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4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notesSlides/notesSlide5.xml" ContentType="application/vnd.openxmlformats-officedocument.presentationml.notesSlide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notesSlides/notesSlide6.xml" ContentType="application/vnd.openxmlformats-officedocument.presentationml.notesSlide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notesSlides/notesSlide16.xml" ContentType="application/vnd.openxmlformats-officedocument.presentationml.notesSlide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notesSlides/notesSlide17.xml" ContentType="application/vnd.openxmlformats-officedocument.presentationml.notesSlide+xml"/>
  <Override PartName="/ppt/ink/ink414.xml" ContentType="application/inkml+xml"/>
  <Override PartName="/ppt/ink/ink415.xml" ContentType="application/inkml+xml"/>
  <Override PartName="/ppt/notesSlides/notesSlide18.xml" ContentType="application/vnd.openxmlformats-officedocument.presentationml.notesSlide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notesSlides/notesSlide19.xml" ContentType="application/vnd.openxmlformats-officedocument.presentationml.notesSlide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notesSlides/notesSlide25.xml" ContentType="application/vnd.openxmlformats-officedocument.presentationml.notesSlide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notesSlides/notesSlide26.xml" ContentType="application/vnd.openxmlformats-officedocument.presentationml.notesSlide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notesSlides/notesSlide27.xml" ContentType="application/vnd.openxmlformats-officedocument.presentationml.notesSlide+xml"/>
  <Override PartName="/ppt/ink/ink69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notesSlides/notesSlide30.xml" ContentType="application/vnd.openxmlformats-officedocument.presentationml.notesSlide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notesSlides/notesSlide31.xml" ContentType="application/vnd.openxmlformats-officedocument.presentationml.notesSlide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notesSlides/notesSlide32.xml" ContentType="application/vnd.openxmlformats-officedocument.presentationml.notesSlide+xml"/>
  <Override PartName="/ppt/ink/ink905.xml" ContentType="application/inkml+xml"/>
  <Override PartName="/ppt/notesSlides/notesSlide33.xml" ContentType="application/vnd.openxmlformats-officedocument.presentationml.notesSlide+xml"/>
  <Override PartName="/ppt/ink/ink906.xml" ContentType="application/inkml+xml"/>
  <Override PartName="/ppt/notesSlides/notesSlide34.xml" ContentType="application/vnd.openxmlformats-officedocument.presentationml.notesSlide+xml"/>
  <Override PartName="/ppt/ink/ink907.xml" ContentType="application/inkml+xml"/>
  <Override PartName="/ppt/notesSlides/notesSlide35.xml" ContentType="application/vnd.openxmlformats-officedocument.presentationml.notesSlide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notesSlides/notesSlide36.xml" ContentType="application/vnd.openxmlformats-officedocument.presentationml.notesSlide+xml"/>
  <Override PartName="/ppt/ink/ink980.xml" ContentType="application/inkml+xml"/>
  <Override PartName="/ppt/notesSlides/notesSlide37.xml" ContentType="application/vnd.openxmlformats-officedocument.presentationml.notesSlide+xml"/>
  <Override PartName="/ppt/ink/ink981.xml" ContentType="application/inkml+xml"/>
  <Override PartName="/ppt/notesSlides/notesSlide38.xml" ContentType="application/vnd.openxmlformats-officedocument.presentationml.notesSlide+xml"/>
  <Override PartName="/ppt/ink/ink982.xml" ContentType="application/inkml+xml"/>
  <Override PartName="/ppt/notesSlides/notesSlide39.xml" ContentType="application/vnd.openxmlformats-officedocument.presentationml.notesSlide+xml"/>
  <Override PartName="/ppt/ink/ink983.xml" ContentType="application/inkml+xml"/>
  <Override PartName="/ppt/notesSlides/notesSlide40.xml" ContentType="application/vnd.openxmlformats-officedocument.presentationml.notesSlide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notesSlides/notesSlide41.xml" ContentType="application/vnd.openxmlformats-officedocument.presentationml.notesSlide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notesSlides/notesSlide42.xml" ContentType="application/vnd.openxmlformats-officedocument.presentationml.notesSlide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notesSlides/notesSlide43.xml" ContentType="application/vnd.openxmlformats-officedocument.presentationml.notesSlide+xml"/>
  <Override PartName="/ppt/ink/ink1249.xml" ContentType="application/inkml+xml"/>
  <Override PartName="/ppt/notesSlides/notesSlide44.xml" ContentType="application/vnd.openxmlformats-officedocument.presentationml.notesSlide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notesSlides/notesSlide45.xml" ContentType="application/vnd.openxmlformats-officedocument.presentationml.notesSlide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notesSlides/notesSlide46.xml" ContentType="application/vnd.openxmlformats-officedocument.presentationml.notesSlide+xml"/>
  <Override PartName="/ppt/ink/ink1426.xml" ContentType="application/inkml+xml"/>
  <Override PartName="/ppt/notesSlides/notesSlide47.xml" ContentType="application/vnd.openxmlformats-officedocument.presentationml.notesSlide+xml"/>
  <Override PartName="/ppt/ink/ink1427.xml" ContentType="application/inkml+xml"/>
  <Override PartName="/ppt/notesSlides/notesSlide48.xml" ContentType="application/vnd.openxmlformats-officedocument.presentationml.notesSlide+xml"/>
  <Override PartName="/ppt/ink/ink1428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55"/>
  </p:notesMasterIdLst>
  <p:sldIdLst>
    <p:sldId id="256" r:id="rId2"/>
    <p:sldId id="303" r:id="rId3"/>
    <p:sldId id="257" r:id="rId4"/>
    <p:sldId id="304" r:id="rId5"/>
    <p:sldId id="301" r:id="rId6"/>
    <p:sldId id="302" r:id="rId7"/>
    <p:sldId id="305" r:id="rId8"/>
    <p:sldId id="306" r:id="rId9"/>
    <p:sldId id="308" r:id="rId10"/>
    <p:sldId id="309" r:id="rId11"/>
    <p:sldId id="310" r:id="rId12"/>
    <p:sldId id="314" r:id="rId13"/>
    <p:sldId id="311" r:id="rId14"/>
    <p:sldId id="313" r:id="rId15"/>
    <p:sldId id="312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59" r:id="rId24"/>
    <p:sldId id="322" r:id="rId25"/>
    <p:sldId id="324" r:id="rId26"/>
    <p:sldId id="323" r:id="rId27"/>
    <p:sldId id="349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8" r:id="rId41"/>
    <p:sldId id="348" r:id="rId42"/>
    <p:sldId id="337" r:id="rId43"/>
    <p:sldId id="339" r:id="rId44"/>
    <p:sldId id="340" r:id="rId45"/>
    <p:sldId id="341" r:id="rId46"/>
    <p:sldId id="342" r:id="rId47"/>
    <p:sldId id="343" r:id="rId48"/>
    <p:sldId id="345" r:id="rId49"/>
    <p:sldId id="262" r:id="rId50"/>
    <p:sldId id="281" r:id="rId51"/>
    <p:sldId id="344" r:id="rId52"/>
    <p:sldId id="346" r:id="rId53"/>
    <p:sldId id="347" r:id="rId54"/>
  </p:sldIdLst>
  <p:sldSz cx="9144000" cy="5143500" type="screen16x9"/>
  <p:notesSz cx="6858000" cy="9144000"/>
  <p:embeddedFontLst>
    <p:embeddedFont>
      <p:font typeface="Anaheim" panose="020B0604020202020204" charset="0"/>
      <p:regular r:id="rId56"/>
    </p:embeddedFont>
    <p:embeddedFont>
      <p:font typeface="Nunito Light" pitchFamily="2" charset="0"/>
      <p:regular r:id="rId57"/>
      <p:italic r:id="rId58"/>
    </p:embeddedFont>
    <p:embeddedFont>
      <p:font typeface="Overpass Mono" panose="020B0604020202020204" charset="0"/>
      <p:regular r:id="rId59"/>
      <p:bold r:id="rId60"/>
    </p:embeddedFont>
    <p:embeddedFont>
      <p:font typeface="Raleway SemiBold" pitchFamily="2" charset="0"/>
      <p:bold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Roboto Condensed Light" panose="02000000000000000000" pitchFamily="2" charset="0"/>
      <p:regular r:id="rId67"/>
      <p: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843CE8-EC00-4C9F-BFCD-572ABFC8DCB5}">
  <a:tblStyle styleId="{A0843CE8-EC00-4C9F-BFCD-572ABFC8DC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7BB147-CE67-4753-A565-14573CB360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09.5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708 40 32,'0'0'144,"-9"-14"1281,18-12 3747,-12 35-5188,2-5-8,-1-1 0,1 1 1,0 0-1,0 0 0,1 0 0,-1-1 0,1 9 1,0-7 33,0 0 1,0 1-1,-1-1 1,1 0 0,-1 0-1,0 0 1,-1 0-1,1 0 1,-3 5-1,1-3 39,1 0 0,-1 0 0,2 1 0,-2 14 0,2-10-25,0-1 1,-1 1 0,-3 12 0,3-13-24,0 0 1,0 0 0,0 13 0,1-12 138,0 1 0,0 0 1,-5 15-1,2-15-115,2 1-1,0-1 1,-1 19 0,0 75 717,3-11-963,-6-15 654,-1-1-95,6-68-343,-1 1-1,-1 0 1,0-1-1,-7 18 0,6-17-83,0-2 63,1-3 98,1 1-1,-1-1 1,2 0-1,-2 13 1,-4-3 108,0 0-140,-18 40 37,4-2 64,-4-13-108,0 1 92,19-33-104,0-1 1,0 0 0,-13 14 0,11-15-22,1 1 1,0-1-1,1 1 0,0 0 0,-5 12 0,7-14-43,0 0-1,0 0 0,-1 0 0,-1-1 1,1 0-1,-1 0 0,-13 12 1,11-11 131,0-1 1,1 2-1,0-1 0,-7 13 1,10-16-103,1-1 0,-1 1 0,0 0 0,0-1 0,0 0 0,-1 0 0,0 0 0,-6 3 0,7-4 14,0-1 0,1 1-1,-1 0 1,1-1 0,0 2-1,0-1 1,-4 6 0,2-2 59,0 0 0,0-1 1,0 1-1,-13 11 0,-2 2-260,12-13 157,0 0 0,-1 0 0,-12 7 0,-13 10-107,33-22 222,-1 0-23,0 0-1,-1 0 1,1 0-1,0 0 0,-1-1 1,1 1-1,-1-1 1,-4 3-1,7-4-56,-19 9-70,-17 13 892,41-38-1287,-4 14 499,0 0 0,0 0 0,1 0 1,-1 0-1,1 0 0,-1 0 0,1 1 0,-1-1 0,1 0 0,0 1 0,2-2 0,-1 2-71,29-55-597,-27 42 876,-5 13-238,1 0 0,-1 0 0,0 0-1,0 0 1,1 0 0,-1 0 0,1 0 0,-1 0 0,1 0 0,-1 0 0,1 0 0,0 0-1,-1 0 1,2-1 0,10-11-118,-1-2-1,-1 1 1,0-1-1,-1-1 0,9-20 1,-13 26 96,1 0 0,0 0 1,11-13-1,0 0-61,-16 21 79,3-3 17,0 0-1,0 0 1,-1-1 0,0 0 0,0 0-1,0 0 1,-1 0 0,1 0 0,-2 0-1,3-8 1,6-5-107,12-38 442,-25 62-529,-6 29 110,8-25 27,-1-1 0,0 0-1,0 0 1,-1-1 0,-6 14 0,-15 26 71,21-38 59,0-1 0,-1 0 0,0-1 0,-1 1 0,-8 11 0,-6 5 121,1 0 0,2 1 0,-24 47 0,-5 1-242,44-72 59,1 0 0,-1-1 0,0 1 0,1 0 0,-1 0 0,0 0 1,1 0-1,-1 0 0,1 0 0,0 1 0,-1-1 0,1 0 0,0 0 0,0 0 0,-1 0 0,1 2 0,1-2 4,0-1-1,0 0 0,0 0 0,1 0 0,-1 0 0,0 0 0,0 0 0,0 0 0,0 0 1,0 0-1,0 0 0,0-1 0,0 1 0,0 0 0,0-1 0,0 1 0,0-1 0,0 1 0,0-1 1,1 0-1,32-11 109,1 2-1,0 1 1,54-5 0,-54 8-296,17-5 78,-35 7 114,1 0-1,34-2 1,-51 6-2,28-11 349,-24 7-318,0 0 195,-15-5-150,-5 0-99,1-2 1,0 0-1,0 0 1,1-2-1,0 1 0,1-2 1,1 1-1,-14-23 1,-13-13-81,-10-8-70,39 40-302,6 11 141,6 12-94,-1-4 384,-1 0 0,1 0 0,0 0 0,0 0 0,0-1 0,0 1 0,0-1 1,0 1-1,0-1 0,1 0 0,-1 0 0,0 0 0,1 0 0,3 1 0,19 10-26,8 9 70,-24-16-119,-1 0-1,0 1 0,0-1 0,-1 1 0,0 1 0,9 9 0,-6-3-182,-7-9 224,0 1-1,0-1 0,1 1 1,0-1-1,0 0 0,0 0 1,0-1-1,7 5 0,-10-8 57,0 1-1,1-1 0,-1 1 1,0 0-1,0-1 0,0 1 1,0 0-1,0 0 0,0 0 1,0-1-1,0 1 1,0 0-1,0 1 0,0-1 1,-1 0-1,1 0 0,0 0 1,-1 0-1,1 0 0,-1 1 1,1-1-1,-1 0 0,1 3 1,-15 6 30,0-1 0,-1-1 1,0 0-1,-20 7 0,20-8-47,-19 6 50,25-11 7,1 1-1,-1 0 1,1 1 0,-9 5 0,7-3 160,-2-1 0,-21 8 0,-25 13 31,46-20-261,0 0 0,-24 8 0,36-17-359,22-19 813,11-11-112,-23 26-429,0 0 0,-1 0 0,0-1 0,0 0 0,-1-1 0,0 0 0,0 0 0,11-19 1,-15 23 150,1-1 0,-1 1 1,1 0-1,1 0 1,8-6-1,13-12 208,-26 21-276,29-22-114,13-28-436,-35 44 333,-6 5 233,-1 1 0,1 0-1,0-1 1,1 1 0,-1 0 0,0 0-1,1 0 1,-1 1 0,1-1-1,-1 0 1,4-1 0,-2 1 94,-1 0 1,-1-1-1,1 1 0,0-1 1,-1 0-1,1 0 1,-1 0-1,3-5 1,34-46-394,-34 47 321,0 0-1,-1-1 0,0 0 1,0 0-1,5-16 0,11-20-411,-17 38 441,5-7 100,-1-1-1,9-25 1,21-41-412,11-84-70,-27 99 139,-3 25 459,-15 36-229,-1 0-1,0-1 1,1 1-1,-2-1 0,1 1 1,-1-1-1,1 0 1,-1 0-1,1-9 0,0-29-250,0 33 150,-1-1-1,-1 1 0,-2-20 1,2 20 132,-1 0 0,1-1 0,2-14 1,0-10 214,-5-38-621,-2 8 268,3-16 384,-8 26-80,7 32-880,3 23 674,-3-17 350,6-11-224,-3 26-166,8-15-174,-6 13 212,-1 6-19,-5 13-51,-3 17-73,3-8 102,0-4 227,-1 37-1,5-42-227,-1-1-1,0 1 0,-1-1 0,-1 1 0,0-1 0,-10 24 0,-4 9 144,-13 53 0,-21 100-508,44-174 482,-1 0-1,-2-1 1,-17 33 0,25-52-97,0-1 0,0 1 0,0 0 0,0 0 0,1 0-1,-1 11 1,-6 21-556,-7-5 384,9-22 137,1 1 1,0-1 0,-3 13 0,6-16 21,0-1 1,0 0-1,-1 0 1,0 0-1,-4 7 1,2-5 24,0 0 0,1 1 1,-6 17-1,10-25-50,-2 6-27,0-1-1,-1 0 0,0 0 0,0 0 0,-5 7 0,4-7 5,-10 20 29,12-23 63,0 0 0,0 1 1,-1-1-1,1 0 0,-1-1 0,0 1 0,-3 4 0,-7 8 144,-7 18-406,20-32 125,-1 1 86,-1 0 0,1 0 0,0 0 0,-1 0-1,0 0 1,0 0 0,0 0 0,0 0 0,0-1 0,0 1 0,-1-1 0,-4 5 0,-4 9 264,9-12-243,0 0-1,0-1 1,0 1-1,0 0 1,-1-1-1,1 0 1,-1 0-1,0 0 1,0 0-1,0 0 1,-1 0 0,1-1-1,-1 0 1,1 1-1,-1-1 1,0 0-1,-4 1 1,3-1 14,1 1 1,-1 0-1,1 0 1,0 1-1,-6 4 1,-10 9-21,17-15 8,0 1 1,0-1 0,1 1 0,-1 0 0,1 0 0,-5 6-1,-20 23 42,-7 1-98,23-22 68,10-10-12,0 0 0,0-1 1,0 1-1,0 0 0,1 0 1,-1 0-1,0 0 0,0 0 1,0 0-1,1 0 1,-1 0-1,1 0 0,-1 0 1,1 0-1,-1 0 0,0 3 381,6-21-704,8-10 355,12-30-181,-21 47 115,53-188-160,-55 187 216,1 0 1,0 1-1,0 0 0,8-16 1,-5 14-33,-4 7 2,0 0 0,0 0 0,0 0 0,0-1 0,-1 1 0,0 0 0,0 0 0,-1-1 0,0 1 0,1-1 0,-2-6 1,1-16 99,0 22-88,0 9-141,0-3 156,0-2-2,0 1 1,0-1-1,0 1 1,0-1 0,0 1-1,1-1 1,-1 1 0,1 0-1,-1-1 1,1 1 0,-1-1-1,1 1 1,0 0-1,0-1 1,-1 1 0,1 0-1,0 0 1,0 0 0,2-2-1,-2 2 101,-4 25-418,-18 29 421,-1 0 1,-47 77 0,62-114-32,1-1 0,1 1 1,1 0-1,0 0 1,-2 21-1,0-3 27,-2-6 8,6-21-93,0-1 0,0 1 1,1-1-1,-1 1 0,2 0 1,-1-1-1,1 1 0,0 10 1,3-15 17,0 0 1,0 0 0,0 0-1,0 0 1,1-1 0,-1 0-1,7 2 1,142-14 247,-91 3-177,-48 6-145,1 0 1,-1 0 0,1 1-1,0 1 1,-1 0-1,1 1 1,-1 0 0,18 5-1,-18-2 47,0-1 0,1 0-1,-1-1 1,1-1 0,17 1-1,-31-3-7,1 1-1,-1 0 0,1 0 0,0 0 0,-1-1 0,1 1 0,0 0 1,-1 0-1,1 0 0,0 0 0,-1 0 0,1 0 0,0 0 1,-1 0-1,1 0 0,0 1 0,-1-1 0,1 0 0,-1 0 0,1 1 1,0-1-1,-1 0 0,1 1 0,-1-1 0,1 0 0,2 0 577,-3-8-422,0-2-93,0 5-108,0 1 1,0 0-1,0 0 0,-1 0 0,1-1 1,-1 1-1,-2-4 0,-5-24-18,5 21 101,0 0 1,0 0-1,-1 0 0,0 0 0,-7-10 0,-138-194-154,69 94 1348,61 96-1341,-8-15-701,26 37 684,-19 2-500,23 0 499,-3 0 191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2.6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30 397 96,'-1'2'121,"0"0"0,0-1-1,0 1 1,-24 17 5247,30-15-5205,0-1-1,-1 1 1,1 0 0,-1 0-1,0 0 1,8 10-1,-1 10-11,0 0 0,-2 1 0,0 0 0,-2 1 0,-1 0 0,0 0 0,0 27 0,-4-29-35,3 29 1483,-24-87-167,10 8-1477,2 0-1,1 0 1,1-1-1,1 0 0,1 0 1,2 0-1,1 0 1,1 0-1,1 0 0,1 0 1,1 0-1,12-37 1,-12 52 30,1 1 1,0-1-1,1 1 1,0-1 0,1 2-1,0-1 1,1 1-1,0 0 1,1 1-1,0 0 1,0 0 0,1 1-1,0 0 1,0 0-1,1 1 1,0 1-1,0 0 1,0 0 0,1 1-1,0 1 1,15-4-1,-21 7-2,0 0-1,0 1 1,0 0-1,0 0 1,1 0-1,-1 1 0,0 0 1,0 0-1,0 0 1,0 1-1,0 0 1,0 0-1,0 0 1,-1 1-1,1 0 1,-1 0-1,9 7 0,-5-3 29,0 0-1,-1 1 0,0-1 1,0 2-1,-1-1 0,0 1 1,0 0-1,-1 0 0,6 13 1,3 15-123,-2-1 0,-1 2 0,-2 0 1,-2 0-1,-1 0 0,2 62 1,-7-82 97,0-1 0,1 1 0,0 0 0,2-1 0,10 28 0,-15-44 32,1 0 0,0-1 1,0 1-1,-1 0 1,1 0-1,0 0 0,0-1 1,0 1-1,0 0 1,0-1-1,0 1 1,0-1-1,0 1 0,0-1 1,0 1-1,0-1 1,1 0-1,-1 0 0,0 0 1,0 1-1,0-1 1,0 0-1,0 0 0,1 0 1,-1-1-1,0 1 1,0 0-1,0 0 1,0-1-1,0 1 0,0 0 1,0-1-1,0 1 1,0-1-1,0 0 0,2 0 1,6-5-20,1 0 1,-1 0-1,9-8 0,-6 4-62,6-4 22,-2-1 0,0 0 0,-1-1 0,0 0 0,-1-1 0,-1-1 0,-1-1 0,0 1 0,-2-2 0,0 0 0,-1 0 1,-1 0-1,-1-1 0,-1 0 0,0-1 0,-2 1 0,-1-1 0,2-40 0,-8-84-66,1 125 115,-1 1-1,-1-1 1,-1 1 0,-12-35 0,6 37 73,11 18-82,0 0 1,-1-1 0,1 1 0,-1 0 0,1 0 0,0 0 0,-1-1 0,1 1 0,-1 0 0,1 0 0,-1 0 0,1 0 0,-1 0 0,1 0 0,0 0 0,-1 0 0,1 0 0,-1 0 0,1 0 0,-1 0 0,1 0 0,-1 1 0,1-1-1,0 0 1,-1 0 0,1 0 0,-1 1 0,1-1 0,0 0 0,-1 0 0,1 1 0,0-1 0,-1 0 0,1 1 0,0-1 0,0 1 0,-1-1 0,1 0 0,0 1 0,0-1 0,-1 0 0,1 1 0,0-1 0,0 1 0,0 0 0,-3 3-14,1 0 1,0 1 0,0-1 0,0 1 0,1-1 0,-1 1-1,1 0 1,0 0 0,0-1 0,1 1 0,0 0 0,0 0-1,0 0 1,0 0 0,1 0 0,-1-1 0,4 10 0,-1-4-30,1 0 0,0 0 1,1-1-1,0 1 1,1-1-1,0 0 1,12 14-1,2-2 69,1-2 0,1 0 0,0-1 0,32 19 0,-29-21 61,0 2 0,-1 1 0,39 39 0,-54-49-106,-2 1-1,1 0 0,-2 0 1,1 1-1,-1-1 1,-1 1-1,0 0 0,0 1 1,3 12-1,-7-17 39,0-1 1,1 1-1,-2 0 0,1 0 0,-1 0 1,0-1-1,-1 1 0,0 0 0,0 0 0,0-1 1,-1 1-1,0 0 0,0-1 0,0 0 1,-1 1-1,0-1 0,-7 11 0,7-14 3,0 0 0,1 0 0,-1 0 0,0 0 0,-1 0 0,1-1 0,0 1 0,-1-1 0,0 0 0,1 0 0,-1 0 0,0-1 0,0 1 0,-7 1 0,7-3-147,0 0 0,0 0-1,0-1 1,1 1 0,-1-1 0,0 0-1,0 0 1,0 0 0,1-1 0,-1 1-1,1-1 1,-1 0 0,1 0 0,0 0-1,-6-5 1,7 6-116,-1-1 0,1 1 0,0-1 0,0 0 0,0 0 0,1 1-1,-1-1 1,0-1 0,1 1 0,-1 0 0,1 0 0,0 0 0,0-1 0,0 1 0,0-1 0,0 1-1,0-1 1,1 1 0,-1-1 0,1 1 0,0-1 0,-1 1 0,1-1 0,0 0 0,1-2-1,4-8-653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6.3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24 220 652,'-16'3'5355,"19"-1"-5189,-1 0-160,0 0-1,0-1 0,0 1 1,0 0-1,1-1 1,-1 0-1,0 0 0,1 0 1,-1 0-1,1 0 0,-1 0 1,1 0-1,-1-1 0,1 1 1,0-1-1,4 0 1,2-2 2,0 0 0,0-1 1,0 0-1,-1-1 1,0 0-1,1 0 1,-1-1-1,-1 0 1,1 0-1,-1-1 0,0 0 1,0 0-1,0 0 1,9-14-1,-15 18-3,1-1 0,-1 1 0,0-1 0,0 0 0,0 0 0,0 1 0,-1-1 0,1 0 0,-1 0 0,0 0-1,0 0 1,0 0 0,0-4 0,-7-34 379,6 38-321,-1-4 119,-2 1 0,1 0 0,-1 0 0,0 0 0,0 0 0,-1 0 0,0 1 0,0 0 0,-10-8 0,14 12-130,0 0-6,-1 0-1,1 0 0,-1 0 0,1 1 1,-1-1-1,1 0 0,-1 1 0,1-1 0,-1 1 1,0 0-1,1-1 0,-1 1 0,1 0 1,-1 0-1,0 0 0,1 0 0,-1 0 0,0 1 1,1-1-1,-2 1 0,-34 12 607,24-7-468,10-5-205,0 1-1,1-1 1,-1 1 0,1 0-1,-1 0 1,1 0 0,0 0 0,0 0-1,0 0 1,0 1 0,0-1-1,0 1 1,1-1 0,-1 1 0,-1 4-1,1-3-52,0 1-1,0 0 1,0 1 0,1-1-1,0 0 1,0 0-1,0 8 1,2 8 11,1 0 0,0 0 0,2 0 0,1-1 0,9 27 0,44 95 159,-55-135-89,2 4 2,0 0 0,1 0 0,0 0 0,1-1 0,1 0 1,12 15-1,-17-23-31,-1 1-1,1-1 1,-1 0 0,1 0-1,0 0 1,0 0 0,0 0-1,0-1 1,0 1 0,0-1 0,1 0-1,-1 0 1,1 0 0,-1 0-1,0-1 1,1 1 0,-1-1-1,1 0 1,-1 0 0,1 0 0,-1 0-1,1-1 1,-1 1 0,1-1-1,-1 0 1,0 0 0,5-2-1,0-1-515,0 0-1,1-1 0,-2 0 0,1 0 0,-1-1 0,1 1 0,-2-2 0,10-9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2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128 233 72,'9'-14'1982,"-9"13"-1927,0 1 0,0 0 0,0 0 0,0-1 0,0 1 0,0 0 0,0-1 0,0 1 0,0 0 1,0 0-1,0-1 0,0 1 0,-1 0 0,1-1 0,0 1 0,0 0 0,0 0 0,0-1 0,0 1 0,-1 0 1,1 0-1,0-1 0,0 1 0,0 0 0,-1 0 0,1 0 0,0 0 0,0-1 0,-1 1 0,1 0 1,0 0-1,0 0 0,-1 0 0,1 0 0,-1 0 0,-10 14 993,-6 20-522,1 0 0,2 0-1,-15 59 1,11-37-393,16-48-113,-1 1 1,2-1-1,-1 1 1,1-1-1,0 1 1,1-1-1,0 1 0,0-1 1,1 1-1,2 10 1,-2-16-27,-1 1 1,1-1 0,1 0-1,-1 1 1,0-1-1,1 0 1,0 0-1,-1 0 1,1 0-1,0 0 1,1 0-1,-1 0 1,0-1 0,1 1-1,0-1 1,-1 0-1,1 1 1,0-1-1,0-1 1,0 1-1,1 0 1,-1-1-1,0 1 1,1-1-1,4 1 1,-2 0 13,0-1 0,0 0 0,0 0 0,0-1 0,0 1 0,0-1 1,1-1-1,-1 1 0,0-1 0,0 0 0,0 0 0,0-1 0,-1 0 0,1 0 0,0 0 0,-1 0 0,1-1 0,-1 0 1,0-1-1,0 1 0,0-1 0,0 0 0,-1 0 0,8-8 0,6-10-12,-1 0 0,-1-2 0,-1 1 0,-2-2 1,0 0-1,17-48 0,-25 56 3,0-1 0,-1 0 0,-1 0 0,-1 0 0,0 0 0,-2 0 1,0 0-1,-1 0 0,0 0 0,-2 0 0,-6-26 0,6 31 13,-1 1 0,-1-1 0,0 1 0,-7-12 0,10 20-1,-1-1 0,0 1 0,0 1 0,0-1 1,-1 0-1,1 1 0,-1 0 0,0 0 0,0 0 0,0 0 1,0 0-1,0 1 0,-7-3 0,3 3 5,0 0 0,0 0-1,0 1 1,0 0 0,0 1 0,0 0-1,0 0 1,0 1 0,0 0 0,0 0-1,0 1 1,1 0 0,-13 4 0,10-2-21,-1 0 1,0 1 0,1 0 0,0 1 0,0 0 0,0 0 0,1 1 0,-16 15-1,20-16 7,0 0-1,0 0 0,1 1 1,0-1-1,0 1 0,1 0 0,0 0 1,0 1-1,1-1 0,0 0 1,0 1-1,0-1 0,1 1 0,0 0 1,1 0-1,0-1 0,0 1 1,0 0-1,1-1 0,0 1 1,1 0-1,0-1 0,0 1 0,0-1 1,1 0-1,0 0 0,1 0 1,0 0-1,0 0 0,0-1 0,0 0 1,1 0-1,0 0 0,1 0 1,-1-1-1,1 0 0,0 0 1,1 0-1,-1-1 0,1 0 0,-1 0 1,1-1-1,0 0 0,1 0 1,-1-1-1,0 0 0,1 0 0,8 1 1,-3-2-4,0-1 0,1-1 0,-1 0 0,0-1 0,0 0 0,0-1 0,0 0 0,-1-1 0,1 0 0,-1-1 0,12-7 0,10-7 4,-1-1 1,45-36 0,-5-4-60,-66 54 45,0 0-1,0 0 1,0-1-1,-1 0 1,0 0-1,-1 0 1,0-1-1,0 0 1,6-11-1,-11 17 9,4-5 28,2-2-109,8 20 64,-3 3 45,-2 0 1,0 0-1,-1 1 1,9 22-1,2 1-17,-14-27-1,-1 1 0,1 0 1,-2 0-1,0 0 0,0 0 0,-1 0 0,-1 1 1,0-1-1,-2 25 0,-2 0-196,-16 71 0,18-162 1658,5 13-1447,-3 25-56,1-1 0,1 1 0,0 0 0,8-21 0,-8 28 29,8-24-30,1 1 0,2 1 1,27-47-1,-29 60 57,1 0 1,1 1-1,22-23 0,-28 33-2,0 0-1,1 1 1,0 0-1,0 0 0,1 1 1,-1 0-1,1 0 1,17-5-1,-25 10-29,0-1 0,0 1 1,0 0-1,0 0 0,0 0 0,0 0 0,0 0 0,0 0 1,0 0-1,0 1 0,0-1 0,0 1 0,0-1 0,0 1 1,-1 0-1,1 0 0,0-1 0,0 1 0,-1 1 0,1-1 0,-1 0 1,1 0-1,-1 1 0,1-1 0,-1 1 0,0-1 0,3 4 1,2 4 3,-1 1 1,0-1 0,8 21-1,-5-12 99,-2 1-50,0 0-1,-1 1 1,-1 0-1,-1 0 1,-1 0-1,-1 1 0,-1 34 1,-1-43-32,-12 227 455,13-239-494,0 1 0,0-1-1,0 1 1,0-1 0,0 1 0,0-1 0,0 1 0,0-1 0,0 1 0,0-1 0,0 1 0,0-1 0,0 1 0,0-1 0,1 1 0,-1-1 0,0 1 0,0-1 0,0 0 0,1 1 0,-1-1 0,0 1 0,1-1 0,-1 0 0,0 1 0,1 0 0,9-9-3297,11-29-1301,-19 34 5007,7-20-1335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3.3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30 324,'-2'-3'-94,"2"1"302,-1 1-1,0-1 0,1 1 1,-1-1-1,0 1 0,0-1 0,0 1 1,0 0-1,0-1 0,-1 1 1,1 0-1,0 0 0,0 0 1,-1 0-1,1 0 0,-1 0 1,1 0-1,-1 1 0,1-1 1,-1 0-1,1 1 0,-3-1 0,-2 30 813,-22 143 1079,8-57-1697,12-76-206,-12 38 0,13-57-176,0 2-1,2-1 1,1 1-1,0-1 1,2 1-1,0 43 0,2-62-49,1 1 0,0 0-1,-1-1 1,1 1 0,1-1-1,-1 1 1,0-1 0,1 0-1,3 6 1,-3-7-260,0-2-478,-1 1 417,1-1 1,0 1-1,0-1 1,0 0-1,0 0 0,0 1 1,-1-2-1,1 1 1,0 0-1,0 0 0,0-1 1,0 1-1,0 0 0,-1-1 1,3-1-1,1-6-446,-4-9-318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4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133 247 60,'-10'-9'433,"-1"1"0,0 0-1,-1 1 1,0 1 0,0-1 0,0 2 0,-21-7-1,31 12 132,-2-2 402,-9-4 6,21 14-634,1-3-346,-1 0 0,2 0 0,-1-1 0,0-1 0,1 1 0,0-1 0,-1-1 0,1 0 1,20 2-1,10-2 100,48-4 1,-54 1 10,99-7 38,168-30 0,-203 16-160,-88 19 26,-1 0 0,0-1 1,0 0-1,0 0 0,0-1 0,-1 0 1,13-11-1,-20 15-1,0 0-1,-1 0 1,1 0 0,0 0-1,-1 0 1,1 0 0,-1 0-1,1 0 1,-1-1 0,1 1-1,-1 0 1,0 0-1,1-1 1,-1 1 0,0 0-1,0 0 1,0-1 0,0 1-1,0 0 1,0-1 0,-1 1-1,1 0 1,0 0 0,-1-1-1,1 1 1,-1 0 0,1 0-1,-1 0 1,0-2 0,-1 0 37,0 0 1,0 0-1,0-1 0,-1 1 1,1 0-1,-1 1 1,-5-6-1,3 4 35,-2-1 101,1 0 0,0 1 1,-1 0-1,0 0 0,0 1 0,0-1 0,0 2 0,-15-5 1,17 7-171,-1 0 1,1 0 0,0 0 0,0 1 0,0-1 0,-1 1-1,1 1 1,0-1 0,0 1 0,0 0 0,1 0 0,-1 0-1,0 1 1,1-1 0,-1 1 0,1 0 0,0 1 0,0-1-1,0 1 1,1 0 0,-1-1 0,1 2 0,-3 4-1,-3 2 32,1 2-1,0-1 0,1 1 0,1 0 0,0 0 0,0 1 0,-4 20 0,6-17 3,1 0 0,0 0 1,1 1-1,2-1 0,-1 0 1,5 34-1,-2-40-16,0 0 1,1 0-1,0 0 0,1 0 0,1-1 1,-1 0-1,1 0 0,1 0 0,0 0 1,0-1-1,1 0 0,9 9 1,-13-16-34,1 1 0,0 0 1,-1-1-1,1 0 1,0 0-1,1 0 0,-1 0 1,0-1-1,0 1 1,1-1-1,-1 0 1,1-1-1,-1 1 0,7-1 1,-1 1-14,-1-1 0,0-1 0,0 0 1,0 0-1,1-1 0,9-3 0,-14 3 12,-1 0 0,0-1-1,1 0 1,-1 0 0,0 0 0,-1 0-1,1-1 1,0 1 0,-1-1 0,0 0-1,4-7 1,29-50 517,-30 50-391,9-19 111,26-37 0,-34 58-239,0 0 0,0 0 1,1 1-1,0 0 0,0 1 0,1 0 1,0 0-1,11-6 0,-18 12-2,0 0 0,0 0 0,0 0 1,0 0-1,-1 0 0,2 0 0,-1 0 0,0 1 0,0-1 0,0 1 1,0 0-1,0-1 0,0 1 0,0 0 0,0 0 0,1 1 0,-1-1 1,0 0-1,0 1 0,3 0 0,-3 1 3,0-1 0,0 1 0,0 0 0,0 0 0,0-1 0,-1 1 0,1 1 0,-1-1 0,1 0 0,-1 0 0,0 0 0,0 1 0,0-1 0,0 1 1,0-1-1,-1 1 0,1-1 0,0 4 0,4 23 54,-1 0 0,-1 0 0,-1 0 0,-2 0 1,-1 0-1,-5 36 0,6-34 20,2-4 637,1-29-591,5-9-7,0 0 1,-1 0-1,7-15 1,-7 13-84,0 1 0,0 0 0,15-17 0,56-72-68,-62 77 19,1 1 1,1 1 0,0 0-1,2 1 1,35-28 0,-44 41-18,-7 5 7,-1 0 0,1 0-1,0 0 1,0 1-1,0 0 1,0 0-1,0 0 1,0 0-1,1 0 1,-1 1 0,1 0-1,6-1 1,-9 3 25,-1 0 1,0 0 0,0 0-1,0 0 1,0 1-1,0-1 1,0 0 0,0 0-1,0 1 1,-1-1-1,1 1 1,0-1 0,-1 1-1,1-1 1,-1 1-1,1-1 1,-1 1 0,0-1-1,0 4 1,1-4 11,3 30 29,-1 0 1,-2 55 0,-1-56 79,0 0 0,2 0 0,7 36-1,-6-49-54,-2-15-110,11 10-5071,-1-15 763,-10 2 4238,0 0 1,0 0-1,0 0 0,0 0 0,0-1 1,0 1-1,0 0 0,0 0 0,0 0 1,-1-1-1,2-1 0,-1-4-714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4.5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136 61 572,'-7'-23'702,"5"19"-169,0-1 0,1 0-1,0 0 1,-1 0 0,-4-8 4525,-3 19-5051,8-5 13,0 0-1,1 1 0,-1-1 1,0 1-1,1-1 0,0 1 0,-1 0 1,1-1-1,0 1 0,0-1 0,-1 1 1,2 2-1,-2 2 69,-49 184 1479,37-132-962,2 0-1,2 1 1,0 95-1,2-81-4233,7-72 3533,0-1-69,0 1 0,0-1 1,0 0-1,0 1 0,0-1 1,0 1-1,0-1 0,0 1 0,0-1 1,0 0-1,0 1 0,0-1 1,0 1-1,0-1 0,1 0 0,-1 1 1,0-1-1,11 5-4447,-11-6 4520,1 1 1,0-1 0,-1 0-1,1 1 1,0-1 0,-1 0-1,1 0 1,-1 0-1,1 1 1,-1-1 0,0 0-1,1 0 1,-1 0-1,0-1 1,4-6-495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5.0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86 227 148,'-6'-4'472,"0"1"1,-1 0-1,1 0 1,-1 1-1,1 0 0,-1 0 1,0 0-1,0 1 1,0 0-1,-13 0 2559,25 3-3157,7 3 101,0-1-1,0 1 0,0-2 0,0 0 1,1 0-1,-1-2 0,23 2 0,95-6 332,15-10-479,202-44 0,-302 42 338,-43 15-155,0-1 1,-1 0-1,1 0 0,0 0 1,-1 0-1,1 0 0,-1 0 1,0-1-1,1 1 1,-1 0-1,0-1 0,0 1 1,0-1-1,0 1 1,0-1-1,0 1 0,0-1 1,-1 0-1,1 1 0,-1-1 1,1 0-1,-1 0 1,1 0-1,-1-2 0,-1-1 23,0 1 0,0-1-1,-1 0 1,0 1 0,0-1-1,0 1 1,0-1 0,-1 1-1,1 0 1,-1 0 0,0 0-1,0 0 1,-8-5 0,-13-23 707,24 32-716,0-1 1,0 1-1,0 0 0,-1-1 1,1 1-1,0-1 0,0 1 1,0 0-1,-1-1 1,1 1-1,0 0 0,0-1 1,-1 1-1,1 0 0,0-1 1,-1 1-1,1 0 1,0 0-1,-1-1 0,1 1 1,0 0-1,-1 0 0,1-1 1,-1 1-1,1 0 0,-1 0 1,1 0-1,0 0 1,-1 0-1,1 0 0,-1 0 1,1 0-1,-1 0 0,1 0 1,0 0-1,-1 0 1,1 0-1,-1 0 0,1 0 1,-1 0-1,1 1 0,0-1 1,-1 0-1,1 0 1,0 1-1,-1-1 0,0 0 1,-13 21 574,8-12-731,0 1 129,-4 3-175,1 1 0,1 1 0,-13 28 0,19-38 206,1 1 0,-1-1 0,1 0 0,1 0 0,-1 0 0,1 1 0,-1-1 0,2 0 0,-1 0 0,0 1 0,1-1-1,0 0 1,0 0 0,1 0 0,0 0 0,3 7 0,1-1 42,2 1-1,-1-1 0,1-1 0,1 0 0,0 0 1,1-1-1,20 17 0,-16-15-115,0 1 0,-1 1 0,13 16 0,-22-24 9,-1 0 0,0 1 0,0-1 0,0 1 0,0-1 0,-1 1 0,0 0 0,0 0 0,-1 0 0,1 0 0,-1 0 0,-1 0 0,1 8 0,-1-12 70,0 0 0,0 0 0,-1 0-1,1-1 1,0 1 0,-1 0 0,1-1-1,-1 1 1,0 0 0,0-1 0,1 1-1,-1-1 1,0 1 0,0-1 0,-1 1-1,1-1 1,0 0 0,0 0 0,-3 2-1,0 0 47,0 0-1,0-1 0,0 0 0,0 0 0,-1 0 0,1 0 1,-7 0-1,-4 2 29,0-2-1,-1 0 1,-23 0 0,6-2-217,-1-1 1,-40-8-1,72 9-1,0 0 0,1 0 0,-1-1 0,0 1 0,0-1 0,1 1 0,-1-1 0,0 0 0,1 1 0,-1-1 0,1 0 0,-1 0 0,1 0-1,-1 0 1,1 0 0,0-1 0,-1 1 0,1 0 0,-1-2 0,2 1-112,-1 0-1,1-1 0,0 1 1,-1 0-1,1 0 1,1 0-1,-1 0 1,0-1-1,0 1 0,1 0 1,-1 0-1,1 0 1,0 0-1,-1 0 1,1 0-1,0 0 0,2-2 1,34-59-3676,-26 40 2578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5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306 329 48,'3'-3'98,"0"-1"0,-1 1 0,1 0-1,-1-1 1,1 1 0,-1-1 0,0 0 0,-1 1 0,1-1-1,-1 0 1,2-8 0,5-48 656,-4 23-213,-2 23-217,-1 0 0,-1 0 0,0 0 1,-2-19-1,1 27-125,0 1 0,0-1 1,0 1-1,0-1 0,-1 1 0,0 0 1,0-1-1,0 1 0,-1 0 0,0 0 1,0 0-1,0 1 0,-5-5 0,6 7-148,-1 0 0,0 0-1,0 1 1,0 0-1,0-1 1,0 1 0,0 0-1,0 0 1,-1 1-1,1-1 1,0 1 0,0 0-1,-1-1 1,1 1-1,0 1 1,-1-1 0,1 0-1,0 1 1,0 0-1,-4 1 1,-3 1-8,1 0-1,-1 0 1,1 1-1,0 1 1,-9 5-1,4 2-45,0 1 0,1 0-1,0 0 1,1 1 0,1 1-1,0 0 1,1 1 0,-11 22-1,11-19 87,1 1-1,1 0 0,0 0 1,2 1-1,-6 34 0,9-40-31,1 0 0,1 1 0,0-1 0,1 1 0,1-1 0,1 0 0,0 1 0,6 23 0,-3-22-14,-3-10-15,0 0-1,1 0 0,0 0 0,0 0 1,0-1-1,1 1 0,4 6 1,-3-7-39,0 1 1,0-1 0,1-1-1,0 1 1,0-1 0,1 0 0,-1 0-1,1 0 1,0-1 0,0 0 0,0-1-1,1 0 1,0 0 0,-1 0 0,1-1-1,0 0 1,0 0 0,0-1 0,0 0-1,0-1 1,0 0 0,16-2-1,-11 1-183,0-1-1,0-1 1,-1 0-1,1-1 1,18-7-1,-27 9-43,0-1 1,0 1-1,0 0 0,0-1 1,0 0-1,-1 0 0,1 0 1,-1 0-1,0-1 0,0 1 0,0-1 1,0 0-1,0 0 0,-1 0 1,0 0-1,0 0 0,3-9 1,-3 8-133,-1 1 0,1-1 1,0 1-1,0 0 0,6-8 1,-3 4-121,6-5-106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6.8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372 169 416,'-2'-12'1049,"-1"0"-1,-1 0 1,-7-17 0,8 20-243,0-1-421,-1 0 0,-1 0 0,1 1 0,-1-1 0,-1 1 0,-8-10 0,13 17-368,-1 1-1,1 0 0,-1 0 1,1 0-1,-1 0 1,0 0-1,0 0 1,1 0-1,-1 1 1,0-1-1,0 1 1,0-1-1,0 1 1,0 0-1,0 0 1,0-1-1,0 1 1,0 1-1,0-1 1,1 0-1,-1 0 1,0 1-1,0-1 0,0 1 1,0 0-1,0-1 1,1 1-1,-4 2 1,-4 2-33,0 0 1,1 0 0,-14 12-1,-6 7 16,0 1-1,1 1 1,-39 51-1,59-69 7,1 1 1,0 0-1,1 0 0,0 0 0,0 1 0,1 0 1,0 0-1,1 0 0,0 0 0,1 1 1,0-1-1,0 1 0,1-1 0,0 1 0,1 0 1,1-1-1,2 18 0,-2-23-7,0-1 0,0 1 0,1-1 0,0 1 0,0-1-1,0 0 1,0 0 0,1 0 0,-1 0 0,1 0 0,0 0 0,0-1 0,1 1 0,-1-1-1,1 0 1,0 0 0,-1 0 0,1-1 0,0 1 0,1-1 0,-1 0 0,0 0-1,10 2 1,-7-2-10,1-1 0,-1 0 0,1 0 0,0-1 0,-1 0-1,1 0 1,0-1 0,-1 0 0,1 0 0,0-1 0,-1 0 0,0 0-1,1-1 1,8-4 0,-5 1 12,-1 0 0,1 0 0,-1-1 0,-1-1 0,1 0 0,-1 0 0,0 0 0,-1-1 0,0-1 0,7-10 0,-1-4-22,0 0 0,-2 0 0,14-42 0,9-47 273,-34 112 98,-1 5-445,1 5 88,-1 0 0,0 0 0,0-1-1,-1 1 1,-1 0 0,-3 14 0,2-11 64,0 0-1,-1 24 1,5-23-39,-1 0-1,1 0 1,1 0-1,0-1 1,1 1-1,1-1 1,7 19-1,-8-23-13,1 0 1,1-1-1,-1 0 0,1 1 1,0-2-1,1 1 0,-1-1 1,1 0-1,1 0 0,-1 0 1,1-1-1,9 6 0,-14-10-1,0-1-1,0 1 0,1 0 0,-1-1 1,0 0-1,1 1 0,-1-1 1,0 0-1,0 0 0,1-1 1,-1 1-1,0 0 0,1-1 1,-1 1-1,0-1 0,0 0 1,0 0-1,0 1 0,1-2 1,-1 1-1,0 0 0,-1 0 1,1-1-1,0 1 0,0-1 1,-1 1-1,3-4 0,6-4 16,0-2 1,-1 1-1,10-16 0,38-72-80,-46 75 57,1 0-1,1 1 1,1 1 0,1 0-1,34-36 1,-35 42 19,-13 13-22,0 1 1,0-1-1,0 1 0,0 0 1,0-1-1,0 1 1,1 0-1,-1 0 0,0 0 1,1 0-1,-1 0 1,0 0-1,1 0 0,-1 0 1,1 0-1,-1 1 0,1-1 1,0 1-1,-1-1 1,1 1-1,0 0 0,-1-1 1,1 1-1,0 0 1,0 0-1,-1 0 0,4 1 1,-3 0 10,-1 1 0,1-1 0,0 1 0,-1 0 0,1 0 0,-1-1 0,1 1 0,-1 0 1,0 0-1,0 0 0,0 0 0,0 1 0,0-1 0,-1 0 0,1 0 0,0 3 0,1 3 32,9 24 12,12 57 1,-21-78-49,-1-1 0,0 1 1,0-1-1,-1 1 0,0-1 0,-1 1 1,0 0-1,-1-1 0,0 0 1,-6 19-1,4-19 17,0 0 0,1 0 1,1 0-1,-2 14 623,13-63 222,1 9-797,1 0 1,1 0 0,26-43-1,-27 52-68,19-40-49,-21 40-10,0 1 0,1 0 0,2 0 0,0 1 1,1 1-1,26-30 0,-38 48 48,-1-1 1,1 1-1,-1-1 1,1 1-1,0 0 1,-1-1-1,1 1 1,-1 0-1,1-1 1,0 1-1,-1 0 1,1 0-1,0 0 1,-1-1-1,1 1 1,0 0-1,0 0 0,-1 0 1,1 0-1,0 0 1,-1 0-1,1 1 1,0-1-1,-1 0 1,1 0-1,0 0 1,-1 1-1,1-1 1,0 0-1,-1 1 1,1-1-1,0 0 1,-1 1-1,1-1 0,-1 1 1,1-1-1,-1 1 1,1-1-1,-1 1 1,0-1-1,1 1 1,-1 0-1,0-1 1,1 2-1,16 36-5,-12-26 114,87 200 154,-89-205-265,0 1-1,-1 0 1,0 0 0,-1 0-1,1 0 1,-1 0 0,-1 0 0,0 0-1,0 0 1,0 1 0,-1-1-1,-1 0 1,1 0 0,-4 9 0,-27 46-4696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7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0 178 44,'16'-90'2272,"20"132"-1552,-19-23-635,0 1 1,-2 1 0,0 0 0,21 44 0,-31-54 84,-1 0 1,-1 0 0,0 0-1,0 0 1,-1 1 0,0 0-1,-1-1 1,-1 1 0,0 0-1,0-1 1,-1 1 0,-5 23-1,6-34-98,0 0 0,0 1-1,0-1 1,-1 0 0,1 1 0,0-1 0,-1 0-1,1 0 1,-1 0 0,0 1 0,1-1-1,-1 0 1,0 0 0,1 0 0,-1 0-1,-2 1 1,3-2-26,-1 0 0,1 0 1,-1 0-1,1 0 0,-1 0 0,1-1 0,-1 1 0,1 0 0,-1 0 0,1-1 1,0 1-1,-1 0 0,1-1 0,-1 1 0,1 0 0,0-1 0,-1 1 0,1-1 0,0 1 1,0-1-1,-1 1 0,1-1 0,0 1 0,0-1 0,-1 1 0,1-1 0,0 0 1,-5-12 172,1 0 1,-3-23 0,5 23-221,1-1 0,1 0 0,0 1-1,1-1 1,0 0 0,1 1 0,1-1 0,0 1-1,0 0 1,2 0 0,10-22 0,-3 9-26,2 0 0,1 2 0,2-1 0,30-34 0,-42 53-4,0 1-1,0 0 0,0 0 0,1 1 1,0 0-1,0 0 0,0 0 0,0 1 1,1 0-1,12-4 0,-17 6 25,0 0-1,0 1 1,1-1-1,-1 1 0,1 0 1,-1 0-1,0 0 1,1 0-1,-1 0 1,0 1-1,1-1 1,-1 1-1,0-1 0,1 1 1,-1 0-1,0 0 1,0 0-1,0 0 1,0 0-1,0 1 1,0-1-1,0 0 0,0 1 1,0 0-1,-1-1 1,1 1-1,-1 0 1,1 0-1,-1 0 1,0 0-1,1 0 0,-1 0 1,0 0-1,0 0 1,-1 1-1,2 1 1,4 18 88,-1 0 0,0 0 0,-2 1 0,0-1 0,-2 1 0,-2 44 0,0-18-240,-1-19 297,-1-1 1,-11 53-1,4-34-404,10-47 105,-1 0-1,1 0 1,0 0-1,0 1 1,0-1-1,0 0 1,0 0-1,0 0 1,0 0-1,0 1 1,0-1-1,1 0 1,-1 0-1,0 0 1,1 0 0,-1 0-1,1 0 1,-1 0-1,1 0 1,0 0-1,-1 0 1,1 0-1,0 0 1,1 2-1,0-3 34,-1 1 0,1 0 0,-1-1-1,1 1 1,-1-1 0,1 0 0,0 1-1,-1-1 1,1 0 0,-1 0 0,1 0-1,0 0 1,-1 0 0,1-1 0,-1 1-1,1 0 1,-1-1 0,1 1 0,-1-1-1,3 0 1,40-13-973,-17 5 598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8.0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165 343 56,'0'-2'118,"0"0"1,0-1-1,-1 1 1,1 0-1,-1 0 0,0 0 1,0 0-1,0 0 0,0 0 1,0 0-1,0 0 1,0 0-1,-1 0 0,1 0 1,-1 1-1,1-1 0,-1 1 1,0-1-1,1 1 1,-1-1-1,0 1 0,0 0 1,0 0-1,0 0 1,0 0-1,0 0 0,-1 1 1,1-1-1,0 1 0,0-1 1,0 1-1,-1 0 1,1 0-1,0 0 0,0 0 1,-1 0-1,-1 1 0,0-1 39,0 1 0,-1 0 0,1 0-1,0 1 1,0-1 0,1 1-1,-1 0 1,0 0 0,0 0 0,1 0-1,0 1 1,-1-1 0,1 1-1,0 0 1,0 0 0,0 0 0,1 1-1,-1-1 1,-2 5 0,1 3-20,0 1 1,0-1-1,-3 18 1,3-7-18,0 4-34,1 0-1,2 0 1,0 0-1,7 51 1,-4-44-27,-1-23-50,0-1 0,1 1-1,-1-1 1,2 0 0,0 1 0,0-1-1,0 0 1,1-1 0,1 1 0,-1-1-1,10 12 1,-11-15-22,1 0 1,0-1-1,1 0 0,-1 0 0,1 0 1,0-1-1,0 1 0,0-1 0,0 0 1,0 0-1,1-1 0,0 0 0,-1 0 1,1 0-1,0-1 0,0 0 0,0 0 1,0 0-1,8 0 0,-7-3 28,0 1 0,0-1 0,0 0-1,0 0 1,-1-1 0,1 0 0,-1 0 0,1-1 0,-1 0-1,0 0 1,0 0 0,-1-1 0,1 1 0,-1-1 0,0-1-1,0 1 1,-1-1 0,0 0 0,0 0 0,0 0 0,-1 0-1,1-1 1,2-11 0,-1-7-26,-2 0-1,-1-1 0,-1 1 1,-4-44-1,-23-102 81,15 108-83,11 62 14,-1-6-6,-1-1 0,1 1 0,-1 0 1,0 0-1,-5-10 0,6 15 4,0 1 0,0-1-1,0 1 1,0 0 0,0-1 0,0 1-1,0 0 1,0 0 0,0 0-1,0 0 1,-1 0 0,1 0-1,-1 0 1,1 0 0,0 1-1,-1-1 1,1 0 0,-1 1-1,0-1 1,1 1 0,-1 0 0,1-1-1,-1 1 1,0 0 0,1 0-1,-1 0 1,1 0 0,-1 0-1,0 1 1,1-1 0,-1 0-1,-1 1 1,-7 3 1,0-1 0,0 1-1,0 1 1,0 0 0,1 0 0,0 1-1,0 0 1,1 1 0,0 0 0,0 0-1,0 1 1,-9 12 0,7-8-22,1 2-1,1-1 1,0 1 0,0 1 0,1-1 0,1 1-1,-7 26 1,13-38 26,-1 1 0,0-1 0,1 1 0,0-1 0,0 1 0,0-1 0,0 1 0,0-1 0,1 1 0,-1-1 0,1 1 0,0-1 0,0 1-1,1-1 1,-1 0 0,1 0 0,-1 0 0,1 0 0,0 0 0,0 0 0,0 0 0,1 0 0,-1-1 0,1 1 0,-1-1 0,4 3 0,1 0 13,0-1 0,0 0-1,0 0 1,1-1 0,-1 0 0,1 0 0,0 0 0,0-1-1,0 0 1,9 0 0,3 0-51,0-1-1,0-1 1,0-1 0,0-1-1,0-1 1,0 0-1,0-2 1,-1 0 0,22-9-1,-20 6 37,-1-1 0,0 0 0,20-14 0,-31 17 22,0-1 1,0 0-1,-1-1 1,-1 1-1,1-1 0,-1-1 1,0 0-1,7-13 1,9-18-82,-2-2 0,-2 0 0,-1-1 1,-3-1-1,17-78 0,-24 92 96,-6 23 75,0 0-1,-1 0 0,0 0 0,1-13 1,-2 19 225,-2 2-326,0 0 0,1 0 0,-1 0 1,0 1-1,1-1 0,-1 0 1,0 0-1,1 1 0,0-1 0,-1 1 1,1 0-1,0-1 0,0 1 1,-2 2-1,-1 2 5,-16 20 95,1 2-1,2 0 1,0 1-1,2 0 1,1 2 0,2 0-1,1 0 1,-13 62-1,21-77-113,0 1-1,1 0 0,1-1 0,1 1 0,1 0 0,0 0 0,1-1 0,1 1 0,0-1 0,1 1 0,1-1 0,0-1 0,2 1 1,0-1-1,0 0 0,1 0 0,1-1 0,0 0 0,17 18 0,-20-26-103,0-1-1,0 0 1,1 0 0,0 0-1,0-1 1,0 0-1,0-1 1,0 1 0,1-1-1,0-1 1,0 1 0,0-1-1,13 1 1,-11-2-339,0 0 0,0 0 0,0-1 0,0-1 0,0 0 0,0 0 0,-1-1 0,1 0-1,0 0 1,12-6 0,-18 6 120,0 0 0,0-1 0,0 1 0,0-1-1,0 0 1,-1 0 0,1 0 0,4-6-1,-1 1-431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8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112 104 48,'-4'-1'120,"-12"-5"473,1 1 1,-2 0-1,1 1 1,-28-2 2690,47 8-3048,10 2-78,-1 0 0,1 0 0,-1-2 0,1 1 1,0-1-1,19-1 0,85-3 243,-90 0-284,40-4 93,-1-4 0,0-2 1,92-30-1,-136 35-282,-21 7 74,-14-2-779,29-14-5824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6.83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246 29 424,'1'-28'8405,"-18"66"-7737,-2-1-1,-1-1 1,-46 62 0,39-61-326,-23 42 1,27-41-481,4 8 718,13-30-2088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9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207 247 196,'7'-63'1246,"16"-105"3158,-22 154-2848,-6 12-303,3 4-1221,1-1 1,0 1-1,-1 0 0,1-1 1,0 1-1,0 0 0,0 0 1,0 0-1,0-1 0,0 1 1,0 3-1,-115 369 497,23-4-910,92-368 375,-2 12-32,1 0-1,0 0 1,1 0 0,0 0-1,1 0 1,4 25 0,-4-38 51,1 0 0,-1 0 0,1 0 1,-1 1-1,1-1 0,0 0 0,0 0 0,-1 0 1,1 0-1,0 0 0,0 0 0,0-1 0,0 1 0,0 0 1,0 0-1,0-1 0,1 1 0,-1-1 0,0 1 1,0-1-1,0 1 0,1-1 0,-1 0 0,0 1 1,0-1-1,1 0 0,-1 0 0,0 0 0,1 0 1,-1 0-1,0 0 0,0-1 0,3 1 0,46-12 69,-41 9-94,8-3 25,0 0 0,0-1 0,0-1 0,-1 0 0,0-2 0,0 0 0,-1 0 0,0-1 0,-1-1 0,-1-1 0,0 0 0,0 0 0,-1-1 0,11-18 0,-17 23 9,-1 1 0,0-1 0,0 0 0,-1-1 0,0 1 0,-1-1 0,0 1 0,-1-1 0,1 0 0,-2 0 0,0-1 0,0 1 0,0 0 0,-2 0 0,1 0 1,-1-1-1,-1 1 0,1 0 0,-2 0 0,0 1 0,0-1 0,0 0 0,-1 1 0,-1 0 0,0 0 0,-6-9 0,7 12-37,-1 0 0,0 1 0,0-1 0,0 1 1,-1 1-1,1-1 0,-1 1 0,0 0 0,-1 0 0,1 1 0,-1-1 0,1 1 1,-1 1-1,-9-3 0,11 4-5,0 0 0,0 0-1,0 0 1,0 1 0,-1-1 0,1 1 0,0 1 0,0-1 0,0 1 0,0 0 0,0 0 0,0 0-1,0 1 1,0-1 0,1 1 0,-1 0 0,1 1 0,-1-1 0,1 1 0,-7 5 0,0 2-442,0 1 0,0 0 1,1 1-1,-10 16 1,16-24 57,2 1 0,-1 0 1,1 0-1,-1 0 0,1 0 1,1 0-1,-1 1 0,1-1 0,0 1 1,0-1-1,0 1 0,1-1 1,0 1-1,0-1 0,1 8 1,2-2-334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9.5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0 364 184,'5'-1'6155,"2"0"-5469,73-21-530,-61 18-193,0 0 0,-1-2 0,35-14 0,-47 18 49,-1-1 0,1 0 0,-1 0 0,0-1 0,0 0 0,0 0 0,0 0 0,-1 0 0,0-1 0,0 1 0,0-1 0,0 0 0,-1-1 0,0 1 0,0 0 0,4-12 0,-2 3 111,-2 0 1,0 0 0,-1 0 0,0-1 0,-1-27 0,-1 35 24,-1-1 0,1 1 0,-2 0 1,1 0-1,-1 0 0,0 0 0,0 0 1,-1 0-1,0 1 0,0-1 0,-1 1 0,0-1 1,-6-7-1,9 13-130,0 0 0,1 1 0,-1 0 1,0-1-1,0 1 0,1-1 0,-1 1 0,0 0 0,0 0 1,1-1-1,-1 1 0,0 0 0,0 0 0,0 0 0,0 0 1,1 0-1,-1 0 0,0 0 0,0 0 0,0 0 0,0 0 1,1 1-1,-1-1 0,0 0 0,0 0 0,0 1 0,-24 12 48,25-13-65,-16 11 37,1 0 0,0 2 0,1-1 0,0 1-1,1 1 1,1 1 0,0 0 0,1 0 0,1 1 0,0 1 0,1-1 0,1 1 0,0 1 0,1 0 0,1 0 0,1 0 0,1 1 0,-4 36 0,7-47-16,1 0 1,1 0-1,-1 0 0,1 0 1,1 0-1,-1 0 1,1 0-1,1 0 0,0-1 1,0 1-1,0-1 0,1 0 1,0 0-1,0 0 0,1 0 1,0-1-1,8 10 0,-5-9 28,0 0 0,0-1 0,1 1 0,-1-2-1,1 1 1,1-1 0,-1-1 0,1 1 0,-1-2-1,1 1 1,1-1 0,-1-1 0,11 2-1,5-1-211,0-1 1,0-1-1,0-2 0,0 0 0,44-9 0,-56 8 135,-1-2 0,0 0 0,0 0 0,0-1 1,-1-1-1,1 0 0,-1 0 0,-1-1 0,1-1 1,-1 0-1,-1-1 0,18-18 0,-22 19-368,0-1 0,-1 0 0,0 0 0,5-13-1,-7 14-486,0 0 0,1 1 0,0-1 0,0 1-1,1 0 1,10-13 0,-9 16-85,13-1-295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1.2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336 542 180,'19'-53'1039,"-15"45"-809,0 0 0,-1 0 0,0 0 0,0-1 0,-1 1 0,0-1 0,-1 0 0,0 1 0,0-1-1,-1-12 1,0 19-120,0 0 0,-1 0 0,1 0 0,-1 0 0,1 0-1,-1 0 1,0 0 0,1 0 0,-1 0 0,0 0 0,0 0-1,-1 0 1,1 1 0,0-1 0,-1 0 0,1 1 0,-1 0-1,-2-3 1,2 3-78,0 0-1,0 1 1,0-1-1,0 0 1,0 1-1,-1 0 1,1 0-1,0-1 1,0 1-1,0 1 0,0-1 1,-1 0-1,1 0 1,0 1-1,0-1 1,0 1-1,0 0 1,0-1-1,0 1 1,0 0-1,0 0 1,-2 2-1,-11 6 25,0 1-1,1 0 1,0 2 0,0-1-1,1 2 1,1-1 0,0 2-1,0 0 1,-10 17-1,-9 15 8,-36 74 0,55-95-38,2 1 1,0 0-1,2 0 0,-9 50 0,16-67-14,-3 16 13,-2 43 1,6-62-12,0 0 0,1 0 0,-1 0-1,1 0 1,0 0 0,0 0 0,1-1 0,0 1 0,0 0 0,0-1-1,1 1 1,6 9 0,-6-12-11,1 0-1,0 0 1,-1-1 0,1 1 0,0-1-1,0 0 1,0 0 0,1 0 0,-1-1-1,0 1 1,1-1 0,-1 0 0,1 0-1,-1-1 1,1 1 0,-1-1-1,1 0 1,0 0 0,-1-1 0,1 1-1,5-3 1,4 1-11,-1-1 0,0 0 0,1-1 0,-2-1-1,25-12 1,19-18 12,-2-3-1,-1-2 1,-2-2-1,60-64 0,-76 67 3,-2-1-1,-2-1 0,-2-2 0,-2-1 0,-1-1 0,-3-1 0,-1-2 1,-3 0-1,-2-1 0,-2 0 0,-2-1 0,-2-1 0,5-66 0,-16 115 11,1-1-1,-1 1 1,1-1-1,-1 1 1,0 0-1,0-1 1,0 1-1,-1-1 1,1 1-1,0 0 1,-1-1-1,1 1 1,-1 0 0,-1-4-1,1 6-12,1 0 1,-1 0-1,1 0 1,0 0-1,-1 0 1,1 0-1,0 0 1,-1 0-1,1 0 0,-1 0 1,1 0-1,0 0 1,-1 0-1,1 0 1,0 0-1,-1 1 0,1-1 1,0 0-1,-1 0 1,1 0-1,0 0 1,-1 1-1,1-1 1,0 0-1,-1 0 0,1 1 1,0 0-1,-17 18 18,13-13 6,-24 32 89,2 2 1,-26 52-1,31-48-85,2 2 0,2 0 0,2 1 0,2 0 0,2 1 0,3 1 0,-5 68 0,13-107-9,-2 15 37,1 0 1,1 0-1,1-1 1,2 1-1,5 24 1,-8-46-58,1 0-1,0-1 1,-1 0 0,1 1-1,0-1 1,0 0 0,0 0-1,0 0 1,1 0 0,-1 0-1,0 0 1,1 0 0,0-1-1,-1 1 1,1 0 0,0-1-1,3 3 1,-3-3-5,0-1 0,0 1 0,0 0 0,0-1 0,0 1 0,0-1 0,0 0 0,1 0-1,-1 0 1,0 0 0,0 0 0,0 0 0,0 0 0,0-1 0,0 1 0,0-1 0,0 0 0,0 1 0,0-1 0,0 0 0,0 0 0,0 0 0,-1 0 0,1-1 0,3-2 0,3-2-44,1-2 1,-1 1-1,10-11 0,90-117 88,-22 25 144,-82 106-187,1-1-1,0 0 1,0 1 0,0 0 0,9-5 0,13-11-26,-27 20 29,1 0-1,-1-1 0,0 1 0,0 0 0,1 0 0,-1 0 0,1-1 0,-1 1 0,0 0 0,1 0 0,-1 0 0,0 0 0,1 0 0,-1 0 0,1 0 0,-1 0 0,0 0 0,1 0 1,-1 0-1,0 0 0,1 0 0,-1 0 0,1 0 0,-1 0 0,0 0 0,1 0 0,-1 1 0,0-1 0,1 0 0,-1 0 0,0 0 0,1 1 0,-1-1 0,0 0 0,1 0 1,-1 1-1,0-1 0,0 0 0,1 1 0,-1-1 0,0 0 0,0 1 0,0-1 0,1 0 0,-1 1 0,0-1 0,0 0 0,0 1 0,0-1 0,0 1 0,0-1 0,0 0 0,0 1 1,0-1-1,0 1 0,0-1 0,0 1 0,5 34-32,-5-28 30,3 29-103,0 1 116,8 38-1,-9-64 20,1 1-1,0-2 0,1 1 1,0 0-1,1-1 1,0 1-1,12 17 0,-13-23 20,21 24-1293,-22-27 941,-1 0 1,0-1 0,1 1-1,-1-1 1,1 0-1,-1 0 1,1 0 0,0 0-1,-1 0 1,1-1-1,0 1 1,0-1 0,0 1-1,2-1 1,-2-1 23,0 1 0,0 0 0,0-1 0,0 0 0,0 0 0,0 0 0,5-2 0,-3-1-399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2.7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355 209 320,'-3'-9'261,"-1"1"0,0 0 0,0 0 0,-1 0 0,0 0 0,-7-8 0,-16-27 1376,27 41-1527,0 0 0,0 0 1,0 0-1,0 0 0,0 0 1,-1 0-1,1 0 0,-1 1 1,1-1-1,-1 1 0,0-1 1,0 1-1,1-1 0,-4-1 1,3 3-61,1-1 1,-1 1-1,1 0 1,0-1-1,-1 1 1,1 0-1,-1 0 1,1 0-1,0 0 1,-1 0 0,1 1-1,-1-1 1,1 0-1,0 1 1,-1-1-1,1 0 1,-3 2-1,-3 3 16,0 0 0,0 1 0,0-1 1,1 1-1,-1 1 0,-5 7 0,0 0-74,-9 8 74,1 2 1,2 0-1,0 1 0,2 1 0,0 0 0,2 2 0,1-1 0,2 2 1,-11 37-1,21-63-68,0 1 0,1-1 0,-1 1 0,1 0 0,0-1 0,0 1 0,0-1 0,1 1 1,-1-1-1,1 1 0,0-1 0,0 1 0,0-1 0,0 0 0,1 1 0,-1-1 0,1 0 0,0 0 0,0 0 1,0 0-1,0 0 0,1-1 0,-1 1 0,1-1 0,-1 1 0,1-1 0,0 0 0,0 0 0,0 0 0,0-1 1,1 1-1,-1-1 0,0 1 0,1-1 0,-1 0 0,0 0 0,1-1 0,0 1 0,-1-1 0,1 0 0,-1 0 1,1 0-1,-1 0 0,1 0 0,-1-1 0,1 0 0,-1 1 0,1-1 0,-1-1 0,4-1 0,8-5 25,0-2-1,-1 0 1,0-1-1,-1 0 1,0-1-1,-1 0 1,0-1-1,-1-1 1,0 0-1,17-30 1,-19 26-25,-1 0 1,0 0-1,-2-1 1,6-24-1,-8 30 24,-35 91 294,25-58-254,0-1 1,1 1-1,1 1 1,-3 35-1,6-55-54,1 1 0,-1 0 0,1 0-1,0 0 1,0 0 0,0 0 0,0 0 0,0 0-1,0-1 1,1 1 0,-1 0 0,1 0-1,-1 0 1,1 0 0,0-1 0,-1 1-1,1 0 1,0-1 0,0 1 0,0 0-1,0-1 1,1 1 0,-1-1 0,0 0-1,1 1 1,-1-1 0,1 0 0,-1 0 0,1 0-1,-1 0 1,1 0 0,0 0 0,-1-1-1,1 1 1,0 0 0,0-1 0,0 1-1,0-1 1,2 0 0,1 1 5,0-2 0,-1 1 0,1 0 0,0-1 0,0 0 0,0 0 0,-1-1 0,1 1 0,-1-1 0,1 0 0,-1 0 0,0 0 0,1-1 0,4-4 0,18-18-17,-1 0-1,36-48 0,20-20-311,-73 82 315,-7 8-1,1 0 0,-1 0 0,0 1 0,1-1 0,0 0 0,-1 1 1,1 0-1,0-1 0,0 1 0,0 0 0,1 1 0,-1-1 0,0 0 0,1 1 0,-1 0 0,5-1 0,-6 3-13,-1-1 0,0 1 0,0 0 0,1 0-1,-1 0 1,0 1 0,0-1 0,0 0-1,0 0 1,-1 0 0,1 1 0,0-1-1,0 0 1,-1 1 0,1-1 0,-1 1 0,1-1-1,0 3 1,8 27 59,12 78 405,-19-96-374,-1 1 1,-1-1-1,0 1 0,-1-1 0,0 1 0,-4 16 1,0-13 3,2-7-78,0 1 0,1-1-1,-2 16 1,4-25 7,4 13 528,-1-21-397,1-1 0,0 1 0,1 0 1,-1 1-1,1-1 0,8-7 0,5-9 36,151-238-1441,-162 246 1202,2 0 0,0 0 0,1 1 0,0 1 0,23-24 0,-31 35 39,-1 2-23,0 0 38,0 1 0,0-1 1,0 0-1,0 1 0,0-1 1,0 0-1,0 1 0,0-1 0,-1 1 1,1-1-1,0 1 0,0 0 1,-1-1-1,1 1 0,0 0 1,-1 0-1,1-1 0,0 2 0,28 189 383,-24-167-404,-3-17 81,0 0 0,-1 0 0,0 1 0,-1-1 1,1 0-1,-1 0 0,-1 9 0,0 45-2447,1-60 2316,1-1 1,-1 1-1,0 0 0,1-1 1,-1 1-1,1-1 1,-1 1-1,1-1 1,-1 1-1,1-1 1,-1 1-1,1-1 0,0 1 1,-1-1-1,1 0 1,0 1-1,-1-1 1,1 0-1,0 0 1,-1 1-1,1-1 0,0 0 1,0 0-1,-1 0 1,2 0-1,20 2-1236,3-7 934,-1-1 1,0 0-1,0-2 0,-1-1 0,31-17 1,-8 6 210,-9 4-6,-2-1 0,57-37 0,-78 44 199,0-1 0,-1 0 0,0-1 0,0 0 1,-1-1-1,-1-1 0,0 0 0,12-22 0,-20 30 125,0 0 1,0 0 0,-1 0-1,0 0 1,0-1-1,-1 1 1,0-1 0,0 1-1,0-1 1,-1 1-1,0-1 1,0 1 0,-1-1-1,0 0 1,0 1-1,-3-11 1,2 13 7,1-1 0,-1 1-1,0 0 1,-1-1 0,1 1 0,-1 0 0,0 0 0,1 1-1,-2-1 1,1 1 0,0-1 0,-1 1 0,1 0-1,-1 0 1,0 1 0,0-1 0,0 1 0,-1 0 0,1 0-1,0 0 1,-1 0 0,1 1 0,-9-2 0,3 1-10,1 1 0,-1 0 0,1 0 1,-1 1-1,-14 1 0,21 0-121,0 0-1,-1 0 1,1 0 0,0 0-1,0 1 1,-1-1-1,1 1 1,0 0 0,1 0-1,-1 0 1,0 0 0,0 0-1,1 1 1,0-1 0,-1 1-1,1-1 1,0 1-1,-2 4 1,-7 13-19,1 1-1,1 0 0,0 0 1,2 1-1,1 0 0,0 0 1,2 1-1,0 0 1,2 0-1,0 34 0,2-52 2,0 0-1,1 0 0,-1-1 1,1 1-1,0 0 0,0-1 1,1 1-1,-1-1 0,1 1 1,0-1-1,0 0 0,6 8 0,-7-10-7,1 0 0,-1 0 0,1-1 0,0 1 0,0-1 0,-1 1-1,1-1 1,0 0 0,0 0 0,0 0 0,1 0 0,-1 0 0,0 0-1,0 0 1,0-1 0,1 1 0,-1-1 0,0 0 0,1 1 0,-1-1-1,0 0 1,1-1 0,-1 1 0,0 0 0,1-1 0,-1 1 0,3-2-1,2 0 4,0-1-1,0 0 1,0 0-1,-1-1 1,1 0-1,-1 0 1,0-1-1,0 1 1,0-1-1,0-1 1,-1 1-1,0-1 1,0 0-1,-1 0 1,0 0-1,5-8 1,-2-1 1,-1 1 0,0-1 0,-1 0 0,-1 0 0,0-1 0,3-25 0,-1-4 72,-2 20 7,-4 19-45,0 8-11,-1 11-7,0 0-1,1 1 0,1-1 1,0 0-1,6 27 1,1 19-47,-3 122 345,2 35 217,-2-164-553,8 113 245,-13-147-113,-1 0 1,0 0-1,-1 0 1,-1 0 0,-1 0-1,-10 30 1,12-42-37,-1-1 1,0 1 0,0-1 0,-1 0 0,0 0-1,0 0 1,0-1 0,0 1 0,-1-1-1,1 0 1,-1 0 0,0 0 0,0-1 0,-1 0-1,1 0 1,-1 0 0,1-1 0,-1 0-1,0 0 1,0 0 0,0-1 0,-6 1 0,-10 1 67,0-1 0,0-1 1,1-1-1,-39-6 1,36 3-221,-1-1 0,0-1 0,-29-11 0,44 12-59,-1 0 1,1 0-1,0-1 1,1-1-1,-1 1 1,1-2 0,0 1-1,1-1 1,-15-15-1,20 18-56,0 0 0,1 0 1,-1-1-1,1 1 0,0 0 0,0-1 0,1 0 1,-1 1-1,1-1 0,0 0 0,1 0 0,-1 0 1,1 0-1,0 1 0,0-1 0,0 0 0,1 0 1,0 0-1,0 0 0,0 1 0,0-1 0,1 0 1,-1 1-1,1-1 0,1 1 0,-1 0 0,1-1 1,-1 1-1,1 0 0,7-6 0,106-105-4167,-85 89 3613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3.1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75 291 48,'0'0'1608,"-5"2"-1244,3-1-316,1 1 0,-1-1 0,1 1 0,-1 0 0,1-1 0,-1 1 0,1 0 0,0 0 0,0 0 0,0 0 0,0 0 0,0 0 1,1 0-1,-1 1 0,1-1 0,-1 0 0,1 0 0,0 1 0,0-1 0,0 0 0,0 0 0,0 1 0,0-1 0,1 0 0,-1 0 0,1 1 0,-1-1 0,1 0 0,1 2 0,-1-2-51,-1 0 0,1 0-1,0 0 1,0 0 0,0 0 0,0-1-1,1 1 1,-1 0 0,0-1 0,1 1 0,-1-1-1,1 0 1,-1 1 0,1-1 0,-1 0 0,1 0-1,0 0 1,0 0 0,0 0 0,0 0 0,0-1-1,0 1 1,0 0 0,0-1 0,0 0-1,0 1 1,0-1 0,0 0 0,0 0 0,0 0-1,0-1 1,0 1 0,0 0 0,0-1 0,0 1-1,0-1 1,3-1 0,0 0 30,0-1 0,0 1 0,1-1 0,-2 0 0,1-1 0,0 1 0,-1-1 0,1 0 0,-1 0 0,0 0 0,0-1 0,4-6 0,-3 2 99,0 1 1,-1-1 0,0 0-1,-1 0 1,1-1-1,2-16 1,-2-2 206,-1 0 0,-2 0 0,0-1 0,-5-30 0,4 53-279,-1-7 280,0 0 1,-1 0-1,-6-23 1,7 37-316,0-1-1,0 1 1,-1-1 0,1 1 0,0 0 0,0-1 0,0 1 0,0 0-1,-1 0 1,1 0 0,1 0 0,-1 0 0,-1 1 0,0 0 1,-25 22 22,2 2-1,-32 42 1,46-54 23,1 1 0,0 0 1,2 1-1,0 0 0,0 0 0,-9 32 0,14-36-40,0-1 0,1 1 0,1-1-1,0 1 1,0 0 0,1-1 0,1 1 0,0 0 0,1-1 0,0 1-1,0-1 1,1 0 0,1 1 0,5 11 0,-6-18-19,1 0 0,0 0 0,0 0 0,0 0-1,1-1 1,-1 1 0,1-1 0,0 0 0,0-1 0,0 1 0,1-1 0,-1 0 0,1-1 0,0 1 0,0-1 0,0 0 0,0 0 0,11 1 0,3 0-215,1-1 1,-1 0-1,0-2 1,33-3-1,-8-1-634,0-3 0,0-1 0,-1-3 0,-1-1 0,0-2 0,0-2 0,-2-2 0,67-39 0,-77 36 569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3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325 470 40,'9'-19'273,"-7"16"-185,0-1 0,0 0 1,0 0-1,-1 0 1,1 0-1,-1 0 0,0 0 1,0 0-1,0-1 1,-1 1-1,0 0 0,1 0 1,-1-1-1,-1 1 1,1 0-1,-2-7 0,-26-74 3160,27 83-3167,1 1 0,-1 0 0,0-1 1,0 1-1,0 0 0,0 0 0,0 0 0,0 0 0,0 0 0,0 0 0,0 0 0,-1 0 1,1 0-1,0 1 0,-1-1 0,1 0 0,0 1 0,-1-1 0,1 1 0,-1 0 0,1-1 1,-1 1-1,1 0 0,-1 0 0,1 0 0,-1 0 0,-2 0 0,1 1-51,-1-1 0,0 1 0,1 0 0,-1 0 0,1 0-1,0 0 1,-1 1 0,1 0 0,0-1 0,-4 4 0,-17 14 63,2 2 1,0 0-1,1 1 1,1 1-1,-22 35 1,29-38-54,1 0 1,0 1 0,2 1 0,0 0 0,2 0-1,0 1 1,-6 32 0,13-48-30,0-1 0,1 1 0,0 0 0,0 0-1,0 0 1,0 0 0,1 0 0,1 0 0,2 9 0,-4-14-9,1 0 0,0 0 1,0-1-1,0 1 0,0-1 0,0 1 1,0-1-1,0 1 0,0-1 0,0 0 1,1 1-1,-1-1 0,1 0 0,-1 0 1,1 0-1,-1 0 0,1 0 0,-1 0 1,1-1-1,0 1 0,-1-1 1,1 1-1,0-1 0,0 1 0,0-1 1,-1 0-1,1 0 0,0 0 0,0 0 1,0 0-1,0 0 0,-1 0 0,1-1 1,0 1-1,0-1 0,-1 1 0,1-1 1,0 0-1,-1 0 0,3-1 0,19-9-20,-1-2-1,0 0 0,0-1 0,-1-2 0,-1 0 0,-1-1 0,25-28 0,-35 35 16,-1 0 0,0 0 0,-1-1 0,-1 0 0,1-1 0,-2 1 1,7-19-1,21-90 26,-21 67-45,47-266 43,-58 308 41,-4 9-26,-7 22-13,-11 35-30,15-38 4,-60 189 151,57-170-51,1 1 0,3 0 0,-3 69 0,8-93-86,1-1 1,1 1 0,-1 0-1,2-1 1,0 1 0,5 12-1,-6-20-19,0 1-1,1 0 1,0-1-1,0 1 1,0-1-1,0 0 1,1 0-1,0 0 1,0 0-1,1-1 1,-1 0-1,1 1 1,0-2-1,9 7 1,-10-8-107,0-1 1,1 1-1,-1-1 1,1 0-1,0 0 1,-1 0 0,1-1-1,0 1 1,-1-1-1,1-1 1,0 1-1,5-1 1,-5 0-246,0 0-1,0 0 1,0 0-1,0-1 1,0 0-1,-1 0 1,1 0-1,0 0 1,-1-1-1,0 0 1,0 0-1,0 0 1,0 0-1,0 0 1,-1-1-1,1 0 1,3-6-1,-3 5-162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5.4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216 350 196,'0'-18'981,"0"12"1654,-20 14-1781,-9 19-391,1 2 1,2 0-1,0 2 1,-25 42-1,46-64-434,0 0 1,0 0-1,1 1 0,0 0 0,0-1 0,-3 18 0,7-21-27,-1 0-1,0 0 0,1 0 1,0-1-1,1 1 1,-1 0-1,1 0 0,0-1 1,1 1-1,-1 0 1,1-1-1,4 9 0,-4-11 7,-1 0-1,1 0 0,-1 0 0,1-1 0,0 1 0,0-1 1,1 1-1,-1-1 0,0 0 0,1 0 0,-1 0 0,1 0 1,0 0-1,0-1 0,0 1 0,0-1 0,5 2 0,-3-2-3,1 0 0,-1 0 0,0-1-1,0 1 1,1-1 0,-1-1-1,0 1 1,0-1 0,1 0 0,5-2-1,2-1-6,1-1 0,0-1 0,-1 0 0,0-1 0,-1 0 0,0-1 0,13-10 0,-13 8 36,0-1 0,-1 1 0,0-2 0,-1 0 1,-1 0-1,1 0 0,9-21 0,-14 24-19,-1-1 0,0 0-1,-1-1 1,0 1 0,0 0-1,-1-1 1,-1 0 0,0 1 0,0-1-1,-1 0 1,-2-15 0,-1-2-54,-2 0 0,-1 1 0,-2-1 0,0 1 1,-2 1-1,-25-50 0,32 71 30,0 0 1,-1 0-1,1 1 0,-1-1 1,0 1-1,0 0 1,-1 0-1,1 1 0,-1-1 1,-8-4-1,11 7 5,0 0 0,0 0 0,0 0 0,-1 0 0,1 0 0,0 1 1,-1-1-1,1 0 0,0 1 0,-1 0 0,1 0 0,-1 0 0,1 0 0,-1 0 0,1 0 0,0 1 0,-1-1 0,1 1 0,-1-1 0,1 1 0,0 0 1,0 0-1,-1 0 0,1 0 0,0 0 0,0 1 0,-3 2 0,-4 4 22,1 2 0,0-1 0,0 1 0,0 1 0,1-1 0,1 1 0,0 0 0,-7 18 0,11-22-11,-1 0 1,1 1-1,0-1 1,0 1 0,1-1-1,0 1 1,0 0-1,1 0 1,0-1-1,0 1 1,1 0-1,0-1 1,0 1-1,5 13 1,-5-18-18,0 0 1,0 0-1,1-1 1,0 1 0,-1-1-1,1 1 1,0-1-1,0 0 1,0 0-1,0 0 1,1 0 0,-1 0-1,1 0 1,-1 0-1,1-1 1,4 3 0,-1-2 8,-1-1 1,1 1 0,0-1 0,-1 0 0,1-1 0,0 1-1,0-1 1,6 0 0,10-3-21,-1 0 0,0-2 0,33-10 0,-54 14 20,69-24-54,69-37 0,-59 24 345,-77 38-285,-1-1 0,0 0 0,1 1 1,-1-1-1,0 1 0,1-1 0,-1 1 0,1 0 0,-1 0 0,1-1 0,-1 1 1,1 0-1,-1 0 0,1 1 0,-1-1 0,0 0 0,1 0 0,-1 1 0,1-1 0,-1 1 1,1-1-1,-1 1 0,0-1 0,2 2 0,-1 0-15,0 0 0,-1 0 0,1 0 0,-1 0-1,1 0 1,-1 0 0,0 0 0,0 0 0,0 1 0,0-1-1,-1 0 1,1 1 0,0 3 0,1 5-29,-1 1-1,0 1 1,-1-1 0,-3 22-1,-33 205 458,36-237-389,-1 1 0,1-1 0,-1 1 0,0-1 0,0 0 0,0 0 0,-1 1 0,1-1-1,0 0 1,-1 0 0,1 0 0,-3 2 0,1-1 50,82-143 611,24-11-585,-80 123-145,0 0 1,1 2-1,33-27 0,-46 45 14,-1 1 0,1 0-1,20-8 1,-31 14 19,1 1 0,0 0-1,0 0 1,-1 0 0,1 0-1,0 0 1,0 0 0,-1 0-1,1 0 1,0 0 0,-1 0-1,1 0 1,0 0 0,0 1 0,-1-1-1,1 0 1,0 0 0,-1 1-1,1-1 1,0 0 0,-1 1-1,1-1 1,-1 1 0,1-1-1,-1 1 1,1-1 0,-1 1 0,1-1-1,-1 1 1,1 0 0,-1-1-1,0 1 1,1 0 0,-1-1-1,0 1 1,0 0 0,1-1-1,-1 1 1,0 0 0,0 0 0,0-1-1,0 1 1,0 0 0,0 0-1,2 37-300,-7-2 299,1 1 0,2 0 0,2 0 0,1-1 0,2 1 0,12 53 0,-12-75 41,-2-8 53,0-1 1,1 0-1,0 1 1,0-1-1,1 0 1,-1 0-1,1 0 1,1 0-1,5 8 1,-8-14-76,0 0 0,0-1 1,0 1-1,0 0 0,1 0 1,-1 0-1,0 0 0,0-1 0,0 1 1,0-1-1,0 1 0,0-1 1,0 1-1,0-1 0,0 1 1,-1-1-1,1 0 0,0 0 0,0 1 1,0-1-1,-1 0 0,1 0 1,0 0-1,-1 0 0,1-1 1,31-35 51,-22 26-42,112-148-161,-83 106 108,-10 14 14,-4 2-170,2 2 1,1 1-1,2 2 0,50-45 0,-79 77 179,-1-1-1,1 1 0,-1-1 1,0 1-1,1-1 1,0 1-1,-1 0 1,1-1-1,-1 1 1,1 0-1,-1-1 1,1 1-1,0 0 0,-1 0 1,1-1-1,-1 1 1,1 0-1,0 0 1,-1 0-1,1 0 1,0 0-1,-1 0 1,1 0-1,0 0 0,-1 0 1,1 0-1,0 0 1,-1 1-1,1-1 1,0 0-1,0 1 1,0 0-6,-1 0 0,1 1 0,0-1 0,-1 0 0,1 1 0,-1-1 0,0 1 0,1-1 0,-1 1 0,0-1 1,0 0-1,0 1 0,0-1 0,0 1 0,-1 2 0,-1 14-34,0-1 0,-2 1-1,-10 32 1,13-47 37,1-2 6,1-1 20,-1 0-1,1 0 1,-1 0 0,1-1-1,-1 1 1,1 0-1,-1 0 1,1 0 0,-1-1-1,1 1 1,-1 0-1,1 0 1,-1-1 0,0 1-1,1 0 1,-1-1-1,0 1 1,1-1-1,-1 1 1,0 0 0,1-1-1,-1 1 1,0-1-1,0 1 1,1-1 0,-1 1-1,0-1 1,0 0-1,6-23 206,-3-24 118,-3 43-301,-1-1 0,1 0 0,-1 1-1,0-1 1,-1 1 0,0-1 0,1 1 0,-2 0 0,1 0 0,-3-5 0,3 8-43,0 3-14,-1 0 0,0 1 0,0-1 0,1 1 0,-1 0 1,0-1-1,1 1 0,0 0 0,-1 0 0,-2 5 0,0-3-1,-23 22 62,2 1 1,-27 34-1,42-46-8,1 0 0,0 0 0,1 1 0,0 0 0,1 1 0,-8 25 0,14-37-25,1 1-1,0-1 1,0 1 0,0-1-1,1 1 1,0 0 0,0-1-1,0 1 1,1-1-1,0 1 1,0 0 0,0-1-1,0 1 1,1-1 0,0 0-1,0 0 1,1 0 0,0 0-1,3 5 1,-2-5 2,0 0 1,0-1-1,1 1 1,0-1-1,0 0 1,0 0 0,0-1-1,0 0 1,1 1-1,0-2 1,0 1-1,-1-1 1,1 0-1,1 0 1,-1 0-1,9 0 1,5 0 1,1 0 0,0-2 0,0-1 0,0 0 1,0-1-1,0-2 0,-1 0 0,1-1 0,-1-1 1,0-1-1,-1 0 0,1-2 0,-2 0 0,1-1 0,-1-1 1,-1-1-1,0 0 0,-1-2 0,0 1 0,18-23 0,-25 26-2,-2-1-1,0 0 0,0 0 0,-1 0 0,0-1 1,-1 0-1,-1 0 0,0-1 0,0 1 1,2-21-1,-1-7 7,-1-78 0,-4 99 75,0 15-62,0 1-1,-1 0 0,1-1 1,-1 1-1,0-1 1,0 1-1,0 0 1,0 0-1,0-1 0,-1 1 1,1 0-1,-1 0 1,0 0-1,-3-3 1,-14 16 42,6 0-44,1 0 1,0 1 0,1 1-1,1 0 1,0 0 0,-13 22 0,5-10 27,9-11-32,0 1-1,1-1 1,1 1 0,0 0 0,0 1 0,2 0-1,0 0 1,0 0 0,2 0 0,0 1 0,1-1-1,0 1 1,1 0 0,1 0 0,0 0 0,1-1-1,1 1 1,8 30 0,-8-41-22,-1 0 0,2 0 0,-1 0-1,1 0 1,-1-1 0,1 1 0,1-1 0,-1 1 0,1-1 0,-1 0 0,1-1-1,0 1 1,0-1 0,1 1 0,-1-1 0,1-1 0,0 1 0,0-1 0,0 1-1,0-1 1,0-1 0,0 1 0,0-1 0,0 0 0,1 0 0,6 0 0,9 0-73,1-1 0,-1-1 0,1 0 0,-1-2 0,27-7 0,-31 5-127,1-1 1,-1 0-1,-1-1 0,1-1 0,-1-1 0,-1 0 1,17-14-1,-23 17-11,-7 5-13,-1 0-1,1-1 1,-1 1 0,0 0 0,1-1 0,-1 1-1,0-1 1,0 0 0,0 1 0,0-1 0,0 0-1,0 1 1,-1-1 0,1 0 0,0 0 0,-1 0 0,0 0-1,1 0 1,-1 0 0,0 0 0,0 0 0,0 0-1,0 0 1,-1-3 0,1-3-489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7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337 321 396,'0'-4'154,"1"0"0,0 0 0,0 0 0,0 0 1,1 0-1,-1 0 0,3-4 0,8-26 730,-10 28-741,-1 3-43,0-1 0,0 0 0,-1 1 0,1-1 1,-1 0-1,1 0 0,-1 0 0,0 0 0,-1 0 0,1 1 0,-1-1 0,1 0 0,-1 0 1,0 1-1,-1-1 0,1 0 0,-1 1 0,1-1 0,-1 1 0,-4-6 0,4 7-44,-1-1 0,1 1 0,-1-1 0,0 1 0,0 0 0,0 0-1,0 0 1,0 1 0,0-1 0,0 1 0,0 0 0,-1 0 0,1 0 0,0 0-1,-1 0 1,1 1 0,-5-1 0,1 1-33,1 1 1,0-1-1,-1 2 0,1-1 1,0 0-1,0 1 0,0 0 1,0 1-1,-6 3 1,-1 1-30,0 1 0,0 0 1,1 1-1,0 1 1,1 0-1,0 1 1,-15 18-1,12-9 75,0 1 0,2 0-1,1 1 1,0 0 0,2 1 0,0 0-1,2 0 1,1 1 0,0 0-1,2 0 1,-2 30 0,6-50-91,-1 0 1,1-1-1,0 1 1,0 0-1,0 0 0,1 0 1,-1 0-1,1 0 0,0 0 1,0 0-1,0 0 1,1-1-1,-1 1 0,1 0 1,0-1-1,0 0 1,0 1-1,1-1 0,-1 0 1,1 0-1,0 0 1,0 0-1,0-1 0,0 1 1,0-1-1,0 0 0,1 0 1,4 3-1,-4-4 25,0 0-1,0-1 0,0 1 0,1-1 1,-1 1-1,0-1 0,0-1 1,1 1-1,-1 0 0,0-1 1,0 0-1,0 0 0,0 0 0,0-1 1,0 1-1,0-1 0,0 0 1,6-5-1,8-5 16,0-1-1,24-22 1,-19 15 57,-10 8-70,-1-1 1,0 0-1,-1 0 1,0-1 0,-1-1-1,-1 1 1,0-2 0,-1 1-1,10-29 1,-10 20 187,0-1 1,-2 0 0,-1 0-1,-1 0 1,-1-1-1,-1-28 1,-5 57-232,0 3 33,0-1 0,0 1-1,1 0 1,0 0 0,0 0-1,1 1 1,-2 9 0,-2 52-37,3-48 20,0 13-17,0-9 96,0 0-1,2 0 0,1 0 0,3 24 1,-3-46-66,-1-1 1,0 1 0,1-1 0,-1 1-1,1-1 1,0 1 0,-1-1-1,1 1 1,0-1 0,0 0 0,0 0-1,0 1 1,0-1 0,0 0-1,0 0 1,0 0 0,1 0 0,-1 0-1,0 0 1,1 0 0,-1-1-1,0 1 1,1 0 0,-1-1-1,1 1 1,-1-1 0,1 0 0,-1 1-1,1-1 1,2 0 0,4 0-1,0 0 0,0 0 0,0-1 1,13-3-1,-6 1 10,-3 0 18,0 0 0,-1 0 1,0-1-1,0 0 0,0-1 0,-1-1 0,20-13 0,-1-1 70,33-32 0,-52 42-101,0 0-1,-1-1 1,0 0-1,0-1 1,-2 0-1,8-14 1,32-82-70,-12 26 70,-39 112 29,2-1-1,2 50 1,0-53-82,1-15 97,1 0 0,0 0-1,0 0 1,1 0 0,1 0 0,0-1 0,0 0-1,1 1 1,0-2 0,1 1 0,0 0 0,1-1 0,0-1-1,0 1 1,1-1 0,10 9 0,-17-16-49,0 0 0,0 0 0,0 0 0,0 0 0,0 0 0,-1 0 0,1 0 0,0 0 1,-1 1-1,1-1 0,-1 0 0,0 0 0,1 0 0,-1 1 0,0-1 0,1 0 0,-1 0 0,0 1 0,0-1 1,0 0-1,0 1 0,-1-1 0,1 0 0,0 0 0,0 1 0,-1-1 0,1 0 0,-1 0 0,1 0 1,-1 1-1,1-1 0,-1 0 0,0 0 0,1 0 0,-3 2 0,-1 1 1,0 1 1,-1-1-1,1 1 0,-1-1 1,-5 3-1,-5 2 15,0-1 1,-1-1-1,-31 11 1,15-6 35,24-9-4,-1 1 0,1-1 0,-1-1 0,1 0-1,-1 0 1,-16 1 0,24-3-47,15-12-1829,1 1 863,31-17 1,-18 11 856,62-40 23,-41 28 84,-1-2 0,-1-3 0,63-58 0,-95 75 25,0 0 0,-1-1 1,-1-1-1,-1 0 0,10-21 0,-15 26 137,-1 0-1,0-1 1,-1 1-1,-1-1 1,0 0 0,-1 0-1,-1-1 1,1-20-1,-3 36-133,0-1 1,1 1-1,-1-1 0,0 1 0,0-1 1,0 1-1,0-1 0,0 1 0,0-1 1,0 1-1,0-1 0,0 1 0,0-1 1,0 1-1,-1-1 0,1 1 0,0-1 1,0 1-1,0 0 0,0-1 0,-1 1 1,1-1-1,0 1 0,-1 0 0,1-1 1,0 1-1,-1-1 0,1 1 0,0 0 1,-1 0-1,1-1 0,-1 1 0,1 0 1,0 0-1,-1-1 0,1 1 0,-1 0 0,1 0 1,-1 0-1,1 0 0,-1 0 0,1 0 1,-1 0-1,1 0 0,-1 0 0,0 0 1,-2 1 5,0 0-1,1 0 1,-1 1 0,0-1 0,1 1 0,-1 0 0,1 0-1,-4 3 1,-6 6 32,1 1-1,-15 19 1,18-19 8,-1 1 2,0 0-1,-12 26 0,19-35-33,1 1-1,-1-1 0,1 1 0,0 0 1,0-1-1,0 1 0,1 0 0,0 0 1,0 0-1,0-1 0,0 1 0,1 0 1,1 5-1,4 21 107,-5-23-134,0 1 0,1-1 1,1 0-1,-1 0 0,1 0 0,0-1 0,6 12 0,3-1-85,5 13-1,2-2 1,1-1 0,35 38 0,-50-60 101,-1-1-1,1 1 1,-1 0-1,0 0 1,-1 1-1,6 12 1,-7-15-11,-1 0 0,0-1 1,0 1-1,0 0 0,0 0 0,0 0 1,-1 0-1,0 0 0,0 0 1,0 1-1,0-1 0,-1 0 1,0 0-1,-1 5 0,1-8 3,0 1-1,0-1 1,0 0-1,0 1 0,0-1 1,0 0-1,0 0 1,-1 0-1,1 0 1,0 0-1,-1 0 0,1-1 1,-1 1-1,1 0 1,-1-1-1,-2 2 1,-27 5 8,-96 14-736,127-21 639,0 0 0,-1 0 1,1 0-1,0 0 0,0 0 0,0 0 1,-1 0-1,1 0 0,0 0 0,-3-8-2766,2 4 2138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8.0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15 488,'-5'-13'1584,"5"13"-1549,-1-1 0,1 1 0,0 0 0,0 0 0,0 0-1,0 0 1,-1 0 0,1 0 0,0 0 0,0 0 0,-1 0 0,1-1 0,0 1 0,0 0-1,0 0 1,-1 0 0,1 0 0,0 0 0,0 0 0,-1 0 0,1 1 0,0-1 0,0 0-1,0 0 1,-1 0 0,1 0 0,0 0 0,0 0 0,0 0 0,-1 0 0,1 0 0,0 1-1,0-1 1,0 0 0,0 0 0,-1 0 0,1 0 0,0 1 0,0-1 0,0 0 0,0 0-1,0 0 1,0 1 0,0-1 0,-1 0 0,-9 30 250,0 1 0,2 0 0,1 1 1,2-1-1,-3 50 0,1 72-398,9-146-182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8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12 516,'-2'-1'45,"1"0"0,-1 0 0,1 0 0,-1 0 0,1 0 0,-1 0 0,0 0 0,1 0 0,-1 1 0,0-1 0,0 1 0,0-1 0,1 1 0,-1 0-1,0 0 1,0-1 0,0 1 0,0 1 0,0-1 0,1 0 0,-1 0 0,0 1 0,0-1 0,0 1 0,1-1 0,-1 1 0,-2 1 0,-4 3 56,1-1 0,0 1 1,0 1-1,-11 9 0,-1 2 160,17-14-221,-1-1-1,0 1 1,0 0 0,1 0-1,0 0 1,0 0-1,0 0 1,0 1 0,0-1-1,0 0 1,1 1-1,0 0 1,-1 4 0,-8 51 216,8-39-221,2-17-34,-1-1 0,1 1 1,0 0-1,0 0 0,0-1 1,0 1-1,0 0 0,1-1 1,-1 1-1,1 0 0,0-1 1,-1 1-1,1 0 1,1-1-1,-1 1 0,0-1 1,0 0-1,1 1 0,0-1 1,-1 0-1,1 0 0,3 3 1,-1-2-4,0-1 1,0 0 0,0-1 0,0 1 0,0 0-1,0-1 1,0 0 0,0 0 0,1 0-1,-1-1 1,0 0 0,1 1 0,-1-1 0,6-1-1,0 0 3,-1 0-1,1-1 0,-1 0 1,0 0-1,1-1 0,-1-1 1,0 1-1,-1-1 1,1-1-1,-1 0 0,1 0 1,-2 0-1,12-10 0,-15 11-2,0 0 0,0 0 0,0-1 0,0 1 0,-1-1 0,0 0 0,0 0 0,0 0 0,-1 0 0,0-1 1,0 1-1,0-1 0,0 1 0,-1-1 0,0 1 0,0-1 0,-1 0 0,1 0 0,-1 0 0,0 1 0,-1-1 0,0 0 0,-1-6 0,2 10 2,0 1 0,-1 0 0,1-1 1,0 1-1,-1 0 0,1 0 1,-1-1-1,1 1 0,-1 0 0,1 0 1,-1 0-1,0-1 0,0 1 1,0 0-1,0 0 0,0 0 0,0 0 1,0 1-1,0-1 0,0 0 0,0 0 1,0 1-1,0-1 0,0 0 1,-1 1-1,1-1 0,0 1 0,-1 0 1,1-1-1,0 1 0,-1 0 0,1 0 1,0 0-1,-1 0 0,1 0 1,0 0-1,-1 0 0,1 0 0,0 1 1,-1-1-1,1 0 0,0 1 1,0-1-1,-1 1 0,1 0 0,0-1 1,-2 2-1,-5 3 0,0 0 1,0 0-1,1 1 1,-13 12-1,1 1-39,1 1 0,1 1 1,1 0-1,0 2 0,2-1 0,1 2 1,-17 40-1,26-53-132,0 0 1,2 1-1,-1-1 0,1 0 1,1 1-1,0 0 0,1-1 0,0 1 1,1-1-1,0 1 0,1 0 1,0-1-1,4 12 0,1 1-358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7.17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 29 912,'-9'-29'8422,"12"35"-8277,0-1-1,0 0 1,0-1-1,1 1 1,0-1-1,0 1 1,0-1-1,1 0 1,0-1-1,7 6 1,6 5 206,75 87 1112,-71-76-1230,-2 1 1,-1 1 0,-1 1-1,26 56 1,13 19 218,-28-49-737,2-134-11935,-28 66 11047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28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572 80 244,'5'-26'728,"-4"24"-630,0 0 0,-1-1 0,1 1 0,0-1 0,-1 1 0,0 0 0,0-1 0,0 1 0,0-1 0,0 1 0,0-1 0,0 1 0,-1-1 0,0-2 0,0 4-63,1 0 1,0 1-1,-1-1 1,1 0 0,0 0-1,-1 0 1,1 1 0,-1-1-1,1 0 1,-1 1-1,0-1 1,1 0 0,-1 1-1,0-1 1,1 1 0,-1-1-1,0 1 1,0-1-1,0 1 1,1 0 0,-1-1-1,0 1 1,0 0 0,-2-1-1,1 1-5,0 0 1,0 0-1,-1 1 0,1-1 0,0 0 1,0 1-1,-1 0 0,1-1 1,0 1-1,-2 1 0,-10 6-47,2-1-1,-21 17 1,15-11 80,-2 0-58,-57 41 10,69-48-13,1 1 1,-1 1-1,1-1 1,1 1-1,0 1 1,-11 17-1,9-11-1,4-9 1,0 0 1,1 0 0,0 0 0,0 0 0,1 1-1,0-1 1,0 1 0,0 0 0,1-1 0,-1 9-1,2-10 0,0-1 0,1 1-1,-1 0 1,1-1 0,0 1-1,3 8 1,-3-11-3,-1 0 0,1 0 1,0-1-1,0 1 0,1 0 0,-1-1 1,0 1-1,0-1 0,1 1 0,-1-1 1,1 0-1,0 0 0,-1 0 1,1 0-1,0 0 0,-1 0 0,1 0 1,0 0-1,0 0 0,2 0 0,2 0 0,0 0 0,0 0 1,-1-1-1,1 0 0,0 0 0,0 0 0,0 0 0,0-1 0,-1 0 0,1-1 0,0 1 0,-1-1 0,1 0 0,-1 0 0,0-1 0,1 1 0,-1-1 0,0 0 0,-1-1 1,1 1-1,5-7 0,17-11 15,-10 9-55,-1-1 0,21-22 0,-33 30 79,0 1-1,-1-1 1,1 0 0,-1 0 0,0 0-1,0-1 1,-1 1 0,1-1 0,-1 1-1,-1-1 1,1 0 0,1-12 0,-2-78 2847,-1 94-2739,-2 3-147,0 0 1,0 1 0,1-1-1,-1 0 1,1 0-1,-1 1 1,1-1 0,-1 1-1,1 0 1,0-1 0,0 1-1,0 0 1,0-1-1,0 1 1,0 0 0,0 0-1,1 0 1,-2 3 0,-12 43-29,7-12 37,-1 1 35,2 1-1,1 0 1,1 67 0,13 18 55,2 91-97,-12-182 13,-1 0 0,-1 0 0,-2 0-1,-14 49 1,15-67 11,-2-1 0,0 0 0,0 0 1,-1-1-1,0 0 0,-1 0 0,-14 15 0,0-4 50,-1 0 0,-28 21 0,42-38-71,-1 0 0,1 0-1,-1-1 1,-1-1 0,1 0-1,-1 0 1,1-1 0,-1 0 0,0-1-1,0 0 1,0-1 0,0 0 0,-1-1-1,1 0 1,0-1 0,0 0 0,0 0-1,0-1 1,0-1 0,0 0-1,1-1 1,-1 0 0,1 0 0,-16-10-1,23 12-96,-1-1 0,1 0 0,0 1 0,0-1 0,0 0 0,0-1-1,1 1 1,-1 0 0,1-1 0,0 1 0,0-1 0,0 0 0,1 0-1,-1 0 1,1 0 0,0 0 0,0 0 0,0 0 0,0 0-1,1 0 1,0 0 0,0-1 0,0 1 0,0 0 0,1 0 0,1-6-1,1-2-394,0-1 0,1 1 0,1 0 0,0 0 0,1 1 0,0-1 0,12-15-1,1 2-458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30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0 718 500,'8'-21'470,"-6"15"-278,0 1 0,0-1 1,1 1-1,-1 0 1,1-1-1,0 1 0,1 1 1,3-6-1,-6 9-175,0 0 0,-1 0 0,1 1-1,0-1 1,0 0 0,0 1 0,0-1 0,-1 1 0,1-1 0,0 1-1,0-1 1,0 1 0,0-1 0,0 1 0,0 0 0,0 0 0,0 0 0,0-1-1,0 1 1,1 0 0,-1 0 0,0 0 0,0 1 0,0-1 0,0 0 0,0 0-1,0 1 1,0-1 0,0 0 0,0 1 0,0-1 0,0 1 0,-1-1 0,1 1-1,2 1 1,0 1 0,-1 0 0,1 1 1,0 0-1,-1-1 0,0 1 0,0 0 0,0 0 0,2 7 0,2 5 19,-1 0-1,-1 1 0,-1-1 1,0 1-1,-1 0 1,-1 0-1,0 0 0,-1 0 1,-1 0-1,-1 0 1,0 0-1,-2 0 0,-4 17 1,4-24-17,0 4 83,-1 1-1,0-1 1,-1 0 0,-1 0-1,-10 14 571,59-182 1001,-38 144-1719,8-25 37,2 0 1,2 1-1,30-49 0,-34 64 55,1 1 0,1 1 0,0 0 0,2 1 0,25-22 0,-31 29-1,-8 8-44,-1-1 0,0 1 0,0 0 0,0 0 0,1 0 0,-1 0 0,0 0 0,1 1 0,-1-1 1,1 0-1,-1 1 0,2-1 0,-2 1-8,0 0 0,0 1 0,0-1 0,0 0 0,0 1 0,0-1 0,0 1 1,0 0-1,0-1 0,0 1 0,-1 0 0,1-1 0,0 1 0,-1 0 0,1 0 0,0 0 0,-1-1 1,1 1-1,-1 0 0,1 0 0,-1 0 0,1 0 0,-1 0 0,0 2 0,8 20-75,-1 0-1,-1 1 1,-1-1-1,-1 1 0,1 47 1,2 4 0,-6-64 104,0 0 1,1 0-1,1 0 1,0-1-1,7 17 1,-9-24-20,1 0-1,-1 0 1,1 0 0,0 0-1,0-1 1,0 1 0,1-1-1,-1 1 1,1-1 0,-1 0-1,1 0 1,0 0 0,0 0-1,-1 0 1,1-1 0,1 0-1,-1 1 1,0-1 0,0 0 0,0 0-1,1-1 1,3 1 0,4 0-26,0-1-1,0 0 1,0-1 0,0-1 0,0 1 0,0-2 0,0 1 0,-1-2 0,1 1 0,-1-1 0,18-10 0,-9 2 16,0 0 0,-1-1 1,-1 0-1,30-30 1,-42 37 16,0 0 0,-1 0 0,1 0 0,-1 0 0,-1-1 1,1 0-1,-1 0 0,0 0 0,-1 0 0,0 0 0,0 0 1,0-1-1,-1 1 0,0-1 0,-1 1 0,1-1 0,-2 1 0,0-12 1,0 10 8,-1-1 0,0 1 0,-1 0 0,1 0 0,-2 1 0,1-1 1,-1 0-1,0 1 0,-1 0 0,0 0 0,0 0 0,-1 1 0,0 0 0,-8-8 1,13 14-21,0 1 0,0-1 1,0 0-1,0 0 1,0 1-1,-1-1 1,1 1-1,0-1 0,0 1 1,0-1-1,-1 1 1,1 0-1,0 0 0,-1-1 1,1 1-1,0 0 1,0 0-1,-1 0 0,1 0 1,0 1-1,-1-1 1,1 0-1,0 0 1,0 1-1,0-1 0,-1 1 1,1-1-1,0 1 1,0 0-1,0-1 0,0 1 1,0 0-1,0 0 1,0 0-1,0 0 1,0 0-1,0 0 0,1 0 1,-1 0-1,0 0 1,0 1-1,-5 7 45,1-1 0,0 1 0,-8 18 0,4-5 14,-12 43 0,19-58-82,1 1-1,0 0 1,0 0-1,0 0 1,1 0-1,1 0 1,-1 0-1,1 0 1,4 12-1,-4-16 41,4 16-210,1 0-1,15 32 1,-18-47 80,-1 0 0,1 0-1,0 0 1,1-1 0,-1 1 0,1-1-1,0 0 1,0 0 0,0 0-1,1-1 1,-1 1 0,1-1-1,0 0 1,9 4 0,-3-3-55,-1-1 0,1 0 0,0-1 0,0 0 0,0-1-1,1 0 1,-1-1 0,0 0 0,0-1 0,20-3 0,4-4-232,66-24 0,-72 22 291,-3 1 59,0-2 0,0-1 0,36-23 1,-49 27 126,-1-1 0,0 0 1,-1-1-1,1 0 1,-2-1-1,0 0 0,0-1 1,9-14-1,-14 18 144,-1 0-1,0-1 0,-1 1 1,0-1-1,0 1 0,-1-1 1,0 0-1,0 0 0,-1 0 1,-1 0-1,1 0 0,-1 0 1,-2-13-1,1 20-173,1 0 0,0 0 0,-1 0 0,0 0 0,1 0 0,-1 1 0,0-1 0,0 0 0,0 0 0,-1 0 0,1 1 0,0-1 0,0 1 0,-1-1 0,1 1 0,-1-1 0,0 1 0,1 0 0,-1 0 0,0 0 0,0 0 0,1 0 0,-1 0 1,0 0-1,0 1 0,0-1 0,0 1 0,0-1 0,0 1 0,0 0 0,-4 0 0,0 0-13,0 0 1,0 0 0,0 1 0,1 0-1,-1 1 1,0-1 0,1 1 0,-1 0 0,-6 3-1,-8 6-118,1 1-1,0 1 0,0 0 0,1 2 1,1 0-1,-25 28 0,32-32 88,1 1 1,1 0-1,0 0 0,0 1 0,1 0 0,1 0 0,0 1 0,1-1 0,0 2 0,1-1 0,-2 15 1,6-27 3,-1 0 0,1 0 0,0 0 0,0 1 0,0-1 0,0 0 0,0 0 1,0 0-1,0 0 0,1 0 0,-1 0 0,1 0 0,-1 0 0,1 0 0,0 0 0,0 0 1,0 0-1,0 0 0,0 0 0,0-1 0,1 1 0,1 1 0,-1-1-2,0-1-1,0 0 1,1 1-1,-1-1 1,1-1-1,-1 1 0,1 0 1,-1-1-1,1 1 1,-1-1-1,1 1 1,-1-1-1,1 0 1,0 0-1,3-1 1,6-1 12,1-1 0,-1 0 0,1-1 0,-1 0 1,-1 0-1,13-8 0,4-2 92,50-36 0,-67 41-81,-1 0 1,0 0-1,0-1 1,-1 0-1,0-1 0,-1 0 1,7-12-1,4-15-115,-2-1 0,-2 0 0,-1-1 0,12-63-1,-17 65 42,89-357-175,-88 346 364,-9 48-66,-2 1-62,0 0 0,0 0 0,1 1 0,-1-1 0,0 0 0,0 1 0,0-1 0,1 0 0,-1 1 1,0-1-1,1 1 0,-1-1 0,0 1 0,1-1 0,-1 1 0,1 0 0,-1-1 0,1 1 0,-1 0 1,1-1-1,-1 3 0,-13 17 17,13-19-13,-22 38-21,2 0 1,2 1-1,1 1 1,2 0-1,2 2 1,1 0-1,-7 52 1,16-71 14,2 0 1,0 0 0,1 0-1,2 1 1,0-1 0,2 0-1,0 0 1,2-1 0,0 1 0,2-1-1,1 0 1,0 0 0,2-1-1,23 38 1,-26-50-80,1 0 0,0-1 0,1 1-1,0-2 1,0 0 0,1 0 0,0 0 0,0-1 0,1-1-1,0 0 1,0 0 0,0-1 0,1-1 0,0 0 0,0 0 0,0-1-1,0-1 1,17 2 0,-7-2-344,-1-1 0,1-1 0,-1-2 0,0 0 0,1 0 0,-1-2 0,0-1 0,-1-1 0,1 0 0,19-10 0,-5-3-482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08.5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1108,'0'0'8605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16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186 106 40,'1'-1'60,"-1"0"0,1 0-1,-1 0 1,0 0 0,0 0 0,1-1 0,-1 1-1,0 0 1,0 0 0,0 0 0,0 0 0,0 0-1,0 0 1,0 0 0,0 0 0,-1-2 0,-1-10 3896,9-1-1752,-7-30-1409,0 43-706,-1-13 1743,-4 22-1637,4-7-211,1 1 0,-1-1 0,0 1 1,0 0-1,0-1 0,1 1 0,-1-1 0,1 1 1,-1 0-1,1 0 0,0-1 0,0 1 0,-1 0 1,2 2-1,-9 116-677,5 219 909,-3-119 680,6-207-759,0-16 741,0-16-523,0 16-471,5-16 302,-5 17-326,1 0 1,0 0 0,-1 0-1,1 0 1,-1 0 0,1 0-1,-1-1 1,0 1-1,0 0 1,0 0 0,0 0-1,0 0 1,-1-1 0,1 1-1,-1 0 1,1 0 0,-1 0-1,0 0 1,-2-3-1,2 0 84,-2-1-2,0 1-1,0-1 1,-1 1-1,0 0 1,-8-9-1,-8-10-118,16 19 208,-1 1-1,0 0 1,0 0-1,-1 0 1,1 0 0,-11-4-1,-4-3 66,-4-17 1614,44 48-3119,-8-4 1392,0 0 0,-1 1 0,0 1 0,14 35 0,-4-9 41,-16-36 0,-1 1-1,0 0 1,-1-1-1,0 1 1,-1 0-1,3 15 1,-4-21 21,-1-1 0,1 0 0,-1 0 0,1 0 1,0 1-1,0-1 0,0 0 0,0 0 0,0 0 0,3 3 0,-4-5-34,1 1-1,-1-1 0,0 0 1,0 1-1,0-1 0,1 0 1,-1 1-1,0-1 0,0 0 0,1 1 1,-1-1-1,0 0 0,1 0 1,-1 1-1,0-1 0,1 0 1,-1 0-1,1 0 0,-1 1 1,0-1-1,1 0 0,-1 0 1,1 0-1,-1 0 0,0 0 0,1 0 1,-1 0-1,1 0 0,-1 0 1,0 0-1,1 0 0,-1 0 1,1 0-1,-1 0 0,0 0 1,1-1-1,-1 1 0,1 0 0,-1 0 1,0 0-1,1-1 0,-1 1 1,0 0-1,1 0 0,-1-1 1,0 1-1,1 0 0,-1-1 1,0 1-1,0 0 0,0-1 1,1 1-1,-1 0 0,0-1 0,0 1 1,0 0-1,0-1 0,1 1 1,-1-1-1,0 1 0,0 0 1,0-1-1,37-65-248,46-75 861,-42 85-591,-13 18 35,-28 38-73,1 0-1,-1-1 1,1 1 0,-1-1-1,1 1 1,-1-1 0,0 1 0,1-1-1,-1 1 1,0-1 0,1 0-1,-1 1 1,0-1 0,0 1 0,1-1-1,-1 0 1,0 1 0,0-1-1,0 0 1,0 1 0,0-1-1,0 1 1,0-1 0,0 0 0,0 1-1,0-1 1,-1 0 0,1 0-1,-19-1-222,7 2-7,-23 2-1,-1 2 0,-52 13 0,4-1-14,-13 13 171,95-29 92,-12 5 164,32-11-246,1 2 0,0 0 0,0 0 1,31 0-1,-15 1-79,113-6-273,-103 6 355,-59 37-71,-4 6 271,-2-1 0,-37 58 0,6-13 125,44-71-539,3-36-5025,4 9 3518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18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89 184,'-2'-7'323,"0"1"0,0-1-1,1 1 1,0-1 0,1 0 0,0 0-1,0 0 1,1-11 0,6 1 2005,-11 36-1208,-5 17-874,7 9-12,2 0 0,1 0 0,3 0 0,18 82 0,-18-102-187,-3-20-64,-1 0 0,1 1 0,0-1 0,0 0 0,1 1 0,-1-1-1,1 0 1,1 0 0,-1-1 0,1 1 0,-1 0 0,1-1 0,6 7 0,-8-10 19,1 0 1,-1 0-1,1 0 1,0 0-1,0 0 1,-1 0-1,1 0 1,0-1 0,0 1-1,0-1 1,0 1-1,0-1 1,0 0-1,0 0 1,0 1-1,0-2 1,0 1-1,0 0 1,0 0-1,0-1 1,0 1 0,-1-1-1,1 1 1,0-1-1,3-1 1,15-4-169,-15 4 222,1 0 0,0 0 0,-1 0 1,0 0-1,8-5 0,-11 6-370,0-1 0,0 0 0,0 1 1,-1-1-1,1 0 0,0 0 0,-1 0 0,1 0 1,1-4-1,-26-3-2881,17 3 2535,2 3-265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19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21 236,'-5'-3'212,"0"0"-1,1 1 1,-2-1 0,1 1 0,0 1-1,0-1 1,-1 1 0,1 0-1,-1 0 1,1 0 0,-1 1 0,1 0-1,-1 0 1,-6 1 0,9 0-175,0 4 21,1 0-50,1 0 0,0 0-1,0 0 1,0 1 0,0-1 0,1 0 0,0 0-1,0 1 1,1-1 0,-1 0 0,1 1 0,0-1-1,3 9 1,1-2-40,0 1 0,1-1 0,1 0 0,9 13 0,-15-23 25,1 0-1,-1-1 0,1 1 0,-1 0 0,1-1 1,0 1-1,-1-1 0,1 0 0,0 1 0,0-1 1,0 0-1,0 0 0,0 0 0,1 0 0,-1-1 1,0 1-1,0 0 0,0-1 0,1 0 1,-1 0-1,0 1 0,1-1 0,-1 0 0,0-1 1,0 1-1,1 0 0,-1-1 0,0 1 0,0-1 1,0 0-1,1 0 0,-1 0 0,0 0 0,0 0 1,0 0-1,0 0 0,-1-1 0,1 1 0,0-1 1,0 1-1,-1-1 0,1 0 0,-1 1 1,0-1-1,1 0 0,-1 0 0,0 0 0,0 0 1,0 0-1,0 0 0,-1-1 0,1 1 0,0-2 1,4-12-4,-4 13 24,0 0 0,0 1-1,0-1 1,0 0 0,0 1-1,-1-1 1,1 0 0,-1 0-1,1 0 1,-1 1 0,0-1-1,0 0 1,-1 0 0,1 0-1,-1 0 1,1 1 0,-1-1-1,0 0 1,0 1 0,0-1 0,0 0-1,0 1 1,-1-1 0,1 1-1,-1 0 1,0-1 0,-3-3-1,-4-4-13,-17-18 83,25 27-93,0 0 1,0 0 0,-1 0-1,1 1 1,0-1 0,0 0-1,0 1 1,0-1-1,-1 1 1,1-1 0,0 1-1,-1-1 1,1 1-1,0 0 1,-1 0 0,1 0-1,0 0 1,-1 0 0,1 0-1,0 0 1,-1 0-1,1 0 1,-3 1 0,3 0-36,1 0 0,-1-1 0,0 1 0,0 0 0,1-1 0,-1 1 0,0 0 0,1 0 1,-1 0-1,1 0 0,-1 0 0,1 0 0,-1-1 0,1 1 0,0 0 0,-1 0 0,1 0 1,0 0-1,0 1 0,0-1 0,0 0 0,0 0 0,0 0 0,0 1 0,5 31-838,-4-23 460,2 0 4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19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100 134 320,'3'-4'3512,"-1"1"-3508,1 0 0,-1 1 0,0-1 0,0-1 0,0 1 0,0 0 0,0 0 0,-1-1 0,0 1 0,1 0 0,-1-1 0,0 0 0,-1 1 0,1-1 0,-1 0 0,1 1 0,-1-1 0,0 0 0,-1-5 0,0 6 22,0 0 0,0 0-1,0 1 1,0-1-1,-1 0 1,1 1 0,-1-1-1,1 1 1,-1-1 0,0 1-1,0 0 1,0 0-1,0 0 1,0 0 0,-1 0-1,1 0 1,-1 0 0,-3-1-1,-6-6 70,12 9-89,-1 0 0,0-1 0,0 1 0,0 0 1,0 0-1,0-1 0,1 1 0,-1 0 0,0 0 0,0 0 1,0 0-1,0 0 0,0 0 0,0 1 0,0-1 0,1 0 0,-1 0 1,0 1-1,0-1 0,0 0 0,0 1 0,1-1 0,-1 1 1,0-1-1,0 1 0,1-1 0,-1 1 0,0-1 0,1 1 1,-1 0-1,1 0 0,-1-1 0,1 1 0,-1 1 0,-21 28 10,22-30-15,-5 8-7,1-1 0,1 1-1,0 0 1,0 0 0,0 0-1,1 1 1,0-1 0,1 1-1,0-1 1,0 1 0,1-1-1,1 16 1,-1-19 9,0-3-11,1 0 0,0 0-1,-1-1 1,1 1 0,0 0 0,0 0-1,0 0 1,1-1 0,-1 1 0,0-1-1,0 1 1,1-1 0,-1 1 0,1-1-1,0 0 1,-1 0 0,1 1-1,0-1 1,0 0 0,-1-1 0,1 1-1,0 0 1,0-1 0,0 1 0,0-1-1,0 1 1,0-1 0,0 0 0,0 0-1,0 0 1,0 0 0,0 0 0,4-1-1,-2 0-15,7-2-17,1-1 0,-1 0 0,19-10 0,-28 13 40,0 0 0,0-1 0,0 1 0,-1 0 0,1 0 0,0-1 0,-1 1 0,1-1 1,0 0-1,-1 1 0,0-1 0,1 0 0,-1 0 0,0 0 0,0 0 0,0 0 0,0 0 0,-1 0 0,1 0 0,0-1 1,-1 1-1,1 0 0,-1 0 0,0-1 0,0 1 0,0-4 0,-1 3 2,-1-1 0,1 1-1,0 0 1,-1 0 0,0 0 0,0 0 0,0 0-1,0 1 1,0-1 0,0 1 0,-1-1-1,1 1 1,-1 0 0,0 0 0,0 0 0,1 0-1,-1 0 1,-5-1 0,-7-7-25,14 9-70,-1 1 1,0-1 0,-1 0 0,1 1 0,0-1-1,0 1 1,0 0 0,0 0 0,0-1-1,-2 2 1,3-1 28,0-1 0,0 1 0,1 0-1,-1 0 1,0 0 0,0 1 0,1-1-1,-1 0 1,0 0 0,1 0 0,-1 0 0,0 1-1,1-1 1,-1 0 0,0 1 0,1-1-1,-1 0 1,0 1 0,1-1 0,-1 1-1,1-1 1,-1 1 0,1-1 0,-1 1 0,1 0-1,0-1 1,-1 1 0,1-1 0,0 1-1,-1 0 1,1-1 0,0 1 0,0 0 0,-1 0-1,1 0 1,0 0-253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0.2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109 199 164,'0'0'1207,"-3"5"231,3-4-1437,0-1-5,0 1 1,0-1 0,0 0 0,-1 0-1,1 0 1,0 1 0,0-1-1,0 0 1,0 0 0,0 1 0,0-1-1,0 0 1,0 0 0,0 0-1,0 1 1,0-1 0,0 0 0,0 0-1,0 1 1,0-1 0,0 0-1,0 0 1,0 1 0,0-1 0,0 0-1,0 0 1,0 1 0,0-1-1,1 0 1,-1 0 0,0 0 0,0 1-1,0-1 1,0 0 0,0 0-1,1 0 1,-1 0 0,0 0 0,0 1-1,0-1 1,1 0 0,-1 0-1,0 0 1,0 0 0,1 0 0,-1 0-1,0 0 1,0 0 0,0 0-1,1 0 1,-1 0 0,0 0 0,0 0-1,1 0 1,-1 0 0,0 0-1,0 0 1,1 0 0,-1 0-1,0 0 1,9 0-4,-6-2 5,0 0 0,-1 1 0,1-1 0,0 0 1,-1 0-1,0 0 0,1-1 0,3-4 1,-4 3 39,1 0 1,-1 0-1,0-1 1,0 1-1,-1-1 1,1 0-1,-1 1 0,0-1 1,0 0-1,0 0 1,-1 0-1,0 0 1,0 1-1,0-1 1,-1 0-1,1 0 1,-2-5-1,0 1 204,-1 0 0,0 0-1,0 1 1,0-1-1,-1 1 1,-1 0 0,-8-14-1,12 20-147,-1 1 0,1-1 0,-1 1 0,1-1 0,-1 1 0,0-1 0,0 1-1,0 0 1,1 0 0,-1 0 0,0 0 0,0 0 0,-5-1 0,5 2 107,-31 11 369,29-8-563,1 0-1,-1 0 1,1 0 0,0 0 0,-1 1 0,2-1 0,-1 1-1,0 0 1,1-1 0,0 1 0,0 0 0,0 1 0,-3 7-1,1 4-65,1-1 0,-3 26 0,2-15 39,2-7 58,1 0 0,0 0 0,2-1 0,0 1 1,1 0-1,1 0 0,1-1 0,0 0 0,1 1 1,1-2-1,1 1 0,1-1 0,18 32 0,-23-46-40,0 1 1,0-1-1,0 1 0,0-1 0,0 0 0,1 0 0,0 0 0,-1-1 0,1 1 0,0-1 0,0 0 1,0 0-1,1-1 0,-1 1 0,0-1 0,1 0 0,7 1 0,-8-1-17,-1-1-1,1 0 1,-1-1 0,1 1-1,0 0 1,-1-1 0,0 0-1,1 0 1,-1 0 0,1 0-1,-1-1 1,0 1 0,0-1-1,0 0 1,0 0 0,0 0-1,0 0 1,0-1-1,-1 1 1,1-1 0,-1 1-1,0-1 1,4-6 0,-4 6-61,0 0 1,0 0-1,0 0 1,0 0-1,0-1 1,-1 1-1,0-1 1,1 1-1,-2-1 1,1 1 0,0-1-1,-1 0 1,1 1-1,-1-1 1,0 0-1,0 1 1,0-1-1,-1 0 1,0 1-1,-1-8 1,-2 1-1431,4 8 1300,0 1 0,-1 0-1,1 0 1,-1-1-1,1 1 1,-1 0 0,1 0-1,-1 0 1,0 0-1,0 0 1,1 0 0,-1 0-1,-1-1 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0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57 624,'-18'-14'3568,"17"13"-3447,0 1 0,0-1 0,-1 0-1,1 0 1,0 1 0,-1-1-1,1 1 1,-1-1 0,1 1 0,0 0-1,-1-1 1,1 1 0,-1 0-1,-1 0 1,1 1-107,1-1-1,-1 1 0,1 0 1,0 0-1,-1 0 0,1 0 1,0 0-1,0 0 1,0 0-1,0 0 0,0 0 1,0 1-1,0-1 0,0 0 1,0 1-1,1-1 1,-1 1-1,0-1 0,1 1 1,-1-1-1,0 3 0,0-1-67,0 0-1,0 0 0,1 0 0,-1 0 1,1 0-1,-1 0 0,1 0 0,0 0 1,0 0-1,0 3 0,1-4-19,0-1-1,-1 0 1,1 0 0,0 1-1,0-1 1,0 0-1,0 0 1,0 0 0,0 0-1,0 0 1,0-1-1,1 1 1,-1 0 0,0 0-1,0-1 1,3 2-1,-2-1-45,24-8-149,-24 4 292,0-1 0,0 1 0,0 0 0,0 0 0,-1-1 1,0 1-1,0-1 0,0 0 0,0 1 0,0-1 0,-1 0 0,1 0 0,-1 1 0,0-1 0,0 0 0,0 0 1,-1 1-1,1-1 0,-1 0 0,0 1 0,0-1 0,-1 1 0,1-1 0,-1 1 0,1-1 0,-5-5 0,6 8 13,-2 0-98,0 0-1,1 0 1,-1 0-1,0 0 1,1 1-1,-1-1 0,0 0 1,0 1-1,0-1 1,0 1-1,1 0 0,-1-1 1,0 1-1,-4 0 1,5 1-106,0-1-1,0 0 1,0 1 0,0-1 0,0 0 0,0 1 0,0 0 0,0-1 0,0 1 0,0-1 0,0 1-1,1 0 1,-1 0 0,0-1 0,-1 3 0,-4 7-300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3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15 353 268,'-1'-5'390,"1"1"0,0-1 1,0 0-1,1 1 0,0-1 0,-1 0 0,2 1 0,1-6 688,-9 39-706,-5 120 777,8-11-918,4-119-208,1 0 1,1 0 0,0 0-1,2 0 1,7 19 0,-10-32-12,2 6 9,1 0-1,0-1 1,0 1 0,13 18 0,-15-28-16,0 0 1,-1 0 0,1-1 0,0 1-1,0-1 1,0 0 0,1 0 0,-1 0 0,0 0-1,0-1 1,0 1 0,1-1 0,-1 0-1,0 0 1,1 0 0,-1 0 0,0-1 0,0 1-1,1-1 1,4-1 0,1-2-12,-1 0 1,-1 0 0,1-1-1,-1 0 1,1 0-1,-1-1 1,-1 0-1,1 0 1,-1 0-1,0-1 1,9-13-1,-2 1-11,-1-1 1,-1 0-1,12-32 0,-15 30 74,-1-1 0,-2 0 1,0-1-1,-1 1 1,-2-1-1,1-30 1,-6 33 417,3 21-466,0 0 0,0 0 0,0 0 1,0-1-1,0 1 0,0 0 0,0 0 1,0 0-1,0 0 0,0-1 0,-1 1 1,1 0-1,0 0 0,0 0 0,0 0 0,0 0 1,0-1-1,0 1 0,0 0 0,-1 0 1,1 0-1,0 0 0,0 0 0,0 0 1,0 0-1,-1 0 0,1 0 0,0-1 1,0 1-1,0 0 0,0 0 0,-1 0 1,1 0-1,0 0 0,0 0 0,0 0 1,0 0-1,-1 0 0,1 0 0,0 0 1,0 0-1,-1 1 0,0 0-3,0 0 0,1 1 0,-1-1 0,0 0 0,0 1 0,1-1 0,-1 1 0,1-1 0,-1 1 0,1 0 0,-1-1 0,1 1 0,0-1 0,0 1 0,0 0 0,0 2 0,1 27-17,1 1 1,9 48-1,-8-65 8,0 0 0,2 0 0,0 0 0,0-1 1,2 1-1,0-1 0,9 15 0,-13-26 2,-1 1 0,1-1 0,0 0 1,0 1-1,0-1 0,0-1 0,1 1 0,-1 0 0,1-1 1,-1 0-1,1 0 0,0 0 0,0 0 0,0 0 0,0-1 0,0 0 1,1 0-1,-1 0 0,0 0 0,0-1 0,1 0 0,-1 0 0,8 0 1,-6-1-11,-1 0 0,0-1 1,0 1-1,1-1 1,-1 0-1,0 0 0,-1-1 1,1 0-1,0 1 1,-1-1-1,0-1 0,1 1 1,-1-1-1,-1 0 0,1 0 1,0 0-1,-1 0 1,3-6-1,-1 4 36,-1-1-1,0 1 1,-1-1-1,0 0 1,0-1 0,0 1-1,-1-1 1,0 1-1,-1-1 1,1 1 0,-1-1-1,-1 0 1,0 0-1,0 1 1,0-1 0,-1 0-1,0 0 1,-1 1 0,1-1-1,-6-13 1,0 1 86,-1 1 1,-14-26-1,-6-18 254,26 60-311,0 0-1,0 0 0,0-1 1,0 1-1,0 0 1,-1 1-1,1-1 1,-1 0-1,0 1 1,0-1-1,-6-3 1,7 5 0,0 1-104,1-1 44,1 1 0,-1 0 0,1 0 0,-1 0-1,0 0 1,1 0 0,-1 0 0,1 0 0,-1 0-1,0 0 1,1 0 0,-1 1 0,1-1-1,-1 0 1,0 0 0,1 0 0,-1 1 0,1-1-1,-1 0 1,1 1 0,-1-1 0,1 0 0,-1 1-1,1-1 1,-1 2 0,-1 5-12,1 0 0,0 1 0,1-1 0,-1 1 0,2-1 1,-1 1-1,1-1 0,0 1 0,0-1 0,1 1 0,3 9 0,-3-14-24,0 0 0,1-1 0,-1 1 0,0 0 0,1-1-1,0 0 1,-1 1 0,1-1 0,0 0 0,0-1 0,0 1 0,0 0-1,1-1 1,-1 0 0,0 0 0,1 0 0,5 1 0,-1 0-22,0-1-1,0-1 1,0 1 0,0-1 0,0-1 0,9-1 0,-4 1 49,-1-2 0,0 0 0,0 0 0,0-1 0,0 0 0,0-1 0,-1-1 0,0 0 0,0 0 0,-1-1 0,1 0 0,-2-1 0,1 0 0,11-13 0,-9 7 22,0-1-1,-1-1 1,0 0-1,-2 0 1,0-1 0,0-1-1,-2 1 1,0-1-1,-1 0 1,-1-1 0,-1 0-1,0 1 1,-2-1-1,0-1 1,-1 1 0,0 0-1,-2 0 1,-3-20-1,-6 8 283,1-1 456,9 32-738,-1 0-1,1-1 1,0 1-1,0-1 0,0 1 1,-1 0-1,1-1 0,0 1 1,-1-1-1,1 1 0,0 0 1,-1-1-1,1 1 0,-1 0 1,1 0-1,0-1 1,-1 1-1,1 0 0,-1 0 1,1 0-1,-1 0 0,1-1 1,-1 1-1,1 0 0,-1 0 1,1 0-1,-1 0 0,1 0 1,-1 0-1,1 0 0,-1 0 1,1 0-1,0 1 1,-2-1-1,-18 3-74,18-2 112,-33 28 104,35-31-371,0 23 205,-2-11-335,1-12 30,3 2 170,-10 12-319,7-10 401,-1 0-5,-8-14 557,9 12-488,0 0 0,0 0 0,0 0 1,0 0-1,0 0 0,0 0 0,0 0 0,0 0 0,0 1 0,0-1 0,0 0 0,1 1 0,-1-1 1,0 0-1,0 1 0,0-1 0,0 1 0,1-1 0,-1 1 0,-1 0 0,1 0 3,-10 13 21,8-7-16,0 0 0,1 0 0,-1 0-1,2 0 1,-1 1 0,1-1 0,0 0 0,1 1-1,-1 7 1,7 77 33,-1-44-16,21 273 205,-25-167 469,-1-154-506,0 0-176,1 0 0,0 0 0,-1 0 0,1-1 0,-1 1 0,1 0 0,-1 0-1,1-1 1,0 1 0,-1 0 0,1-1 0,-1 1 0,1-1 0,-1 1-1,0-1 1,1 1 0,-1-1 0,1 1 0,-1-1 0,0 1 0,0-1-1,1 1 1,-1-1 0,0 0 0,0 1 0,1-1 0,-1 0 0,5-23 113,-3 9-37,21-93 81,-17 92-272,1-1-1,1 2 1,0-1-1,1 1 1,1 0 0,20-24-1,-16 25 15,28-26 343,-39 37-238,0 1 0,0 0 0,0 0-1,1 0 1,-1 1 0,0-1 0,1 1 0,-1 0 0,1 0-1,-1 0 1,1 0 0,6 0 0,-8 5-31,0-1 0,-1 1 0,0 0 0,1 0 0,-2 0 0,1 0 0,0 0 0,-1 4 0,1 15 72,2 0 0,5 30 0,4 24 166,-11-64-248,-2-8 12,1-1 1,1 1 0,-1 0-1,1 0 1,-1 0-1,1 0 1,1 0 0,-1 0-1,1-1 1,0 1-1,0-1 1,5 9 0,-7-13 98,26 12 359,-17-12-533,0 0 0,0-1 1,-1 0-1,1 0 0,0 0 1,0-1-1,-1-1 0,1 0 0,-1 0 1,0 0-1,0-1 0,0 0 0,0-1 1,-1 0-1,1 0 0,-1 0 1,-1-1-1,1 0 0,-1-1 0,6-7 1,9-19-3566,-20 30 2893,1-9-754,0 9 530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8.0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46 31 448,'-4'-30'8353,"6"33"-8251,-1 0 0,0 0-1,0 1 1,0-1-1,-1 0 1,1 0-1,-1 1 1,0-1-1,0 6 1,0 39 550,-36 277 3018,35-313-3700,1 0 0,-1 0 0,2 0 0,0-1 0,0 1 0,1 0 0,1-1 0,7 22 0,-9-30 17,2 9-2316,-15-38-2454,7 14 3132,0-1 0,-5-27 0,9 27-16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4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92 219 304,'-17'-38'2629,"17"38"-2568,0 0 0,0-1 0,0 1 0,0 0-1,-1 0 1,1 0 0,0 0 0,0 0 0,0 0 0,0 0-1,-1 0 1,1 0 0,0 0 0,0 0 0,0 0 0,0 0 0,-1 0-1,1 0 1,0 0 0,0 0 0,0 0 0,-2 2 790,2-2-790,-1 0 0,1 0 0,0 0 0,0 0 0,0 0-1,0 1 1,0-1 0,0 0 0,0 0 0,0 1 0,-12 18 891,-9 30-454,16-32-405,2 1 1,0 0 0,0 0 0,2-1-1,0 1 1,1 0 0,1 0 0,1 0 0,0 0-1,6 19 1,-7-33-79,0-1 1,1 1-1,-1 0 0,1-1 0,-1 1 0,1-1 1,0 0-1,1 0 0,-1 0 0,0 0 0,1 0 1,0 0-1,0-1 0,0 1 0,0-1 0,0 0 1,0 1-1,0-2 0,1 1 0,-1 0 1,1-1-1,-1 1 0,5 0 0,-2-1-7,0 0 0,0 0 0,0-1 0,1 0 0,-1 0-1,0 0 1,0-1 0,0 0 0,0 0 0,0 0 0,-1-1 0,1 0 0,11-5-1,-13 4-8,1 0 0,-1 0 0,1-1-1,-1 1 1,0-1 0,0 0-1,0 0 1,-1-1 0,0 1-1,0-1 1,0 1 0,0-1 0,0 0-1,-1 0 1,0 0 0,0 0-1,-1-1 1,1 1 0,-1 0-1,0-1 1,0-6 0,0-12-63,0 1 1,-2 0-1,-5-38 1,4 44 87,-1-1 0,0 1 0,-1 1 0,-12-30 0,13 40-7,0-1 0,0 1-1,-1 1 1,1-1 0,-1 0 0,0 1 0,-1 0-1,0 0 1,1 0 0,-2 1 0,1-1-1,0 1 1,-1 1 0,0-1 0,-6-2-1,8 4-19,1 1 0,-1-1 0,0 1 0,0 0 0,0 1 0,1-1 0,-1 1 0,0-1 0,0 1 0,0 0 0,0 1 0,0-1 0,0 1 0,0-1 0,0 1 0,0 0 0,1 1 0,-1-1 0,0 1 0,1 0 0,-1-1 0,1 2 0,0-1 0,0 0 0,-1 1 0,-2 2 0,2-1-5,0 0 1,0 1-1,1-1 0,-1 1 1,1 0-1,0 0 1,0 0-1,1 1 0,-1-1 1,1 0-1,0 1 1,1 0-1,-1-1 1,1 1-1,0 0 0,0 6 1,1-2-22,1 1 1,0-1-1,0 1 1,1-1 0,1 0-1,6 20 1,-7-25 22,0-1 0,0 1 0,1-1 0,-1 0 0,1 0 1,0 0-1,0 0 0,1 0 0,-1-1 0,1 1 0,-1-1 0,1 0 1,0 0-1,0 0 0,1-1 0,5 3 0,-1-1-57,1-1 1,0 0-1,0 0 0,0-1 1,1 0-1,-1-1 0,0-1 0,1 1 1,-1-1-1,0-1 0,21-4 0,-13 1 2,0-2 0,0 0 0,-1-1 0,0-1 0,26-17 0,-38 22 78,0-1 0,-1 0 1,0 0-1,0 0 0,0-1 1,0 1-1,-1-1 0,0 0 1,0 0-1,0 0 1,0-1-1,-1 1 0,0 0 1,0-1-1,-1 0 0,1 1 1,-1-1-1,0 0 0,-1 0 1,0 0-1,0-6 0,0-12 77,-1 0 0,-2 1-1,-9-40 1,12 58-32,-1 0 0,0 1 0,-1-1 0,1 0 0,-1 1 0,0 0 0,0-1 1,0 1-1,-1 0 0,1 0 0,-1 0 0,-4-4 0,6 7 151,-10 13-287,10-4 60,1 0-1,-1 0 0,1 0 0,1 0 1,-1 0-1,2 0 0,-1 0 0,1 0 1,0 0-1,0-1 0,1 1 0,0-1 0,0 1 1,1-1-1,6 9 0,-1-3-3,0-1 1,1 0-1,0-1 0,1 0 1,0-1-1,1 0 0,18 12 0,-6-5 12,-1 2 0,-1 0-1,-1 2 1,19 23-1,-37-41 23,-1-1 0,0 0 0,-1 1-1,1 0 1,0-1 0,-1 1-1,0 0 1,1 0 0,-1 0 0,0 0-1,-1 0 1,1 0 0,0 0-1,-1 1 1,0-1 0,1 0-1,-1 0 1,-1 0 0,1 0 0,0 1-1,-1-1 1,0 0 0,1 0-1,-3 5 1,1-4 7,0-1-1,0 1 1,-1-1-1,1 0 1,-1 0-1,1 1 1,-1-2-1,0 1 1,0 0-1,-1-1 1,1 1-1,0-1 1,-1 0-1,0 0 1,1 0-1,-1-1 1,0 1-1,0-1 1,-6 2-1,-4 0-7,4 0-35,0 0-1,0-1 1,-1-1-1,1 1 1,0-2-1,-1 1 1,1-1-1,-19-3 1,27 2-156,1-5-2082,1 5 2000,0-1 1,0 1 0,1-1 0,-1 1-1,0-1 1,0 1 0,1-1 0,-1 1 0,1-1-1,0 1 1,-1 0 0,1-1 0,0 1 0,0 0-1,-1-1 1,1 1 0,0 0 0,2-1 0,6-9-927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4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85 172 484,'-24'-2'1501,"23"2"-1392,0 1 1,0-1-1,0 1 1,0-1-1,1 1 1,-1-1-1,0 1 1,0 0-1,0-1 1,0 1-1,1 0 1,-1 0-1,0 0 1,0 0-1,1-1 1,-1 1-1,1 0 1,-1 0-1,1 0 1,-1 0-1,1 2 1,0-2-58,0 1-1,1 0 1,0-1 0,-1 1 0,1-1-1,0 1 1,-1-1 0,1 1 0,0-1-1,0 0 1,0 1 0,1-1 0,-1 0 0,0 0-1,0 0 1,2 1 0,-1-1-55,0 0 0,-1 0 0,1 0 0,0 0 1,-1-1-1,1 1 0,0-1 0,0 1 0,-1-1 0,1 0 1,0 0-1,0 1 0,0-1 0,0-1 0,-1 1 0,1 0 1,0 0-1,3-2 0,-1 2-10,-1-2-1,1 1 1,-1 0 0,1 0-1,-1-1 1,1 0-1,-1 0 1,5-4 0,-4 3 98,0 0 0,-1-1 0,1 1 0,-1-1 0,0 0 0,0 0-1,-1 0 1,1 0 0,-1-1 0,0 1 0,0-1 0,0 1 0,-1-1 0,1 0 0,-1 1 0,0-1 0,-1 0 0,1 0 0,-1 0 0,0 0 0,0 0 0,0 0 0,-1 0 0,0 1 0,0-1 0,0 0-1,-1 0 1,-3-8 0,3 8 47,-1 0 0,1 1 1,-1-1-1,0 0 0,-1 1 0,1 0 0,-1 0 0,0 0 0,0 0 0,0 1 0,-6-5 0,8 7-95,0 0-1,0 0 1,0 0 0,0 0-1,0 1 1,0-1 0,0 0-1,0 1 1,0 0 0,-1-1-1,1 1 1,0 0 0,0 0-1,0 0 1,-1 0 0,1 1-1,0-1 1,0 1 0,0-1-1,0 1 1,0 0-1,-1-1 1,1 1 0,1 0-1,-1 1 1,0-1 0,0 0-1,0 0 1,1 1 0,-1-1-1,-2 4 1,-2 2-39,1-1 1,-1 1-1,2 1 0,-1-1 1,1 1-1,0 0 0,0 0 1,1 0-1,1 0 0,-1 1 1,1-1-1,0 1 0,1-1 1,-1 14-1,2-9-33,0 0 0,1-1 0,0 1 0,1-1-1,1 1 1,0-1 0,0 1 0,1-1 0,8 16 0,-10-23 23,1-1 0,0 1 0,0-1 0,0 0 0,0 0 0,0 0-1,1 0 1,0 0 0,0-1 0,0 0 0,0 1 0,0-2 0,1 1 0,-1 0 0,1-1 0,0 0 0,0 0 0,9 2 0,-6-2-80,-1-1 1,1-1-1,0 1 1,-1-1-1,1-1 1,0 1-1,-1-1 0,1-1 1,-1 1-1,1-1 1,13-6-1,-14 6-214,-1-1 0,0 0 0,0 0 0,1-1 0,-2 0 0,1 0 0,0 0 0,-1-1 0,0 1 0,0-1 0,0-1 0,-1 1 0,0-1 0,0 1 0,6-13 0,-9 16 72,-1 0 0,0 0-1,0 0 1,0 0 0,0 0 0,0 0 0,-1 0 0,1 0-1,-1 0 1,1 0 0,-2-2 0,-3-7-317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5.3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52 367 568,'-40'-213'5672,"38"201"-4991,-6-16 732,7 24-993,4 15-383,35 103 841,20 76-100,-38-129-743,-17-50-17,6 19 177,25 54-1,-31-78-190,0 0 0,0 0 0,1 0 0,0-1 0,0 0 0,0 1 0,1-1 0,-1 0 0,1-1 0,0 1 0,1-1 0,-1 0 0,1-1 0,11 7 0,-14-9-11,0-1 0,0 1 0,0-1 0,0 1 0,0-1 0,0 0 0,0 0 0,0 0 0,0 0 0,0-1 0,0 1 0,0-1 0,0 0 0,-1 0 0,1 0 0,0 0 0,0-1 0,-1 1 0,1 0 0,-1-1 0,1 0 0,-1 0 0,1 0 0,-1 0 0,0 0 0,0 0 0,0-1 0,0 1 0,-1 0 0,1-1 0,1-3 0,6-9 128,-1-2 0,0 1 0,10-34 0,-16 44-119,13-50 60,16-103 1,-14 55-138,-8 52-64,-2-1 0,0-70 0,-7 121 15,-16 22-1134,12-10 778,0 0 0,1 0 0,0 1 0,0-1 0,1 1 0,0-1 0,1 1 0,0 0 0,1 0 0,0-1 0,1 1 0,0 0 0,1-1 0,0 1 0,0-1 0,1 1 0,8 17 0,-7-13-270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6.9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271 506 292,'2'-6'248,"0"-1"0,-1 0 0,0 0-1,0 1 1,-1-1 0,1 0 0,-2 0 0,0-10-1,0 13-62,0 0-1,-1 0 0,1 0 0,-1 0 0,1 0 0,-1 0 0,-1 0 0,1 0 1,0 1-1,-1-1 0,0 1 0,0 0 0,0 0 0,0 0 0,-6-4 1,4 2 111,-1 1 0,0 0 0,0 0 0,-1 1 0,1-1 0,-1 2 0,-10-5 0,14 7-267,-1-1 0,1 1 0,-1 0-1,1 0 1,-1 0 0,1 0 0,-1 1 0,1 0 0,-1-1 0,1 1-1,-1 0 1,1 1 0,0-1 0,0 0 0,-1 1 0,1 0 0,0 0 0,-2 2-1,-4 3-32,1 0 0,0 0-1,0 1 1,1 0-1,0 1 1,1-1-1,0 1 1,0 1 0,1-1-1,0 1 1,0 0-1,1 0 1,-4 15-1,3-5-14,1 0-1,0 0 1,2 1-1,0-1 0,2 1 1,1 25-1,0-38-31,0 1 1,1-1-1,0 1 1,0-1-1,0 0 0,1 0 1,1 0-1,5 11 0,-8-17 22,0 0 0,1-1-1,-1 1 1,0 0-1,1 0 1,-1-1 0,1 1-1,-1-1 1,1 1-1,0-1 1,-1 0 0,1 0-1,0 1 1,0-1-1,0-1 1,0 1 0,0 0-1,0 0 1,1-1-1,-1 1 1,0-1 0,0 0-1,0 1 1,0-1-1,1 0 1,-1 0 0,0-1-1,0 1 1,0 0-1,1-1 1,-1 1 0,0-1-1,0 0 1,0 0-1,0 0 1,0 0 0,2-1-1,6-4 54,-1-1-1,-1 0 1,1 0-1,-1 0 1,-1-1-1,1 0 1,-1-1-1,-1 1 1,1-1-1,-2-1 1,1 1-1,-1-1 1,-1 0-1,0 0 1,0 0-1,-1-1 1,4-17-1,0-15 144,-2 1 0,-2-1-1,-2-47 1,-1 75-151,0 12 327,-2 20-257,-3 82 111,2-56-42,4 79 1,-1-115-150,1 0 0,0 0 0,1 1 0,-1-1 0,1 0 0,1 0-1,-1 0 1,1-1 0,1 1 0,-1-1 0,1 1 0,6 7 0,-7-11-2,0 0 0,0-1 0,1 0 0,-1 1 0,0-1 0,1 0 0,-1-1 0,1 1 0,-1-1 0,1 1 0,0-1 0,0 0 1,0-1-1,0 1 0,0-1 0,-1 1 0,1-1 0,0 0 0,0-1 0,0 1 0,0-1 0,0 1 0,0-1 0,0 0 0,4-2 0,2-1-11,0 0 0,0-1 0,0 0 1,0-1-1,-1 0 0,0 0 0,0-1 0,0-1 0,-1 1 0,0-1 0,-1 0 0,1-1 0,5-10 0,-4 6 24,-1 0 0,-1 0 0,0-1 0,0 0 0,-2 0 0,0-1 0,0 1-1,-2-1 1,3-16 0,18-328 103,-22 324-137,-2 16 21,0 1-1,-1-1 0,-4-23 1,5 39 55,-2 3-60,0 0 0,1 0 0,-1-1 0,0 1 0,0 1-1,1-1 1,-1 0 0,0 0 0,1 1 0,-1-1 0,0 1 0,1-1 0,-1 1 0,1 0-1,-1-1 1,1 1 0,-3 2 0,-5 4 23,1 0 0,-1 1 0,2 1 0,-1-1 0,1 1 0,0 1 0,1-1 0,0 1 0,0 0 0,1 1 0,0-1 0,1 1 0,1 0 0,-1 0 0,-2 21 0,1 2-40,2 0-1,1 0 1,1 0 0,6 39-1,1-9 237,3-1 0,3 0 0,37 109 0,-45-163-295,1 0 0,0 0 0,0-1 1,1 1-1,0-1 0,0 0 0,1-1 1,0 0-1,10 8 0,-14-13 62,1 0 1,-1 0-1,1 0 0,-1-1 0,1 1 1,0-1-1,-1 0 0,1 0 0,0-1 0,0 1 1,0-1-1,0 0 0,0 0 0,-1 0 1,1 0-1,0-1 0,0 1 0,0-1 0,-1 0 1,1 0-1,0-1 0,4-2 0,-1 1 16,-1 0 0,1 0-1,-1-1 1,0 0 0,0-1-1,-1 1 1,1-1 0,-1 0-1,0 0 1,8-11 0,6-17 6,-1 0 1,-1-1-1,-2-1 1,-2 0-1,-1-1 1,-2 0 0,6-40-1,-10 48 235,-1-1-1,1-48 1,-19 109-368,3-11 146,2 3 26,-1 2-14,2 0 0,0 0 0,-5 45 0,11-62-18,1 0 1,0-1 0,1 1-1,0 0 1,0-1-1,1 1 1,0-1-1,0 0 1,1 1-1,0-1 1,1 0-1,-1 0 1,2-1 0,-1 1-1,10 11 1,-10-14-33,0 0 0,0-1 0,0 0 0,1 0 0,0 0 0,-1 0 0,1-1 0,1 1 0,-1-2 1,10 6-1,-12-7 2,0-1 0,1 1 0,-1 0 1,0-1-1,0 0 0,1 0 0,-1 0 0,0 0 1,0 0-1,1-1 0,-1 1 0,0-1 1,0 0-1,0 0 0,0 0 0,0 0 0,0-1 1,0 1-1,0-1 0,0 1 0,4-5 1,10-7-15,-11 10 11,-1-1 1,0 0-1,0 0 1,0-1-1,0 1 0,-1-1 1,1 0-1,-1 0 1,-1-1-1,1 1 0,4-11 1,-6 12 13,2-3 20,-1-1-1,0 1 0,0-1 0,0 0 1,-1 0-1,0 0 0,1-15 0,-5-18 2407,1 41-2419,0 0 0,1 1 0,-1-1 0,0 0 1,1 1-1,-1-1 0,0 1 0,1-1 0,-1 1 0,1-1 0,-1 1 0,1-1 0,-1 1 0,1 0 0,0-1 1,-1 1-1,1 0 0,0-1 0,-1 1 0,1 0 0,0-1 0,0 2 0,-8 22-91,6-18 22,0 0 62,1-1 0,-1 0 0,1 0-1,-1 1 1,2-1 0,-1 1 0,0-1 0,1 1-1,0-1 1,1 1 0,-1-1 0,1 1 0,0-1-1,0 1 1,1-1 0,-1 0 0,1 0 0,1 0-1,-1 0 1,1 0 0,-1 0 0,1 0 0,1-1-1,-1 0 1,1 1 0,-1-1 0,1 0 0,0-1 0,1 1-1,-1-1 1,1 0 0,-1 0 0,1 0 0,0-1-1,0 1 1,0-1 0,1-1 0,-1 1 0,0-1-1,1 1 1,-1-2 0,0 1 0,1 0 0,0-1-1,-1 0 1,8-1 0,-7 0-11,0 0 1,0 0-1,1 0 0,-1-1 1,0 0-1,0 0 0,0-1 1,0 1-1,-1-1 0,1-1 1,-1 1-1,0-1 1,0 0-1,0 0 0,0 0 1,-1 0-1,1-1 0,-1 0 1,-1 0-1,1 0 0,0-1 1,-1 1-1,0-1 0,-1 0 1,1 0-1,-1 0 0,0 0 1,2-12-1,3-35 82,-2-1 1,-2-75-1,-3 107-154,-1 14 142,1 1 0,-1 0 0,-1-1-1,1 1 1,-1 0 0,0 0 0,-5-10 537,-5 16-60,11 0-519,0 1 0,1 0 0,-1-1 1,0 1-1,0 0 0,0 0 0,0 0 0,0 0 1,0 0-1,0 0 0,0 0 0,0 0 0,0 0 0,0 0 1,0 1-1,0-1 0,0 0 0,1 1 0,-1-1 1,0 0-1,0 1 0,0-1 0,0 1 0,1 0 0,-1-1 1,0 1-1,1 0 0,-1-1 0,0 1 0,0 1 1,-9 11-49,1-1 1,0 1 0,1 1 0,1 0 0,0 0 0,1 0 0,0 1 0,2 0 0,-1 0 0,2 0 0,0 1 0,1-1 0,0 1 0,1 20-1,2-26 23,0-1 0,1 1 0,0-1-1,1 0 1,0 1 0,0-1-1,1 0 1,0-1 0,1 1-1,0-1 1,0 0 0,1 0-1,0 0 1,0-1 0,0 0-1,1 0 1,0-1 0,1 1-1,0-2 1,0 1 0,0-1 0,0 0-1,1-1 1,0 0 0,0 0-1,0-1 1,0 0 0,0-1-1,1 0 1,-1 0 0,1-1-1,0 0 1,-1-1 0,1 0-1,0 0 1,-1-1 0,18-4-1,-11 1 38,0 0 0,0-1-1,0-1 1,23-11 0,-32 13-54,0 0 0,0-1 0,-1 1 1,1-1-1,-1 0 0,0-1 0,-1 0 1,1 1-1,-1-2 0,0 1 0,7-13 1,-7 5-20,0-1 0,0 1 1,-2-1-1,0 1 0,0-1 1,0-20-1,6-32-444,-5 54-2698,-6 28-3220,1-3 6207,1-8-768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8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257 168 48,'0'0'1317,"3"-24"812,-3 13-1786,1 4-94,-1 0 0,0 0 0,0 0 0,-1 0 0,0 0 1,0 0-1,0 0 0,-1 0 0,0 0 0,-1 1 0,-4-10 0,5 13-232,0 0 0,-1 0 0,1 0 0,-1 0 0,0 0 0,0 0-1,0 1 1,-1-1 0,1 1 0,0 0 0,-1 0 0,-7-3 0,9 4-6,-1 1 0,0-1 0,1 1 0,-1-1 0,0 1 0,1 0 0,-1 0-1,0 0 1,0 0 0,1 1 0,-1-1 0,1 1 0,-1 0 0,0-1 0,1 1 0,-1 0 0,1 1 0,0-1 0,-1 0-1,-3 4 1,-3 2 13,1 1 0,0 0-1,1 1 1,0 0 0,0 0-1,1 0 1,0 1-1,-5 12 1,-3 8-144,-15 49-1,22-53 176,-9 46 1,15-63-58,0 0 1,0 0-1,1 0 1,0-1 0,1 1-1,0 0 1,0 0 0,1 0-1,4 12 1,1-2-53,-2-6 32,0 1 0,1-1 0,0-1 0,1 1 0,9 12-1,-13-22 29,0 1-1,0-1 1,0 0-1,1 0 0,0 0 1,0 0-1,0 0 1,0-1-1,0 0 0,0 0 1,0 0-1,1 0 1,-1-1-1,1 0 0,-1 0 1,1 0-1,0 0 1,-1-1-1,9 1 0,-1-2 11,-1 0 0,0 0-1,0-1 1,0 0 0,0-1-1,0 0 1,-1-1 0,1 0-1,-1-1 1,0 0 0,0-1-1,-1 0 1,1 0-1,-1-1 1,-1 0 0,1 0-1,-1-1 1,-1 0 0,1-1-1,6-10 1,-13 17-53,-1 1 1,1-1-1,0 1 0,-1-1 1,1 0-1,-1 1 0,1-1 1,-1 0-1,0 0 1,0 1-1,0-1 0,0 0 1,0 0-1,0 1 0,0-1 1,0 0-1,-1 0 0,1 1 1,-1-1-1,1 0 0,-1 1 1,0-1-1,0 1 0,0-1 1,0 1-1,0-1 0,0 1 1,0-1-1,0 1 1,0 0-1,-1 0 0,1 0 1,0-1-1,-4 0 0,3 0-369,-17 0-2505,5 4 1004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29.8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241 172 344,'0'-21'1193,"2"-9"-143,-1 25-840,-1 0-1,1 0 1,-1-1-1,0 1 1,0 0-1,0 0 1,-1-1-1,0 1 1,0 0-1,0 0 1,-1 0-1,1 0 1,-5-8 0,3 10-128,0-1 1,0 1 0,0 0 0,0 0 0,0 0 0,-1 1 0,1-1 0,-1 1 0,0 0 0,0-1-1,0 2 1,0-1 0,0 1 0,0-1 0,0 1 0,-1 0 0,1 0 0,0 1 0,-1-1 0,1 1 0,0 0-1,-1 1 1,1-1 0,0 0 0,-7 3 0,9-2-77,-1 1 1,1-1-1,0 1 0,-1 0 0,1 0 1,0 0-1,0 0 0,0 1 0,0-1 1,1 1-1,-1-1 0,1 1 0,-1-1 1,0 4-1,0-2-1,-14 24-74,-4 7-5,-26 63-1,43-88 55,1-1 0,0 1 0,1 0 0,0 0 0,0 0 0,1 0 0,0 0 0,1 0 0,0 0 0,1 0 0,0 0 0,0 0 0,6 13 0,-5-16-36,-1-1-1,2 1 1,-1-1-1,1 0 1,0 0-1,0 0 1,0-1-1,10 10 1,-11-12 0,1 0 0,-1-1-1,1 1 1,0-1 0,0 0 0,0 0 0,0 0 0,0-1 0,0 1-1,0-1 1,0 0 0,1 0 0,-1-1 0,0 1 0,5-1 0,-5 0 57,0-1 1,0 0 0,0 0 0,-1 0 0,1 0-1,0-1 1,-1 1 0,1-1 0,-1 0 0,1 0-1,-1 0 1,0-1 0,0 1 0,0-1-1,0 0 1,0 0 0,-1 0 0,1 0 0,-1 0-1,0 0 1,0-1 0,0 1 0,0-1 0,1-5-1,3-4 119,-1-1 0,0 0-1,-1 0 1,-1-1 0,2-16-1,-4 17 41,0-1 0,-1 1-1,0 0 1,-1 0 0,-1 0 0,0 0-1,-1 0 1,0 0 0,-1 1-1,-6-15 1,10 28-163,0 0-1,0 0 0,0-1 1,0 1-1,0 0 1,0 0-1,0 0 0,0 0 1,0 0-1,0 0 1,0 0-1,0-1 1,0 1-1,0 0 0,0 0 1,0 0-1,0 0 1,0 0-1,0 0 1,0 0-1,0-1 0,0 1 1,0 0-1,0 0 1,0 0-1,0 0 1,0 0-1,0 0 0,0 0 1,0 0-1,0-1 1,-1 1-1,1 0 0,0 0 1,0 0-1,0 0 1,0 0-1,0 0 1,0 0-1,0 0 0,0 0 1,-1 0-1,1 0 1,0 0-1,0 0 1,0 0-1,0 0 0,0 0 1,0 0-1,0 0 1,-1 0-1,1 0 1,0 0-1,0 0 0,0 0 1,0 0-1,0 0 1,0 0-1,0 0 0,-1 0 1,1 0-1,0 0 1,0 0-1,0 0 1,0 0-1,0 0 0,0 0 1,0 0-1,-1 1 1,1 13-37,6 38 266,-2-18-109,-2-20-169,0 1 0,0-1 0,2 0 0,-1 0 0,11 23 0,-12-31 33,1 0 0,1 0 0,-1-1 0,1 1 0,0-1 0,0 1 0,1-1 0,-1 0 0,1-1 0,0 1 0,0-1-1,1 0 1,-1-1 0,12 6 0,-16-8 15,0-1-1,0 0 0,0 1 1,0-1-1,0 0 0,0 0 1,0 0-1,1 0 0,-1 0 1,0 0-1,0 0 0,0 0 1,0-1-1,0 1 0,0 0 1,0-1-1,0 1 0,0-1 0,0 1 1,2-2-1,21-20 77,12-34 217,-34 53-277,7-16-75,-1-2-1,0 1 1,6-28-1,5-14 337,-17 57-199,1-1 0,0 1 0,0-1-1,0 1 1,7-9 0,-9 13-67,1-1 0,-1 0 0,1 1 0,-1-1 0,1 1 0,0 0 0,-1-1 1,1 1-1,0 0 0,0 0 0,0 0 0,0 0 0,0 0 0,0 0 0,0 1 0,3-1 0,0 2-5,0 1 0,-1-1 0,1 1 0,0 1 0,-1-1 0,1 0 0,-1 1 0,0 0 0,0 0 0,0 0 0,0 1 0,5 5 0,-4-4 3,2 2 4,-1 0-1,1 1 1,-2 0 0,1 0-1,-1 0 1,0 0 0,-1 1 0,0 0-1,0 0 1,-1 0 0,0 0 0,0 1-1,-1-1 1,-1 1 0,0-1 0,0 1-1,0 0 1,-1-1 0,-1 1-1,-2 13 1,-7 13-29,10-34 525,9-37-118,0 4-490,0 0 0,3 1 0,0 0 0,2 1 1,1 0-1,29-41 0,-43 68 92,1-1-1,0 0 1,0 1 0,1-1-1,-1 1 1,1-1 0,-1 1-1,1 0 1,0 0 0,-1 0-1,1 1 1,0-1 0,0 1-1,0-1 1,1 1 0,-1 0-1,0 0 1,0 1 0,5-2-1,-6 2-9,0 3-2,5 5 22,-1 1-1,1 0 1,-2 0 0,1 0 0,-1 1 0,-1-1-1,0 1 1,5 20 0,-4-10 72,-2 0 1,0 1-1,0 38 0,-5-22 20,1-25-179,0 0 0,1-1-1,0 1 1,3 22-1,-2-32-42,6-6-2179,-2 3 1567,0-2-1,-1 1 0,0 0 1,1-1-1,6-6 1,-6 1-111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0.2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23 252,'-7'-23'2807,"10"43"-2637,13 145-1981,-14-155 1329,4 2-270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0.5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72 584,'1'-5'211,"-1"1"0,1 0-1,0-1 1,1 1 0,-1 0 0,3-6 0,3-12 1706,-7 22-1842,0-1 1,0 1-1,0-1 0,0 1 1,0-1-1,0 1 0,0-1 1,0 1-1,0-1 0,0 1 1,0-1-1,0 1 0,-1 0 1,1-1-1,0 1 0,0-1 1,0 1-1,-1-1 0,1 1 1,0 0-1,-1-1 0,1 1 0,0 0 1,-1-1-1,1 1 0,0 0 1,-1 0-1,1-1 0,-1 1 1,1 0-1,-1 0 0,1 0 1,0-1-1,-1 1 0,-1 0 162,-1 16 260,5-1-463,-1-1 0,-1 1 0,0 0 0,-1 0 1,-3 18-1,-21 77 177,-2 13 471,24-103-608,1-9-117,1 0 0,0 1 0,0-1 0,2 0 0,-1 1 0,1-1 0,3 13 0,-3-19 45,0 1 1,0-1 0,0 0 0,1 0 0,0 0-1,0 0 1,0 0 0,1 0 0,0 0-1,0-1 1,0 0 0,0 1 0,1-1-1,0 0 1,-1-1 0,1 1 0,1-1-1,-1 1 1,1-1 0,-1 0 0,1-1-1,8 4 1,-11-5-14,5 1-46,-1 0-1,0 0 0,1 0 1,-1-1-1,8 1 1,-11-2-60,1-1 1,-1 1 0,1-1 0,-1 0 0,0 0-1,1 0 1,-1 0 0,0 0 0,0-1 0,1 1-1,4-5 1,-4 3-206,1 1 0,-1-1 0,-1-1-1,1 1 1,0-1 0,-1 1 0,0-1 0,0 0-1,0 0 1,0 0 0,-1 0 0,1-1 0,-1 1 0,0-1-1,1-5 1,-2 0-906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0.9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57 484,'-21'-4'179,"-9"-2"3244,57 4-1000,22 0-2044,-1-3 0,48-10 1,27-4-509,-91 16 193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1.6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60 656,'-1'-7'396,"0"-1"0,0 1 0,-1-1-1,-3-11 1,2 8 565,0 24 3217,-4 70-4111,3-4 378,-21 121 0,8-77-363,15-114-78,1 1 1,0 0 0,1 1-1,1-1 1,-1 0 0,2 0-1,-1-1 1,1 1 0,1 0-1,0 0 1,0-1 0,8 16-1,-8-21 3,-1 0-1,1-1 1,0 1-1,1-1 1,-1 0-1,1 0 1,-1 0-1,1 0 0,0-1 1,0 1-1,0-1 1,0 0-1,8 3 1,0-1-48,0-1 0,1 1 0,18 1 1,-26-5 50,0 0 0,1 0 0,-1-1 0,0 1-1,0-1 1,1 0 0,-1-1 0,0 1 0,0-1 0,0 0 0,-1-1 0,1 1 0,0-1 0,-1 1 0,0-2 0,1 1 0,-1 0 0,0-1 0,-1 1 0,1-1-1,-1 0 1,0-1 0,4-5 0,-1 2-5,-1-1 1,0 0-1,0 0 0,-1 0 0,0-1 0,-1 1 0,0-1 0,-1 0 0,0 0 1,0 0-1,0-12 0,-2 14 0,0 0-1,-1 0 1,0 0 0,0 0 0,0 0-1,-1 0 1,-1 1 0,-4-13-1,4 16 7,1-1-1,-1 2 1,1-1-1,-1 0 0,0 1 1,-1-1-1,1 1 1,0 0-1,-1 0 0,0 0 1,0 0-1,0 1 1,0 0-1,0-1 0,0 2 1,-7-3-1,1 1-58,-1 0 1,-1 0-1,1 2 0,0-1 0,0 1 0,-1 1 0,1 0 1,-1 1-1,1 0 0,0 0 0,0 2 0,0-1 1,-13 5-1,-29 16-2458,53-22 2368,-1 0 0,1 1 0,0-1 0,0 0 0,0 0 0,0 1 0,0-1 0,0 0 0,0 0 0,0 1 1,1-1-1,-1 0 0,1 0 0,-1 0 0,0 1 0,2 0 0,2 2-153,0 1 1,1-2-1,0 1 1,0 0-1,0-1 1,0 0-1,0 0 1,1-1-1,9 4 1,12 5-265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8.48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88 60 156,'-9'-13'1889,"7"12"-1827,1 0 0,-1 0 0,0 0 0,1 1 0,-1-1 1,0 1-1,0-1 0,1 1 0,-1 0 0,0 0 0,0 0 0,0 0 0,0 0 1,1 0-1,-1 0 0,0 0 0,0 1 0,0-1 0,1 1 0,-1-1 0,0 1 0,0 0 1,1 0-1,-1 0 0,1 0 0,-1 0 0,1 0 0,-1 0 0,1 0 0,0 1 1,-1-1-1,1 0 0,0 1 0,0-1 0,0 1 0,-1 1 0,0 1-52,0-1 0,-1 1 0,2-1 0,-1 1-1,0 0 1,1 0 0,-1 0 0,1 0 0,0 0-1,1 0 1,-1 0 0,1 0 0,0 0 0,0 0-1,0 0 1,0 0 0,1 5 0,0-7-14,0 0-1,-1 1 1,1-1 0,0 0 0,0 0-1,1 0 1,-1 0 0,0 0 0,1 0-1,-1 0 1,1-1 0,0 1 0,-1 0 0,1-1-1,0 1 1,0-1 0,0 0 0,0 1-1,0-1 1,0 0 0,1 0 0,-1-1-1,0 1 1,0 0 0,1-1 0,-1 1 0,0-1-1,1 0 1,-1 0 0,0 0 0,1 0-1,-1 0 1,1 0 0,-1-1 0,0 1-1,1-1 1,1-1 0,8-1-52,-1 0-1,0-2 1,0 1-1,0-1 1,18-12-1,-24 13 43,1-1 0,0 1 0,-1-1 0,0 0 0,0-1 0,-1 1 0,1-1 0,-1 0 0,6-12-1,-9 17 32,0-1 0,0 0 0,0 0 0,0 0 0,-1 0 0,1 0-1,-1 0 1,1 0 0,-1 0 0,0 0 0,1 0 0,-1 0 0,0 0-1,-1 0 1,1 0 0,0 0 0,-1 0 0,1 0 0,-1 0 0,1 0-1,-1 0 1,0 0 0,0 0 0,0 0 0,0 1 0,0-1 0,0 0-1,0 1 1,-1-1 0,1 1 0,-1-1 0,1 1 0,-1 0 0,1-1-1,-1 1 1,-3-2 0,1 2-12,1 0 0,0 0 0,-1 0 0,0 0 0,1 1 0,-1-1 0,1 1 0,-1 0 1,1 0-1,-1 0 0,0 0 0,-4 2 0,-43 11-333,43-11 279,8-2 35,-1 0 0,0 1 0,1-1-1,-1 0 1,1 0 0,-1 1 0,0-1 0,1 0 0,-1 0 0,1 1 0,-1-1 0,1 1 0,-1-1 0,1 0 0,0 1 0,-1-1 0,1 1 0,-1-1 0,1 1 0,0 0 0,0-1 0,-1 1-1,1-1 1,0 1 0,0-1 0,0 1 0,-1 0 0,1-1 0,0 1 0,0 0 0,0-1 0,0 1 0,0-1 0,0 1 0,0 0 0,0-1 0,1 1 0,-1-1 0,0 1 0,0 0-1,0-1 1,1 1 0,-1-1 0,0 1 0,1-1 0,-1 1 0,0-1 0,1 1 0,-1-1 0,1 1 0,-1-1 0,1 1 0,27 28-934,-24-26 643,34 25-1028,-25-16 660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2.0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123 228 64,'0'0'93,"0"0"-1,0-1 1,-4-12 5542,15 10-4612,-7 1-1071,0 0 1,0 0-1,1 0 0,-2-1 0,1 0 1,0 0-1,0 0 0,-1 0 0,0 0 1,1-1-1,3-6 0,-4 7 121,-1 0-1,1-1 1,-1 1 0,0-1-1,0 0 1,0 1-1,0-1 1,-1 0 0,0 0-1,0 0 1,0 0-1,0 0 1,0-1 0,-1 1-1,0 0 1,0 0-1,0 0 1,0-1 0,-1 1-1,1 0 1,-1 0-1,0 0 1,-1 0 0,1 0-1,-1 0 1,1 0-1,-1 0 1,0 1 0,-1-1-1,1 1 1,-1-1-1,1 1 1,-1 0 0,0 0-1,-4-3 1,4 2-26,-1 1 1,0 0-1,0 0 0,-1 0 1,1 0-1,0 0 1,-1 1-1,0 0 0,-7-3 1,10 5-53,-1 0 0,1 0 1,-1 0-1,1 0 0,0 0 1,-1 0-1,1 0 0,-1 1 1,1-1-1,0 1 0,-1 0 1,1 0-1,0 0 0,0 0 1,-1 0-1,1 0 1,0 0-1,0 1 0,0-1 1,1 1-1,-1 0 0,-3 3 1,-2 3 51,1 0 0,0 1 0,0-1 0,0 1 0,1 1 0,1-1 0,-1 1 0,2 0 0,-1 0 0,1 0 0,1 0 0,0 1 0,0-1 0,1 1 0,0-1 0,1 1 0,0 0 0,1-1 0,0 1 0,1-1 1,0 0-1,1 1 0,0-1 0,0 0 0,1 0 0,0-1 0,1 1 0,0-1 0,13 17 0,-13-20-65,0 0-1,1 0 1,0-1 0,0 0 0,1 0-1,-1 0 1,1-1 0,0 0-1,0 0 1,1-1 0,-1 0 0,1 0-1,-1-1 1,1 0 0,0 0 0,0-1-1,0 0 1,0 0 0,0-1-1,0 0 1,0-1 0,0 1 0,10-3-1,-12 2-69,1-1 1,-1 0-1,1 0 0,-1 0 0,0-1 0,0 0 0,0 0 1,0-1-1,-1 1 0,1-1 0,-1 0 0,0-1 0,0 1 1,0-1-1,-1 0 0,1 0 0,-1-1 0,5-8 0,-8 11-276,0-4-382,0-1-23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4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311 548 248,'4'-24'621,"-1"0"1,0-31-1,-3 44-194,-1 0-1,0 0 1,0 0 0,-1 0-1,0 0 1,-1 1 0,-7-18-1,8 25-348,1 0 1,-1 1-1,1-1 0,-1 1 1,0 0-1,0-1 0,0 1 1,-1 0-1,1 0 0,0 1 0,-1-1 1,1 0-1,-1 1 0,1-1 1,-1 1-1,0 0 0,0 0 0,0 0 1,0 0-1,1 1 0,-1-1 1,0 1-1,0-1 0,0 1 1,0 0-1,0 0 0,0 1 0,0-1 1,0 0-1,-5 2 0,-2 1-31,0 0 1,1 0-1,-1 1 0,1 0 0,0 0 0,0 1 0,-15 11 0,13-7-41,0 0 0,1 0-1,0 1 1,1 0-1,0 1 1,1 0-1,0 0 1,1 1 0,0 0-1,1 0 1,0 1-1,1-1 1,0 1-1,1 1 1,1-1-1,0 0 1,0 1 0,2 0-1,0-1 1,0 1-1,1 0 1,1 0-1,0-1 1,1 1 0,5 21-1,-5-29-1,0 0 0,0 0 0,0 0 0,1-1-1,0 1 1,0 0 0,1-1 0,-1 0 0,1 0 0,0 0-1,0 0 1,1 0 0,-1-1 0,1 0 0,0 0 0,6 3 0,-3-3-18,-1 0 1,1-1-1,0 0 1,0-1-1,0 0 1,0 0-1,0-1 1,0 1-1,0-2 1,1 1-1,8-2 1,0 0-26,1-2 0,-1 0 1,0 0-1,-1-2 0,1 0 1,-1-1-1,0 0 1,0-2-1,0 0 0,-1 0 1,15-13-1,-15 9-4,-1 0 0,0-1-1,-1-1 1,-1 0 0,0 0 0,-1-1 0,11-21-1,-9 12 52,-2-1 0,0 0-1,-2-1 1,9-38 0,-13 42-10,13-44 267,-4-2 0,-2 1 0,4-117 0,-15 183-227,-1 1-1,0-1 1,0 0 0,0 0 0,0 0-1,0 1 1,0-1 0,0 0 0,0 0 0,0 0-1,0 1 1,0-1 0,-1 0 0,1 0-1,0 1 1,0-1 0,-1 0 0,1 0 0,-1 1-1,1-1 1,0 0 0,-1 1 0,1-1-1,-1 1 1,0-1 0,1 1 0,-2-2 0,1 2-11,0 1 1,0-1-1,0 0 1,0 1-1,0-1 0,0 0 1,0 1-1,0-1 1,1 1-1,-1 0 1,0-1-1,0 1 1,0 0-1,1-1 1,-1 1-1,0 0 1,0 1-1,-28 39 248,5-1-432,2 1 0,-31 82 1,47-106 215,1 0 0,1 1 0,1 0 0,0 0 0,1 0 0,1 1 0,1-1 0,1 0 1,0 0-1,5 24 0,-2-21-71,3 13 9,17 51 0,-22-80-28,0-1 1,1 0-1,-1 0 1,1 0-1,0 0 1,0 0-1,0-1 1,0 1-1,1-1 1,0 0-1,-1 0 0,1 0 1,0-1-1,0 1 1,1-1-1,4 2 1,-6-3 20,0 0 1,0-1 0,0 1-1,0-1 1,0 0-1,1 0 1,-1 0-1,0 0 1,0-1 0,0 1-1,0-1 1,0 0-1,0 0 1,0 0-1,0 0 1,-1 0 0,1-1-1,0 1 1,-1-1-1,1 0 1,-1 0-1,3-2 1,5-4 25,-2 0 0,1 0 0,-1-1 0,9-11 0,-1-5 69,0-1 0,22-49-1,2-5-104,-40 80 16,0 0 1,0 0 0,0-1-1,0 1 1,0 0 0,0 0-1,0 0 1,0 0 0,0-1-1,0 1 1,0 0 0,0 0-1,0 0 1,0 0 0,0-1-1,0 1 1,1 0 0,-1 0-1,0 0 1,0 0 0,0 0-1,0 0 1,0-1 0,0 1-1,1 0 1,-1 0 0,0 0-1,0 0 1,0 0 0,0 0-1,1 0 1,-1 0 0,0 0-1,0 0 1,0 0 0,0 0-1,1 0 1,-1 0 0,0 0-1,0 0 1,0 0 0,0 0-1,1 0 1,-1 0 0,0 0-1,0 0 1,0 0 0,0 0-1,1 0 1,-1 0 0,0 0-1,0 0 1,0 1 0,0-1-1,0 0 1,1 0 0,-1 0-1,0 0 1,0 0 0,0 0-1,0 1 1,0-1 0,0 0-1,0 0 1,0 0 0,1 1-1,3 19 13,-1 25 158,-3-35-84,1 1 0,1 0 0,0 0 0,5 13 0,0 6 53,-5-24-174,0 1 0,0-1-1,0 0 1,1-1 0,0 1 0,0 0 0,1-1-1,-1 1 1,1-1 0,0 0 0,1 0 0,-1-1-1,1 1 1,0-1 0,0 0 0,0 0 0,1-1 0,-1 0-1,1 0 1,7 3 0,-4-2-137,-1-1 0,1 0-1,0-1 1,1 0 0,-1 0 0,0-1-1,0 0 1,1 0 0,-1-1 0,0-1 0,1 1-1,-1-2 1,11-2 0,4-2-320,-1-2 0,0-1 1,-1-1-1,29-17 0,-38 19 385,-1 0 0,0-1 0,-1-1 0,0 0 0,0 0-1,-1-1 1,-1 0 0,12-19 0,-15 19 261,0-1 1,-1 0-1,0 0 0,-1 0 1,-1-1-1,0 0 0,-1 0 0,0 1 1,-1-1-1,0 0 0,-1 0 1,-1 0-1,0 0 0,0 0 1,-2 0-1,-3-14 0,4 22-28,0 1 1,0 0-1,-1 0 0,1 0 0,-1 0 1,0 0-1,0 1 0,0-1 0,-1 1 0,1 0 1,-1 0-1,0 0 0,1 0 0,-1 1 1,-1-1-1,1 1 0,0 0 0,0 0 0,-1 1 1,-5-2-1,-2 0-10,1 0-1,-1 1 1,0 0 0,0 1 0,0 1-1,-22 1 1,29 0-138,0 0 0,-1 0 0,1 1-1,0 0 1,0 0 0,0 1 0,0-1 0,1 1-1,-1 0 1,0 0 0,1 0 0,0 1 0,0 0-1,0 0 1,1 0 0,-1 0 0,1 0-1,0 1 1,0-1 0,0 1 0,1 0 0,-1 0-1,-2 9 1,1-3 67,0 1 0,1 0 1,1 0-1,-1 0 0,2 0 0,0 0 0,0 0 0,1 1 0,3 18 0,-3-25-73,1 0 0,0 0 0,1 1 0,-1-1 0,1 0 0,0 0 0,1 0 0,-1-1 0,1 1 0,0-1 0,1 1 0,0-1 0,-1 0 0,1 0 0,1-1-1,-1 1 1,1-1 0,0 0 0,0 0 0,0 0 0,0-1 0,1 0 0,-1 0 0,1 0 0,0-1 0,0 0 0,0 0 0,0 0 0,8 1 0,-10-2 30,1 0 0,-1 0 0,1-1 0,-1 1-1,0-1 1,1 0 0,-1 0 0,1-1 0,-1 1 0,1-1 0,-1 0 0,1 0 0,-1 0 0,0-1 0,0 0 0,0 1-1,0-1 1,0-1 0,0 1 0,0-1 0,-1 1 0,1-1 0,-1 0 0,0 0 0,4-4 0,-3 1 6,0 1 1,-1 0-1,1-1 1,-1 0-1,0 0 1,0 0-1,-1 0 0,0 0 1,0-1-1,0 1 1,-1-1-1,0 1 1,0-1-1,-1 1 1,0-10-1,0-82 14,0 96-21,-1 9 37,1-1-1,0 1 0,0-1 0,1 11 1,-1-14-18,2 11-23,0 0 1,0-1-1,2 1 1,-1-1-1,2 0 1,0 0 0,0 0-1,9 13 1,1 6 113,3-10 6,-17-21-125,12-1-112,-11-2 109,0 0 1,0 0-1,-1 0 0,1 0 1,-1 0-1,1 0 1,-1 0-1,0 0 1,0 0-1,2-5 0,1-1 12,3-3 86,0-1-1,0 0 0,-2-1 0,9-24 0,-11 27-89,1 0 0,-1 0 0,1 1 1,1 0-1,0 0 0,0 0 1,1 0-1,0 1 0,13-14 1,-14 16-28,1 1 0,-1 0 1,1 0-1,0 1 0,1-1 1,-1 1-1,1 1 0,0-1 0,-1 1 1,2 0-1,-1 1 0,0 0 1,15-3-1,-20 6 28,0 0 0,0 1 0,0-1 0,0 0 0,0 1 0,-1 0 0,1-1 0,-1 1 0,1 0 0,-1 0 0,0 0 0,1-1 0,-1 1 0,1 3 0,0-2-2,10 19 0,0 0-1,-2 1 0,0 0 1,-2 0-1,12 49 1,-20-71 70,0 0-1,0 0 1,1 0 0,-1 1-1,0-1 1,0 0 0,0 0-1,-1 0 1,1 0 0,0 0 0,0 0-1,-1 0 1,1 0 0,0 0-1,-1 0 1,1 0 0,-1 0 0,1 0-1,-1 0 1,0 1 0,-5 11 1042,6-13-986,0-5-118,-1-8-14,0 0-1,1 0 1,0 0 0,1 0-1,0 1 1,1-1 0,1 0-1,0 0 1,7-16 0,0 1-276,2 0 1,30-50 0,-40 75 230,-1 0-1,1 1 1,0-1 0,0 1 0,0-1-1,0 1 1,0-1 0,1 1-1,-1 0 1,1 0 0,-1 0 0,1 1-1,0-1 1,3-1 0,-4 4 57,-1 0 1,1 1 0,-1-1-1,1 1 1,-1-1-1,1 1 1,-1-1-1,0 1 1,0-1-1,0 1 1,0 0-1,0 0 1,0 0 0,0 0-1,0 0 1,-1 0-1,1 0 1,-1 0-1,0 0 1,1 0-1,-1 0 1,0 4-1,6 20 71,13 34-90,11 66 0,-22-89-96,-8-36 82,0 0 0,0 1 0,1-1 1,-1 0-1,1 0 0,-1 0 0,1 0 0,-1 1 0,1-1 0,0 0 0,-1 0 0,1 0 0,0 0 1,0 0-1,0-1 0,0 1 0,0 0 0,0 0 0,0-1 0,0 1 0,0 0 0,0-1 0,2 1 1,-1 0-174,0-1 1,1 1 0,-1-1-1,1 0 1,-1 0 0,0 0-1,1 0 1,-1-1 0,0 1-1,1-1 1,3-1 0,1 0-361,-1-1 0,1 0 0,-1 0 0,0-1 0,0 0 0,0 0 0,8-7 0,1-4-184,-4 7 39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4.6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572 119 148,'-5'-7'388,"-1"0"-1,0 1 1,-1 0-1,0 0 1,-10-8 0,5 5 32,-7-6 550,10 7-380,0 1 0,0 0 0,-1 1 0,-12-7-1,19 12-535,0-1 0,0 1 0,0 0 0,-1 0 0,1 1-1,0-1 1,0 1 0,-1-1 0,1 1 0,0 0 0,-1 0-1,1 1 1,0-1 0,-1 1 0,1 0 0,0-1 0,0 1-1,0 1 1,-5 1 0,-1 3-12,1 0 0,1 0 0,-1 1 0,1 0 0,0 0 0,0 1 0,1 0 0,0 0 0,0 0 0,-4 10 0,-7 9 6,12-18-57,0 0-1,1 0 1,1 1 0,-1 0-1,2-1 1,-1 1 0,1 0-1,1 1 1,0-1-1,0 0 1,1 0 0,0 1-1,1-1 1,0 0 0,0 0-1,1 0 1,7 19-1,-8-27-26,1 1-1,0-1 1,0 1-1,0-1 0,0 0 1,0 0-1,0 0 1,1 0-1,-1 0 0,1 0 1,-1 0-1,1-1 0,0 0 1,0 1-1,0-1 1,-1 0-1,1 0 0,0-1 1,0 1-1,0-1 1,0 1-1,1-1 0,-1 0 1,0 0-1,6-1 0,-2 1-2,-1-1-1,1 0 0,0-1 0,-1 1 0,1-1 0,-1-1 1,0 1-1,0-1 0,1 0 0,7-6 0,-10 6 47,-1 0 0,0 0 0,0 0 0,0 0 0,0-1 0,0 1 0,-1-1 0,1 0 0,-1 1 0,0-1 0,0 0 0,0-1 0,-1 1 0,0 0 0,2-8 0,-1-2 114,-2 1 0,0-1 0,-2-24 0,0 24 74,1 0 0,1 0 0,0 0 0,3-16-1,1 11 438,-4 39-417,2 29-119,1-21-56,0-1 0,-2 41 1,1 25 734,7-25-569,-4-1 1,-3 1 0,-10 109-1,7-168-166,-1 0 0,0 0-1,0 0 1,-1 0 0,0-1-1,-1 1 1,0-1 0,0 0-1,-1 0 1,0 0 0,0 0-1,-7 6 1,7-9 24,-1 0 1,1 0-1,-1-1 0,0 0 1,0 0-1,-1 0 0,1-1 1,-1 0-1,0 0 0,0 0 1,0-1-1,0 0 0,0-1 1,0 1-1,-9-1 0,-3 0-31,-1-1 0,0-1 0,1-1 1,-1-1-1,1 0 0,-1-2 0,1 0 0,-23-10 0,31 11-209,-1 0-1,1-1 1,1 0-1,-21-14 1,29 18 44,0 0 0,1 0-1,-1-1 1,0 1 0,0-1 0,1 1 0,-1-1 0,0 0 0,1 0 0,0 0 0,-1 0 0,1 0 0,0 0 0,0 0 0,0 0-1,0 0 1,1 0 0,-1-1 0,1 1 0,-1 0 0,1 0 0,0-1 0,0 1 0,0 0 0,0-1 0,0 1 0,0 0 0,1-1-1,-1 1 1,1 0 0,-1 0 0,1-1 0,0 1 0,2-3 0,2-3-661,1 0-1,0 0 1,1 0 0,0 1-1,0 0 1,8-6 0,-1 1 163,7-5-345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5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17 205 516,'0'0'41,"0"0"1,0 0-1,1-1 0,-1 1 0,0 0 0,0 0 1,0-1-1,1 1 0,-1 0 0,0-1 1,0 1-1,0 0 0,0 0 0,0-1 0,0 1 1,1 0-1,-1-1 0,0 1 0,0 0 1,0-1-1,0 1 0,0 0 0,0-1 1,0 1-1,0 0 0,0-1 0,-1 1 0,1 0 1,0-1-1,0 1 0,-12-3 1676,11 4-1704,1-1 0,-1 1 0,1-1-1,-1 1 1,1-1 0,-1 1 0,1 0 0,0-1 0,-1 1-1,1 0 1,0-1 0,-1 1 0,1 0 0,0-1 0,0 1 0,0 0-1,0 0 1,0-1 0,0 1 0,0 0 0,0-1 0,0 2-1,0 19 364,0-20-256,0 0-109,0 0 0,0 0 0,0 0 0,1 0-1,-1 0 1,0 0 0,1 0 0,-1 0 0,1 0-1,-1 0 1,1 0 0,0-1 0,-1 1 0,1 0-1,0 0 1,0 0 0,-1-1 0,1 1 0,0 0 0,0-1-1,0 1 1,0-1 0,0 1 0,0-1 0,2 1-1,-1 0-24,1-1 0,0 0 0,-1 0 0,1 0 0,0 0 0,-1 0-1,1-1 1,0 1 0,-1-1 0,4-1 0,3-1-68,0-1 0,0 0-1,0-1 1,15-10 0,-18 11 80,0-1 1,0 0-1,0-1 1,-1 0-1,0 0 0,0 0 1,0 0-1,-1-1 0,0 0 1,0 1-1,-1-2 1,1 1-1,3-14 0,-4 11 178,0 1 0,0 0 0,-1-1 0,0 1 0,1-12 0,-3 19-94,0 0 0,0 0 0,0 1 0,0-1 1,0 0-1,0 0 0,0 0 0,-1 1 0,1-1 0,-1 0 0,1 0 0,-1 1 0,0-1 0,1 0 0,-1 1 1,0-1-1,0 1 0,0-1 0,0 1 0,-1-1 0,1 1 0,0 0 0,0 0 0,-1-1 0,1 1 0,-1 0 1,1 0-1,-1 0 0,0 1 0,1-1 0,-1 0 0,0 1 0,1-1 0,-1 1 0,-3-1 0,-1 1-61,1 0-1,0 0 1,-1 0-1,1 1 1,0 0-1,0 0 1,0 0-1,0 1 1,0-1-1,0 1 1,0 1-1,0-1 0,1 1 1,-1-1-1,1 1 1,-1 0-1,1 1 1,0-1-1,1 1 1,-1 0-1,1 0 1,-1 0-1,1 0 1,0 1-1,1-1 0,-4 9 1,1-3-26,0 0 1,1 1-1,0-1 1,1 1-1,0 0 1,1 0-1,0 0 1,0 0-1,2 0 1,-1 0-1,1 0 1,2 12-1,1-8 7,0 0 0,1 1-1,1-2 1,0 1 0,1 0-1,13 23 1,-15-33-167,-1-1 1,1 0-1,-1 0 1,1 0-1,1 0 1,-1-1-1,0 1 1,1-1-1,-1-1 1,1 1-1,0 0 1,0-1-1,0 0 1,1 0-1,-1-1 1,0 1-1,1-1 1,7 0-1,0 1-436,0-1-1,0-1 1,1-1-1,-1 0 0,0 0 1,17-5-1,-6 0-332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5.6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310 517 80,'0'-6'285,"-1"0"0,0 0 0,-1 1 0,1-1 0,-1 0-1,0 1 1,-4-8 0,-8-26 1510,11 30-1190,0-1 0,-1 1-1,0 0 1,0 0 0,-8-11-1,0 0 95,12 20-682,-1-1-1,1 0 1,-1 1-1,0-1 0,1 1 1,-1-1-1,0 1 0,1 0 1,-1-1-1,0 1 1,0 0-1,1-1 0,-1 1 1,0 0-1,0 0 0,1 0 1,-1 0-1,0 0 1,0 0-1,0 0 0,1 0 1,-1 0-1,0 0 0,0 0 1,1 0-1,-2 1 1,-22 7 107,9 1-146,-1 1-1,2 1 1,-1 1-1,2-1 0,-1 2 1,2 0-1,0 1 1,0 0-1,-14 24 1,19-28 38,2-1 1,0 1-1,0 0 1,0 0 0,1 1-1,1-1 1,0 1-1,0 0 1,1 0 0,1 0-1,0 0 1,0 0-1,1 0 1,0 0 0,1 0-1,0 0 1,4 15 0,-2-19-14,-1 0 0,1 1 0,0-2 1,0 1-1,1 0 0,0-1 1,0 1-1,0-1 0,1 0 1,7 7-1,-10-11-14,0-1 1,1 1 0,-1 0-1,1-1 1,0 1-1,-1-1 1,1 0-1,0 0 1,0 0 0,0 0-1,0-1 1,0 1-1,0-1 1,0 0 0,0 1-1,0-1 1,0-1-1,0 1 1,0 0-1,0-1 1,0 1 0,-1-1-1,1 0 1,0 0-1,0 0 1,0-1 0,-1 1-1,1-1 1,-1 1-1,4-4 1,11-7 27,-1-1 1,0 0-1,-1-2 1,-1 1 0,0-2-1,-1 0 1,-1 0-1,0-2 1,-1 1-1,-1-1 1,-1-1-1,-1 0 1,0 0-1,-1 0 1,7-38 0,51-226 4,-62 272-16,34-160 450,-37 171-440,0 0 1,0 0 0,0 0 0,0 0 0,0 0 0,0 0 0,1-1-1,-1 1 1,0 0 0,0 0 0,0 0 0,0 0 0,0 0 0,0-1-1,0 1 1,0 0 0,0 0 0,0 0 0,0 0 0,0-1 0,0 1-1,0 0 1,0 0 0,0 0 0,0 0 0,0-1 0,0 1 0,0 0-1,0 0 1,0 0 0,0 0 0,0 0 0,0-1 0,0 1 0,0 0-1,-1 0 1,1 0 0,0 0 0,0 0 0,0-1 0,0 1-1,0 0 1,0 0 0,-1 0 0,1 0 0,0 0 0,0 0 0,0 0-1,0 0 1,0 0 0,-1 0 0,1 0 0,0 0 0,0-1 0,0 1-1,0 0 1,-1 0 0,1 0 0,0 0 0,0 0 0,0 1 0,-1-1-1,-10 12 419,-11 23-74,13-11-254,0 0 0,2 0-1,1 0 1,1 1 0,1 0-1,1 0 1,0 30 0,4-8 8,2 0 0,17 91 0,-17-122-67,1 0-1,1 0 1,0-1-1,1 1 1,1-1-1,0 0 0,1-1 1,1 1-1,13 15 1,-19-27-51,1 1 1,0-1 0,0 0-1,0-1 1,1 1 0,-1-1-1,1 1 1,-1-1 0,1 0-1,0-1 1,0 0 0,-1 1-1,1-1 1,0-1 0,0 1-1,0-1 1,1 0 0,-1 0-1,0 0 1,0-1 0,9-2-1,1 0-78,0 0-1,0-2 0,-1 1 0,1-2 0,25-13 0,-36 16-32,1 0 1,-1 1-1,0-1 1,1-1-1,-1 1 1,-1 0-1,1-1 1,0 0-1,-1 0 0,0 0 1,0 0-1,0-1 1,4-8-1,-7 11-157,0-1-1,0 1 1,0-1-1,0 1 1,0-1-1,0 1 1,-1 0-1,1-1 1,-1 1-1,1-1 1,-1 1-1,0 0 1,0 0-1,0-1 1,0 1-1,-1 0 1,1 0-1,-1 0 1,-2-3-1,-12-22-2863,13 13 1978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8.0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39 528,'3'-17'6126,"-14"20"-6043,8-2-114,0 1-1,0-1 1,0 1 0,0-1-1,0 1 1,1 0-1,-1 0 1,-2 2 0,-10 15 83,1 1 1,1 0-1,0 1 0,2 1 1,-13 32-1,9-12 41,2 1 1,-8 47-1,19-77-57,0 1 0,1-1 0,0 0-1,1 0 1,1 0 0,0 1 0,0-1 0,2 0 0,-1 0 0,2-1 0,0 1 0,0-1 0,1 1 0,7 11 0,-9-20-31,0 0-1,0 0 1,0 0-1,1-1 1,-1 1-1,1-1 1,0 0 0,0 0-1,0 0 1,0-1-1,1 1 1,-1-1-1,1 0 1,-1 0-1,1-1 1,0 1 0,0-1-1,-1 0 1,1-1-1,10 1 1,-7-1 2,1 0-1,-1 0 1,1-1 0,-1-1 0,0 0 0,1 0-1,-1 0 1,0-1 0,0 0 0,-1-1 0,11-5-1,-8 2 18,0 0 0,0-1-1,-1 0 1,0-1-1,0 1 1,-1-2 0,0 1-1,-1-1 1,0-1-1,0 1 1,-1-1 0,0 0-1,-1 0 1,-1-1-1,0 0 1,0 0 0,3-23-1,-5 20 5,-1-1 0,0 1-1,-1 0 1,-1-1 0,0 1-1,-1 0 1,-1-1 0,0 1-1,-1 0 1,-1 1 0,0-1-1,-1 1 1,-1 0 0,-9-15-1,3 7 14,0 0 43,-1 1 1,-20-24 0,30 40-66,0 0 0,0 1-1,0 0 1,-1 0 0,0 0 0,0 1 0,0-1-1,0 1 1,-1 0 0,1 1 0,-1-1 0,0 1 0,0 0-1,-9-2 1,11 4-35,0 0 0,-1-1 0,1 1-1,0 1 1,0-1 0,0 1 0,0-1 0,0 1-1,0 0 1,0 1 0,0-1 0,0 1 0,0 0-1,0 0 1,-5 3 0,4-1 26,0 1 0,0 0 0,0-1 0,1 1 0,0 1 0,0-1 0,0 1 0,-6 11 0,4-3-14,0-1-1,1 1 1,1 1-1,0-1 1,1 0-1,1 1 1,0 0-1,0 15 1,3-26-34,-1 1 0,0-1 0,1 0 1,0 1-1,0-1 0,0 0 0,0 0 0,1 0 1,0 0-1,-1 0 0,1 0 0,1 0 0,-1-1 1,1 1-1,-1-1 0,1 0 0,0 1 0,0-1 0,1 0 1,-1-1-1,0 1 0,1-1 0,4 3 0,-2-2 15,-1-1-1,1 1 1,0-1-1,-1 0 1,1-1-1,0 1 1,0-1-1,0-1 1,0 1-1,0-1 0,0 0 1,0 0-1,1-1 1,-1 1-1,10-4 1,1-2-12,0 0 0,-1-1 0,0-1 0,0-1 0,27-20 0,64-63 195,-67 55 14,-25 27-141,-13 9-63,0 0 0,-1 1 0,1-1 0,0 0 0,-1 0 1,1-1-1,-1 1 0,1 0 0,-1 0 0,1-1 0,-1 1 0,0-1 0,0 1 0,1-1 0,-1 0 0,0 1 0,-1-1 0,1 0 0,1-2 0,-2 4 25,0 0 0,0 1-1,0-1 1,0 0 0,0 1-1,1-1 1,-1 0 0,0 1-1,0-1 1,0 0 0,1 0-1,-1 1 1,0-1 0,0 0-1,1 0 1,-1 1 0,0-1-1,0 0 1,1 0 0,-1 0-1,0 0 1,1 1 0,-1-1-1,0 0 1,1 0 0,-1 0-1,0 0 1,1 0 0,-1 0-1,1 0 1,0 0 5,0 1-1,0-1 1,-1 0 0,1 0-1,0 1 1,0-1-1,0 1 1,-1-1 0,1 1-1,0-1 1,0 1 0,-1-1-1,1 1 1,0-1-1,-1 1 1,1 0 0,0 0-1,2 4 13,4 7-1,-1-1 0,0 1 0,0 1 1,-1-1-1,-1 1 0,0-1 0,-1 1 0,3 17 0,-2 111 426,-4-118-182,-2 1-1,0 0 1,-11 42 0,10-59-171,0 1 1,-1-1-1,0 1 0,-9 11 1,36-87 886,-6 20-857,4-9 119,44-88 0,-62 139-282,0-1 1,0 1 0,1 0-1,0 0 1,0 0-1,1 1 1,0 0 0,0 0-1,0 0 1,0 0-1,1 1 1,0 0 0,0 0-1,0 0 1,12-5 0,-17 10 46,1-1 0,-1 0 0,1 1 0,-1-1 0,0 1 0,1-1 0,-1 1 1,0 0-1,0 0 0,1 0 0,-1-1 0,0 1 0,0 0 0,0 0 0,0 0 0,0 1 1,0-1-1,0 0 0,0 0 0,-1 0 0,1 1 0,1 1 0,18 37 40,42 94-275,-47-104 180,-11-18 205,-1-1 0,0 0 0,-1 1 0,0 0 0,0-1 0,-2 1 0,1 0 0,-2 0 0,1-1 0,-5 19 0,5-20-169,-1-1-12,0-1-81,1-1-1,-1 0 1,-1 1 0,1-1 0,-6 13-1,7-19-276,8-26-7206,-2 11 6621,3-6-206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8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237 55 868,'-2'-3'376,"-1"1"0,1-1 0,0 1 1,-1 0-1,1 0 0,-1 0 0,0 0 0,1 0 0,-1 1 0,0-1 0,-6-1 0,-6-5 1627,1 0-658,10 6-981,0 0 0,0 0-1,0 0 1,0 1-1,0-1 1,-6 0-1,4 7-338,0 0 0,0 0 0,1 0 0,0 1 0,0 0 0,0 0 0,1 0 0,-4 9-1,-28 59-188,21-41 35,9-17 100,0-1 0,0 1 0,2 0-1,0 0 1,1 1 0,-2 28 0,4-38 72,1 1 0,0 0 0,0 0 0,1 0-1,0 0 1,0-1 0,1 1 0,0 0 0,1-1 0,-1 0 0,1 1-1,1-1 1,0 0 0,0 0 0,0-1 0,8 11 0,-7-13-216,0 0 1,1 0 0,-1-1 0,1 1-1,-1-1 1,1-1 0,0 1 0,0-1-1,1 0 1,-1 0 0,0 0 0,0-1-1,1 0 1,-1-1 0,13 1 0,-1-2-1056,-1 0 1,0-1 0,1-1 0,29-8 0,-16-2-368,-11 5 804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38.8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88 210 308,'0'0'65,"-1"-1"-1,1 1 1,-1 0-1,1 0 1,0 0-1,-1 0 1,1-1-1,-1 1 1,0 0-1,1 0 1,-1 0-1,1 0 1,-1 0-1,1 0 1,-1 0-1,1 0 1,-1 1-1,1-1 1,-1 0-1,1 0 1,-1 0-1,1 0 1,0 1-1,-1-1 1,1 0-1,-1 1 1,1-1-1,-1 0 1,1 1-1,0-1 1,-1 0-1,1 1 1,0-1 0,-1 1-1,1-1 1,0 0-1,0 1 1,-1-1-1,1 1 1,0-1-1,0 1 1,-2 5-38,0-1 0,1 0 0,-1 1 0,1-1 0,1 1 0,-1-1 0,1 1 1,0 7-1,0-12-2,26 7-21,-21-9-40,0 0 0,0-1 0,0 1 0,-1-1 0,1-1 0,0 1 1,-1-1-1,0 1 0,0-1 0,0 0 0,0-1 0,0 1 0,-1-1 0,5-4 0,2-6 27,-7 10 46,0 0-1,0-1 1,-1 1 0,1-1-1,2-8 1,-3 7 114,-1 0 1,0 0-1,-1-1 1,1 1-1,-1 0 0,-1-1 1,1 1-1,-1 0 1,0 0-1,0 0 1,-3-7-1,0 0 454,-1 0-1,0 0 1,-13-23 0,16 33-477,0 0 0,0 0 0,0 0 1,0 0-1,-1 1 0,1-1 0,-1 1 1,1-1-1,-1 1 0,-3-2 0,4 3-95,1 1-1,0-1 0,-1 1 0,1-1 0,-1 1 1,1-1-1,0 1 0,-1 0 0,1 0 0,-1 0 1,1 0-1,-1 0 0,1 0 0,-1 0 0,1 0 1,-1 1-1,-1 0 0,-1 1-26,0 0-1,0 1 1,0-1 0,1 1-1,-1 0 1,1 0 0,0 0-1,0 1 1,0-1 0,0 1-1,1 0 1,-1 0 0,-2 5-1,-1 2 68,-1 0-1,2 1 1,-1-1 0,2 1-1,0 0 1,0 0 0,1 1-1,0-1 1,1 1-1,1-1 1,0 1 0,1 16-1,2-13-14,1 1 0,0-1 0,1 0-1,0 0 1,2-1 0,0 1 0,1-1-1,0 0 1,1-1 0,1 1 0,0-2-1,1 1 1,17 17 0,-20-26-105,0 0 1,1 0-1,-1 0 0,1-1 0,0-1 1,0 1-1,1-1 0,-1-1 1,1 1-1,-1-1 0,1-1 0,0 0 1,0 0-1,-1-1 0,1 0 1,0 0-1,0-1 0,0 0 0,-1-1 1,1 1-1,0-2 0,-1 1 1,0-1-1,0-1 0,0 0 0,0 0 1,0 0-1,12-10 0,-19 12-53,1 0 0,-1 0 0,1 0 0,-1 0 0,0-1 0,0 1-1,0 0 1,0-1 0,0 1 0,-1-1 0,1-2 0,0 1-484,0 0 1,-1 0-1,1 0 0,-1 0 1,0 0-1,0 0 1,-1-1-1,1 1 0,-1 0 1,0 1-1,-2-8 0,-3-1-381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0.4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263 275 88,'9'-18'1022,"-1"1"1,18-25-1,-19 31-728,-4 7-97,0 0-1,-1-1 1,1 0-1,-1 1 1,0-1-1,0 0 1,0 0-1,-1 0 1,0-1 0,0 1-1,1-8 1,-3 9-110,0 0 0,1 0 0,-1 0 1,0 0-1,-1 0 0,1 0 0,-1 0 1,0 0-1,0 0 0,0 1 0,0-1 0,-1 1 1,1 0-1,-1-1 0,-3-2 0,1 1-41,1 1 0,-1-1-1,0 1 1,0 0-1,0 0 1,-1 1 0,1-1-1,-1 1 1,0 1 0,0-1-1,0 1 1,0 0 0,0 0-1,-1 1 1,1 0-1,0 0 1,-1 0 0,1 1-1,-1 0 1,1 0 0,-1 1-1,1-1 1,0 1 0,-1 1-1,1-1 1,-8 4-1,6-2-49,0 1 0,0 0 0,0 1 0,1-1 0,0 1 0,0 1-1,0-1 1,0 1 0,1 0 0,0 1 0,0 0 0,1 0 0,0 0-1,0 0 1,1 1 0,0 0 0,0 0 0,0 0 0,1 0 0,1 1 0,-1-1-1,1 1 1,-1 11 0,1-4-12,-1 2-2,1 0 0,0 25 1,2-37 47,0 0 1,1 0-1,0 1 1,0-1 0,1-1-1,0 1 1,0 0-1,0 0 1,1-1-1,-1 1 1,6 6-1,-2-3 14,1 0 0,0 0-1,0 0 1,1-1-1,0 0 1,1-1-1,15 11 1,-19-15-90,1 0 0,-1 0 0,1-1 0,0 0 1,-1 0-1,1 0 0,0-1 0,0 0 0,0 0 1,1 0-1,-1-1 0,0 0 0,0 0 0,0-1 0,0 1 1,10-4-1,-8 2 31,-1 0 1,0-1-1,0 0 0,0 0 1,-1-1-1,1 0 0,-1 0 1,0-1-1,0 0 1,0 0-1,0 0 0,-1 0 1,0-1-1,0 0 0,-1 0 1,0 0-1,5-9 1,-4 4 70,0 1 1,-1-1-1,0 0 1,-1 0 0,0 0-1,0-1 1,-1 1-1,-1-1 1,0 1 0,-1-22-1,-7-108 556,5 124-211,-2 19-85,0 23-312,9 18 26,-3-15-115,10 47 0,-10-68 33,0 0 0,0 0 0,0 0 0,1-1-1,0 1 1,1-1 0,-1 0 0,1 0-1,0 0 1,1 0 0,7 8 0,-9-12 64,0 0 1,0 0-1,1 0 1,-1-1-1,0 1 0,0-1 1,1 0-1,-1 0 1,1 0-1,-1-1 0,1 1 1,-1-1-1,1 1 1,-1-1-1,5-1 1,3 1 180,-1-1 1,0-1-1,20-5 1,-21 3-190,1 1 1,-1-1-1,0-1 1,0 0-1,0 0 1,0-1 0,-1 0-1,0 0 1,0-1-1,-1 0 1,0-1-1,0 1 1,-1-1-1,0 0 1,0-1 0,-1 0-1,0 0 1,-1 0-1,1 0 1,-2-1-1,0 1 1,0-1-1,0 0 1,-1 0 0,-1 0-1,0 0 1,0-1-1,-1 1 1,0 0-1,-2-12 1,-5-18 132,3 24-212,2 23-458,2-2 535,1 0-1,1 0 1,-1 0 0,1 0-1,0 0 1,0 0 0,0-1-1,1 1 1,-1-1-1,5 6 1,-1-1 22,6 10-9,1-1 0,1 0 0,1-1 0,1 0 0,0-1 0,1-1 0,0-1 0,22 13 1,-31-21-1,0 0 0,0 0 0,0 0 1,-1 1-1,0 0 0,0 0 0,-1 1 1,0 0-1,7 11 0,-11-16-3,-1 0-1,1 1 0,-1-1 1,0 1-1,0-1 0,0 1 1,0-1-1,-1 1 0,0 0 1,1-1-1,-1 1 1,0 0-1,-1-1 0,1 1 1,-1 0-1,0-1 0,0 1 1,0-1-1,0 1 0,0-1 1,-1 0-1,1 1 0,-1-1 1,0 0-1,0 0 1,-1 0-1,-3 4 0,3-3 33,-1 1 0,0-1 0,0 0-1,-1 0 1,1 0 0,-1 0 0,0-1-1,0 0 1,0 0 0,-1 0 0,1-1 0,0 0-1,-1 0 1,0 0 0,0 0 0,1-1-1,-1 0 1,0 0 0,-10-1 0,15 0-55,0 0 1,0 0-1,0 0 1,0-1-1,0 1 0,0 0 1,1-1-1,-1 1 1,0-1-1,0 1 1,0-1-1,1 1 1,-1-1-1,0 1 0,1-1 1,-1 0-1,0 1 1,1-1-1,-1 0 1,1 0-1,-1 1 1,1-1-1,0 0 1,-1 0-1,1 0 0,0 0 1,-1 0-1,1 1 1,0-1-1,0 0 1,0 0-1,0 0 1,0 0-1,0 0 1,0-1-1,0-1 65,0-1 0,0 1-1,0 0 1,1 0 0,0-1 0,-1 1 0,1 0 0,3-6-1,3-1-243,0 1 0,1-1 0,0 1 0,1 1 0,0-1 0,0 2 0,11-8 0,33-31-418,-29 22 506,-2-2 0,0 0 1,34-58-1,-53 78 123,-1 0 0,0-1-1,1 1 1,-2-1-1,1 0 1,-1 0 0,0 1-1,-1-1 1,0 0-1,0 0 1,0 0 0,-1 0-1,0 1 1,0-1-1,-4-11 1,5 17-11,0 0 1,-1 0 0,1 0-1,-1-1 1,1 1-1,-1 0 1,0 0-1,0 0 1,1 0-1,-1 1 1,0-1 0,0 0-1,0 0 1,0 0-1,0 1 1,0-1-1,0 0 1,0 1 0,0-1-1,0 1 1,0-1-1,0 1 1,-1 0-1,0-1 1,-1 1-19,0 0 0,0 0-1,0 0 1,1 1 0,-1-1 0,0 1 0,0-1-1,1 1 1,-1 0 0,-3 2 0,-2 1 26,0 0 1,1 1-1,0 0 1,-1 0-1,-10 11 1,16-15-12,1 1 0,-1 0 1,1 0-1,-1 0 1,1 0-1,0 0 0,-1 0 1,1 0-1,0 1 1,0-1-1,1 0 1,-1 1-1,0-1 0,1 0 1,0 1-1,-1-1 1,1 1-1,0 4 0,1-3-23,0 0 0,0-1-1,0 1 1,1 0 0,-1 0-1,1-1 1,0 1-1,0-1 1,0 0 0,5 6-1,6 5-8,1-1 0,0-1 0,0 0-1,18 10 1,-16-10 243,1-1-130,1 0-1,0-2 1,26 10 0,-29-13-127,1 1 0,-1 1 0,-1 0 1,1 0-1,19 18 0,-32-25 21,-1 0 0,0 1 0,1-1-1,-1 1 1,0-1 0,0 1 0,0-1-1,0 1 1,-1 0 0,1 0 0,0-1 0,-1 1-1,1 0 1,-1 0 0,0 0 0,1 0 0,-1-1-1,0 1 1,0 3 0,-1-1 24,1 0 0,-1 0 1,0 0-1,0 0 0,-1 0 0,1 0 1,-1 0-1,-3 6 0,2-5 95,-1 1-1,0 0 1,0-1-1,-1 1 1,1-1 0,-1 0-1,0-1 1,0 1-1,-1-1 1,-9 5-1,9-6-522,-1-1 0,0 1 0,0-2-1,0 1 1,-10 0 0,15-2-257,-4-17-3925,12-5 2802,0 5 1036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0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11 72,'-10'-11'7628,"2"27"-4194,6-5-4624,2 27 1533,2 0 0,1 0 0,8 39 0,17 76-1932,-28-153 1476,0 1 0,-1-1 0,1 1 0,0-1 0,0 1 0,0-1 0,0 0 0,0 1 0,1-1 0,-1 1 0,0-1 0,0 0 0,0 1 0,0-1 0,0 1 0,0-1 0,1 0 0,-1 1 0,0-1 0,0 0 0,1 1 0,-1-1 0,0 0 0,1 1 0,-1-1 0,0 0 0,1 1 0,-1-1 0,0 0 0,1 0 0,-1 0 0,0 1 0,1-1 1,-1 0-1,1 0 0,0 0 0,-1-1-182,1-1 1,0 1 0,-1 0-1,1-1 1,-1 1 0,1-1 0,-1 1-1,0-1 1,1 1 0,-1-1 0,0 1-1,0-1 1,-1-2 0,1-8-537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9.09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104 119 176,'-5'-17'1153,"0"1"0,-1 0-1,-1 1 1,-1-1 0,-20-22 2245,30 151-2484,-1 64 135,-37 225 596,36-399-1643,-3 26 15,-1-7 5,2 0 0,0 0 1,2 0-1,0 0 0,4 28 1,-2-44-47,-1 0 0,1 0 0,0 0 1,0-1-1,1 1 0,0-1 1,0 0-1,0 1 0,0-1 1,1-1-1,0 1 0,0 0 0,0-1 1,8 6-1,-9-8 19,1 0 0,-1 0 0,1 0 0,-1 0 1,1-1-1,-1 0 0,1 0 0,0 0 0,0 0 0,0 0 0,-1-1 0,1 0 0,0 0 0,0 0 0,0 0 0,0 0 1,0-1-1,-1 0 0,1 0 0,0 0 0,0 0 0,-1 0 0,7-4 0,0-1-4,1-1-1,-1 0 1,0-1 0,-1 0-1,0 0 1,0-1 0,-1 0-1,14-20 1,-12 15-17,-1-1 1,-1 0-1,0 0 0,0-1 1,9-33-1,-15 40 33,0-1 0,-1 1 1,0-1-1,-1 0 0,0 1 0,-1-1 0,0 1 0,0-1 0,-1 1 1,0-1-1,-1 1 0,1 0 0,-7-11 0,7 16 8,0 1 0,-1 0 0,1 0 0,-1 0 0,0 0 0,0 0 0,0 1 0,0-1 0,0 1-1,0 0 1,-1 0 0,1 0 0,-1 0 0,0 1 0,0-1 0,1 1 0,-1 0 0,0 0 0,-8-1 0,2 1-16,-1-1 0,1 2 0,-1-1 1,1 1-1,-1 1 0,-15 2 1,18-1-82,0 1 0,1-1 0,-1 1 1,1 1-1,0-1 0,0 1 1,0 0-1,-7 7 0,10-8-281,1 0-1,-1 0 1,1 0 0,0 1 0,0-1-1,0 1 1,1 0 0,-4 7-1,37 9-6168,-14-20 5469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1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73 368,'-12'-1'429,"0"0"-1,-1 1 1,1 0 0,0 0-1,0 2 1,0-1 0,0 1-1,1 1 1,-1 0-1,-17 8 1,28-10-397,0 0 0,0 0 0,0-1 0,0 1 0,1 0 0,-1 0 0,0 0 0,1 0 0,-1 0 0,1 1 1,-1-1-1,1 0 0,-1 0 0,1 0 0,0 0 0,0 1 0,-1-1 0,1 0 0,0 0 0,0 0 0,0 1 0,0-1 0,1 2 0,4 28 551,-3-25-586,1 0 0,0 0 0,0 0 1,0 0-1,0-1 0,1 1 1,0-1-1,0 0 0,1 0 0,-1 0 1,1-1-1,0 0 0,0 0 1,1 0-1,8 5 0,-10-7-68,0 0-1,0-1 0,0 1 1,0-1-1,-1 0 0,1 0 1,1 0-1,-1-1 0,0 0 1,0 0-1,0 0 0,0 0 1,0 0-1,0-1 0,0 0 1,0 1-1,0-2 1,0 1-1,0 0 0,0-1 1,-1 0-1,1 0 0,0 0 1,-1 0-1,0 0 0,1-1 1,2-2-1,-3 1 101,1 0 0,-1 1-1,0-1 1,0 0 0,-1 0 0,1 0 0,-1-1 0,0 1-1,0-1 1,0 1 0,-1-1 0,1 0 0,-1 0-1,0 1 1,-1-1 0,1 0 0,-1 0 0,0 0-1,0 0 1,-1 0 0,1 0 0,-1 1 0,0-1-1,0 0 1,-1 0 0,1 1 0,-1-1 0,0 1-1,0-1 1,-1 1 0,1 0 0,-1 0 0,-6-7-1,3 5 30,0-1 0,-1 1-1,0 1 1,0-1 0,0 1-1,0 0 1,-1 1 0,0 0-1,-14-6 1,19 9-48,0 0 0,0 0 0,0 0 1,0 1-1,0-1 0,0 1 0,-1 0 0,1-1 0,0 1 1,0 1-1,0-1 0,0 0 0,0 1 0,0 0 1,0-1-1,0 1 0,0 1 0,0-1 0,0 0 0,0 1 1,0-1-1,1 1 0,-1 0 0,1 0 0,-1 0 0,1 0 1,0 0-1,0 1 0,0-1 0,0 0 0,-2 4 1,2-2-91,0 0-1,0 0 1,1 1 0,-1-1 0,1 0 0,0 0 0,0 1 0,1-1 0,-1 1 0,1-1 0,0 1 0,0-1 0,0 0 0,1 1 0,0-1 0,-1 0 0,2 1 0,-1-1 0,0 0 0,1 0 0,0 0-1,0 0 1,0 0 0,0 0 0,4 4 0,7 9-703,0-1 0,1 0-1,31 27 1,-28-26 283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1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322 192 60,'-2'-4'354,"0"1"1,0-1-1,1 1 0,0-1 1,0 0-1,0 1 0,0-1 1,0 0-1,1 0 0,-1 1 1,1-1-1,1-6 0,-1 3-61,-1 0-1,1 1 0,-1-1 0,0 1 1,0-1-1,-1 1 0,0-1 0,-5-10 1,3 10-105,-1 1 0,0-1 0,0 1 0,0 0 1,-1 0-1,0 1 0,0 0 0,-8-5 0,13 9-171,-1 0-1,0 0 1,0 0-1,0 0 1,0 0-1,0 0 1,0 0-1,0 1 1,0-1 0,0 1-1,0 0 1,0-1-1,0 1 1,-1 0-1,1 0 1,0 1-1,0-1 1,0 0-1,0 1 1,0-1-1,0 1 1,0-1-1,0 1 1,0 0 0,0 0-1,0 0 1,0 0-1,0 1 1,1-1-1,-1 0 1,0 1-1,1-1 1,-1 1-1,0 1 1,-14 15-38,1-1-21,1 1 1,1 0-1,-21 36 0,31-49 34,1 0 0,-1 1-1,1-1 1,1 1 0,-1 0-1,1-1 1,0 1 0,0 0 0,0 0-1,1 0 1,0 0 0,0 0-1,1 0 1,0-1 0,0 1-1,0 0 1,0 0 0,1-1-1,0 1 1,3 5 0,-1-2-58,0-1 0,1 0 0,0 1 0,1-2 0,7 9 0,-11-13 36,1-1 0,-1 0 0,1 0 0,0 0 0,0 0 1,0 0-1,0-1 0,0 0 0,0 1 0,0-1 0,0 0 0,0 0 0,1 0 0,-1-1 0,1 1 0,-1-1 1,0 0-1,7 0 0,0-3-45,1 1 0,-1-1 0,0 0 0,-1-1 0,1 0 0,0-1 0,-1 0 0,0-1 0,-1 1-1,1-2 1,-1 1 0,0-1 0,0-1 0,-1 1 0,0-1 0,11-16 0,-16 19 115,0 0 0,0 0 0,-1 0-1,1 0 1,-1 0 0,0 0 0,0 0 0,-1-1-1,0 1 1,0 0 0,0 0 0,0 0 0,-2-9-1,-2-4 515,-1 0 0,-9-23-1,11 33 1108,3 30-1539,2 4-132,1 0 0,2 0 1,1 0-1,0-1 1,2 1-1,16 34 1,-10-24 1,-1 0 1,8 40-1,14 148 199,-32-186-43,-2 1 1,-1-1 0,-10 75-1,7-98-98,0 0 0,0 0 0,-1-1 0,-1 0 0,-1 0 0,-10 20 0,14-29-20,-1-1 1,-1 1-1,1-1 0,-1 1 1,0-1-1,0 0 1,0 0-1,0-1 1,-1 1-1,1-1 1,-1 0-1,0 0 0,0-1 1,0 1-1,0-1 1,-1 0-1,1 0 1,0-1-1,-1 0 1,1 0-1,-9 1 0,-2-1 2,-1-1 0,0-1 0,0 0 0,1-1 0,-1-1 0,-16-4 0,23 4-139,-1-1 0,1 0 0,0-1-1,0 0 1,0-1 0,1 0 0,0 0 0,0-1-1,0 0 1,-8-9 0,-8-6-897,21 20 663,0-1 1,0-1-1,0 1 0,0-1 1,1 1-1,0-1 1,-4-6-1,6 8 151,1 1-1,0-1 1,0 0 0,0 1 0,1-1-1,-1 0 1,0 0 0,0 1-1,1-1 1,-1 0 0,1 1-1,0-1 1,0 1 0,-1-1-1,1 1 1,0-1 0,0 1-1,0-1 1,0 1 0,3-2 0,-2 0-90,28-35-2025,-14 21 988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2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24 234 208,'0'-2'288,"0"-1"1,0 1-1,-1-1 0,1 0 1,-1 1-1,1-1 0,-1 1 1,0-1-1,0 1 0,0 0 1,-2-4-1,-5-9 1382,6 10-1100,2 4-514,-1 1 0,1-1 0,-1 0 0,1 1-1,-1-1 1,1 0 0,0 1 0,0-1 0,-1 0-1,1 1 1,0-1 0,0 0 0,0 0 0,0 1-1,-1-1 1,1 0 0,0 0 0,1 1 0,-1-1 0,0 0-1,0 0 1,0 1 0,0-1 0,1 0 0,-1 0-1,0 1 1,0-1 0,1 0 0,-1 1 0,1-1-1,-1 0 1,1 1 0,-1-1 0,1 1 0,-1-1 0,1 1-1,-1-1 1,1 1 0,0-1 0,7-8-100,6-3 41,-13 12 9,0 0-1,0 0 0,0 0 0,0 1 1,0-1-1,0 0 0,0 1 1,0-1-1,0 1 0,0-1 0,0 1 1,-1-1-1,1 1 0,0 0 0,0-1 1,-1 1-1,1 0 0,0 0 0,-1 0 1,1-1-1,-1 1 0,1 0 1,-1 0-1,1 1 0,14 21 55,-1 1 1,12 31-1,-21-43-20,-1 1 0,0-1 0,-1 1 0,-1 0 0,0 0 0,1 26 0,-3-18-16,-7 38 0,1-27 2617,-6-51-2049,10 7-641,1 0 0,1-1 0,0 1 0,0 0 0,1 0 0,1 0 0,0 0 0,5-15 0,1-2-133,1 1 1,1 0-1,26-52 0,-26 62 87,1 1 0,0 0-1,1 1 1,0 0 0,2 1-1,25-23 1,-35 34 40,0 0 0,1 1 0,-1 0 0,1 0 0,0 0-1,-1 1 1,1-1 0,1 1 0,8-2 0,-12 4 58,1-1 0,0 2 0,0-1 0,-1 0 0,1 0 0,-1 1 0,1-1 0,0 1 0,-1 0 0,1 0 0,-1 0 0,1 0 0,-1 0 0,0 1 0,1-1 0,-1 1 0,0-1 0,0 1 0,0 0 0,0 0 0,0 0 0,1 2 0,6 7 127,0 0 0,0 0 0,-1 1 0,-1-1 0,0 2 0,-1-1 0,0 1 1,-1 0-1,6 22 0,-2 6 227,4 62 1,1 1-201,-14-103-270,0 1 1,0-1-1,1 1 1,-1 0-1,1-1 1,-1 1 0,1-1-1,-1 1 1,1-1-1,0 1 1,0-1-1,0 0 1,0 1-1,0-1 1,0 0-1,0 0 1,0 0 0,1 0-1,-1 0 1,0 0-1,1 0 1,-1 0-1,1 0 1,-1-1-1,1 1 1,-1 0-1,1-1 1,-1 0-1,1 1 1,-1-1 0,1 0-1,0 0 1,-1 0-1,1 0 1,0 0-1,-1 0 1,1 0-1,2-1 1,0 0-232,0 0-1,-1 0 1,1 0 0,-1-1-1,1 0 1,-1 1 0,0-1-1,0 0 1,0-1 0,0 1-1,0 0 1,0-1 0,-1 0-1,1 1 1,-1-1-1,4-5 1,3-11-352,1 1-120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2.8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88 188 56,'-31'17'1490,"26"-13"-165,5-4-1279,-1 0 0,0 1 0,1-1 0,-1 1 0,0-1 0,1 1 0,-1-1 0,0 1 0,1-1 0,-1 1 0,1 0 0,-1-1 0,1 1 0,-1 0 0,1-1 0,0 1 0,-1 0 0,1 0 0,0 0 0,0-1 0,-1 1 0,1 0 0,0 0 0,0 0 0,0-1 0,0 1-1,0 0 1,0 0 0,1 1 0,-1-1-35,0 0 0,1 0-1,-1-1 1,1 1 0,-1 0-1,1 0 1,0 0 0,-1 0-1,1-1 1,0 1 0,0 0-1,-1-1 1,1 1 0,0-1-1,0 1 1,0-1 0,0 1-1,0-1 1,0 0-1,0 1 1,0-1 0,0 0-1,0 0 1,0 1 0,0-1-1,0 0 1,0 0 0,0 0-1,0 0 1,0-1 0,0 1-1,0 0 1,0 0 0,0-1-1,0 1 1,0 0 0,0-1-1,0 1 1,1-2 0,41-21-198,-42 22 179,4-2 20,0 0-1,0-1 0,-1 1 1,1-1-1,-1 0 0,0-1 0,-1 1 1,1-1-1,-1 0 0,0 0 0,0 0 1,0 0-1,-1 0 0,1-1 1,-2 1-1,1-1 0,0 1 0,1-11 1,-3 11 123,0 0 0,0 0 1,0 0-1,-1 1 0,0-1 0,0 0 1,0 0-1,0 1 0,-1-1 1,1 0-1,-1 1 0,0 0 1,-1-1-1,1 1 0,-1 0 1,0 0-1,0 0 0,0 1 0,0-1 1,-1 1-1,1 0 0,-7-5 1,8 7-106,0-1 0,0 1 1,0-1-1,0 1 0,0 0 0,-1 0 1,1 0-1,0 0 0,-1 0 1,1 1-1,0-1 0,-1 1 0,1-1 1,-1 1-1,1 0 0,-1 0 1,1 0-1,0 0 0,-1 1 0,1-1 1,-1 0-1,1 1 0,0 0 1,-1 0-1,1 0 0,0 0 0,0 0 1,-1 0-1,1 0 0,0 1 1,0-1-1,0 1 0,1-1 0,-1 1 1,0 0-1,1 0 0,-1 0 1,1 0-1,-1 0 0,0 3 0,-5 6-11,1 0 0,0 1 0,1-1 0,1 1 0,0 0-1,-3 15 1,4-15 24,1 0 0,0 0-1,1-1 1,0 1 0,1 0-1,1 0 1,-1 0 0,2 0-1,0 0 1,0-1 0,1 1-1,0-1 1,1 1 0,1-1-1,-1 0 1,2-1 0,0 1-1,10 14 1,-4-10-42,-6-8-123,0 1-1,1-1 1,13 12 0,-17-17-74,1 0-1,-1 0 1,0-1 0,1 1-1,-1-1 1,1 0-1,-1 1 1,1-2 0,0 1-1,-1 0 1,1-1 0,0 1-1,4-1 1,-4-2-287,1 1-1,-1 0 1,0-1 0,0 0 0,1 0-1,-1 0 1,-1 0 0,1-1 0,0 0-1,5-5 1,-2 0-341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3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353 592 112,'0'0'673,"3"-22"558,1-65 3089,-4 83-4233,0-1 29,0-1 1,0 1-1,0 0 0,-1-1 0,0 1 0,0 0 0,0 0 1,-1 0-1,1-1 0,-1 2 0,0-1 0,-1 0 1,1 0-1,-1 1 0,0-1 0,0 1 0,-1 0 0,1 0 1,-1 0-1,0 0 0,0 1 0,0 0 0,0-1 1,-1 1-1,1 1 0,-1-1 0,-5-2 0,6 4-52,0-1 1,0 1-1,1 0 0,-1 0 0,0 0 0,0 0 1,0 1-1,0 0 0,0 0 0,0 0 0,0 0 1,0 0-1,0 1 0,0 0 0,0 0 0,0 0 1,1 0-1,-1 1 0,0-1 0,-4 4 0,-4 0-9,1 1-1,1 0 1,-1 1 0,1 0-1,0 1 1,1 0-1,0 0 1,0 1-1,1 0 1,-9 13-1,4-6 30,7-9-50,0-1 0,1 1 0,0 0 0,1 0 0,-1 1 0,-5 15 0,10-23-34,-23 85-13,21-76 27,1 0-1,0 0 0,1 0 0,-1 0 0,2 0 1,0 0-1,2 11 0,0-3-264,2 0 0,10 28 0,-13-40 215,1 1 0,1-1 1,-1 1-1,0-1 0,1 0 1,0-1-1,1 1 0,-1-1 0,1 1 1,7 4-1,-8-7 36,0 1 1,0-1-1,1-1 0,0 1 1,-1-1-1,1 1 0,0-1 1,-1-1-1,1 1 0,0-1 1,0 1-1,0-2 0,0 1 1,-1 0-1,1-1 0,0 0 1,0 0-1,-1 0 0,1-1 1,-1 1-1,6-4 0,3 0-107,-1-2-1,1 0 0,-1 0 1,0-1-1,18-16 0,-20 15 57,-1-1 1,-1 0-1,1 0 0,-2-1 0,1 0 0,-1-1 1,-1 1-1,0-1 0,-1-1 0,0 1 0,4-19 0,0-13-111,-1 1 0,1-51 0,5-31 253,-6 69-17,-6 34 14,10-41-1,25-122 907,-36 183-707,-2 2-264,0 0 0,0 0-1,0 0 1,0 0 0,-1 0 0,1 0 0,0 0 0,0 0-1,0 0 1,0 0 0,0 1 0,0-1 0,0 0 0,0 1-1,0-1 1,-1 1 0,-4 7-33,0 0 0,1 0 0,0 1 0,1 0 0,0-1 0,0 1-1,-4 19 1,7-27 5,-10 32-25,2 0 0,1 1 0,2 0-1,1 0 1,-1 69 0,7-82 63,1-1 0,1 1 0,1-1 0,0 1 1,2-1-1,0 0 0,1-1 0,1 0 0,1 0 0,0-1 0,17 24 0,-9-18 24,1-1 0,1-1 0,1-1 0,1 0 0,1-2-1,1 0 1,0-2 0,1-1 0,1 0 0,28 11 0,-37-19-97,0-2 0,1 0 0,0-1 0,1-1 0,-1 0 0,1-2 0,29 2 0,-33-4-60,0-1 1,0-1-1,0 0 1,-1-1-1,1 0 0,0-1 1,-1 0-1,0-1 1,0-1-1,19-11 1,-28 15 42,-1-1 1,1 0 0,-1 0 0,0 0-1,0 0 1,0 0 0,0-1 0,-1 0-1,1 1 1,-1-1 0,0 0 0,0 0-1,0 0 1,0 0 0,-1 0-1,0-1 1,0 1 0,1-5 0,-1 2-200,0-1 0,-1 1 1,0 0-1,0-1 0,-1 1 1,0-1-1,0 1 0,0 0 1,-5-12-1,-2 6-1613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8:44.4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48 692,'0'0'460,"-20"-11"4123,19 7-4393,-5-3 1338,-3 23-1254,6-3-277,3-8-27,-1-1 0,0 1 0,0-1 0,0 0 0,-1 0 0,-2 7 0,9-11-24,10-9 13,-8 2 37,-1 0 0,1 0 1,-1 0-1,-1-1 1,0 0-1,7-13 0,-11 18 155,-2-12-139,2 16-66,-30 19-2318,26-16 1967,0 1 0,0-1 0,1 0 0,-1 1 0,1 0 0,0-1 0,0 1 0,-2 9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29:07.1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156 72 64,'0'0'1057,"-18"-4"-491,-16-4 1268,51 6-1753,-13 1-64,0 0-1,1 1 1,-1-1 0,1 1 0,-1 0 0,9 1 0,3 0-33,38-1-227,-52 0 256,3 1 9,6 4 575,-86-10-522,-44-1-223,65 4 605,64-2-459,0 0 0,0 0 1,0 2-1,0-1 0,0 1 0,19-1 0,71 0 36,-91 3-25,111 3 34,-112-4-91,6 1-3,-13 0 46,-1 1 0,0-1 0,0 0 0,0 1 0,0-1 0,0 0 0,0 0 1,0 1-1,1-1 0,-1 0 0,0 0 0,0 1 0,0-1 0,0 0 0,0 1 0,0-1 0,0 0 0,0 1 0,0-1 1,-1 0-1,1 0 0,0 1 0,0-1 0,0 0 0,0 0 0,0 1 0,0-1 0,-1 0 0,1 0 0,0 1 1,0-1-1,0 0 0,-1 0 0,1 0 0,0 1 0,0-1 0,-1 0 0,1 0 0,0 0 0,0 0 0,-1 1 1,1-1-1,0 0 0,0 0 0,-1 0 0,1 0 0,-1 0 0,-1 1 9,-1 1 0,1-1 0,-1 0 0,0 0 1,0-1-1,1 1 0,-1 0 0,0-1 0,-5 0 0,-2 2 6,-40 1-65,37-3 222,12 0-125,16-3-158,305-11 36,-315 14 71,4-1-16,-1 1 0,1 1 0,-1-1 0,0 2 1,9 1-1,-15-3 74,-46 0-47,-4 0-3,-126 3-61,172-3 59,-1 0-1,1 0 1,0 0-1,0 0 1,-1 0-1,1 0 0,0 1 1,0-1-1,-1 1 1,1 0-1,-4 1 1,9-1-4,0-1 0,-1 1 0,1-1 0,0 1 0,0-1 1,-1 0-1,1 0 0,0 0 0,0-1 0,4 0 0,33-4-34,37-1 18,-25 6 18,283-7-66,-216 0-160,-111 5 330,-33 9 21,10-4-138,1-1 1,-1 0-1,0-1 0,1 0 0,-19-3 0,-33 3-27,54 1 95,-1-2 0,0 1 0,1-1-1,-19-3 1,155-2-58,423-7-137,-499 12 37,-64-2 104,0 1 1,0 1 0,-23 1 0,-1 1 12,-7 0 25,-80 16 0,111-16 35,19-3 9,25-5-61,183-3 8,218 9-273,-298 0 230,-171-3 3,-60 0-102,-79 3 622,254-6-655,136 0 90,127 4-434,-269 7 352,-78-8 312,4 2-169,1 0-1,-1-1 1,1 1-1,-1 0 1,1 1-1,-1-1 1,0 1-1,-6 1 1,-46 5-30,42-2 57,4-1-18,-1-1 0,0 0 0,0-1 1,0-1-1,-13 0 0,12 0 241,30 0-296,42 0-142,-21-4-359,-49-4-1505,6 5 1328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49.91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1034 563 1164,'-31'8'1564,"29"-7"-1498,-2-14 83,1 6 70,14-1 9,-10 8-202,0-1 1,0 1-1,-1-1 1,1 0-1,0 1 1,0-1 0,0 0-1,0 0 1,-1 0-1,1 0 1,0 0-1,-1 0 1,1 0 0,0 0-1,-1 0 1,1 0-1,-1 0 1,0 0-1,1 0 1,-1 0-1,0-2 1,-2-29 226,-1 20-216,0 1-1,-1-1 1,-8-14-1,-27-79-38,33 91-12,1 0 0,-6-21 0,10 30 18,-2-7 24,3 10-30,-1-1 0,1 1 1,-1 0-1,1 0 1,-1 0-1,0-1 0,0 1 1,0 0-1,-2-3 1,2 4-3,0 0 0,0 1 0,0-1 0,0 0 1,-1 1-1,1-1 0,0 1 0,0-1 0,0 1 1,0 0-1,-1-1 0,1 1 0,0 0 0,0 0 1,-1 0-1,1 0 0,0 0 0,0 0 0,-1 0 1,1 0-1,0 1 0,0-1 0,-1 0 1,0 1-1,-77 29-617,79-31 606,0 1 0,0 0 0,0 0 0,-1 0 0,1 0 0,0 0 0,0 0 0,0 0 0,0 0 0,0 0-1,-1 0 1,1 0 0,0 0 0,0 0 0,0 0 0,0 1 0,0-1 0,0 0 0,-1 0 0,1 0 0,0 0 0,0 0 0,0 0 0,0 0 0,0 0 0,0 0 0,0 0 0,-1 1 0,1-1 0,0 0 0,0 0 0,0 0-1,0 0 1,0 0 0,0 0 0,0 0 0,0 1 0,0-1 0,0 0 0,0 0 0,0 0 0,0 0 0,0 0 0,0 1 0,0-1 0,0 0 0,0 0 0,0 0 0,0 0 0,0 0 0,0 1 0,0-1 0,0 0 0,7 6 102,-4-3-137,-12-13 292,6 9-239,-5-5-15,7 6 12,1-1-1,0 1 1,0-1-1,0 1 1,-1 0-1,1-1 1,0 1-1,-1 0 0,1-1 1,0 1-1,-1 0 1,1-1-1,0 1 1,-1 0-1,1 0 1,0-1-1,-1 1 0,1 0 1,-1 0-1,1 0 1,-1 0-1,1 0 1,0-1-1,-1 1 1,1 0-1,-1 0 0,1 0 1,-1 0-1,1 0 1,-1 0-1,0 1 1,-6 0-2,-1 1 1,1 0 0,-1 0-1,1 1 1,0 0 0,0 0 0,0 1-1,0 0 1,1 0 0,0 0-1,-10 9 1,-1 4-6,1 0 0,-19 28 1,21-26 33,-1-1 1,-20 20-1,21-26 6,10-10-26,1 1 1,0-1-1,0 1 0,0 0 1,0 0-1,1 0 1,-1 0-1,1 0 0,-1 1 1,1-1-1,0 1 1,-1 4-1,2-6 13,4-2-20,-1-1 0,0 1 0,1-1 0,-1 1 0,0-1 0,0 0 0,0 0 0,1 0 0,-1 0 0,0-1 0,0 1 0,0 0 1,-1-1-1,4-2 0,26-30-4,-15 14 10,-2 7 6,-1-1 0,0 0 1,-1-1-1,-1 0 0,0-1 1,-2 0-1,1-1 1,-2 0-1,0 0 0,5-20 1,-10 26-5,-2 7-6,0-1 0,1 1 0,-1 0 0,1 0 0,0 0 0,0 0 0,1 1 0,-1-1 0,1 0 0,0 1 0,5-6 0,-8 9-2,0 0 0,0 0 0,0 0 0,0 0 0,1 0 0,-1 0 0,0 0 0,0 0 0,0 0 0,0-1 0,0 1 0,0 0 0,0 0 0,0 0 0,0 0 0,0 0 0,0 0 0,1 0 0,-1-1 0,0 1 0,0 0 0,0 0 0,0 0 0,0 0 0,0 0 0,0 0 0,0-1 0,0 1 0,0 0 0,0 0 0,0 0 0,0 0 0,0 0 0,0 0 0,0-1 0,0 1 0,-1 0 0,1 0 0,0 0 0,0 0 0,0 0 0,0 0 0,0 0 0,0-1 0,0 1 0,0 0 0,0 0 0,0 0 0,0 0 0,-1 0 0,1 0 0,0 0 0,0 0 0,0 0 0,0 0 0,0 0 0,0 0 0,-1 0 0,1 0 0,0 0 0,0 0 0,0 0 0,0 0 0,-15 1 1,-16 7-5,31-8 4,-8 3-4,-1 0 0,1 0 0,0 1 0,0 1 0,0-1 0,1 1 0,-13 11-1,1 2 0,-22 26 0,-15 16 12,34-42-1,15-13-1,0 1 0,0 0 0,0 0 0,1 1 0,0-1 0,1 1 1,-7 10-1,12-17-5,0 0 1,0 0-1,0 0 1,0 0 0,0 0-1,1 0 1,-1 0-1,0 0 1,0 0 0,0 0-1,0 0 1,0 0-1,0 0 1,0 0 0,0 0-1,0 0 1,0 0-1,0 0 1,0 0 0,1 0-1,-1 0 1,0 0-1,0 0 1,0 0 0,0 0-1,0 0 1,0 0-1,0 0 1,0 0 0,0 0-1,0 0 1,0 0-1,0 0 1,0 0 0,0 0-1,0 0 1,0 0-1,0 1 1,0-1 0,0 0-1,1 0 1,-1 0-1,0 0 1,0 0 0,0 0-1,0 0 1,0 0-1,0 0 1,0 0 0,0 0-1,0 0 1,0 1 0,0-1-1,0 0 1,-1 0-1,1 0 1,0 0 0,0 0-1,0 0 1,0 0-1,0 0 1,0 0 0,0 0-1,0 0 1,0 0-1,0 0 1,0 1 0,9-6 8,15-14-11,-16 10 0,2-1 0,-1 0-1,2 1 1,17-14-1,-1 3-1,-1-1 0,-1-1 0,31-36 0,-9 1 8,-85 97-50,24-24 40,-1-1-1,0 0 1,-18 13 0,-81 42-5,81-52 57,2 1 0,0 1 0,0 2 0,-42 41 0,54-38 69,21-18-72,14-7-40,-3-3 2,0-1 0,-1 0 1,0 0-1,24-13 0,9-3 1,32-13-22,82-47-1,-144 73 8,-1-1 0,-1-1 0,0-1 0,0 0-1,-1 0 1,0-1 0,0-1 0,13-18 0,-12 15-3,-9 9-15,-22 19 28,-34 20-23,-1-2-1,-2-3 0,-58 22 1,-18 10 10,-80 37 331,198-91-272,9-4-20,6-3-12,24-7-9,63-21-39,-2-3 1,149-79-1,-174 79 32,76-28 0,-122 56 1,-69 29-4,39-20 3,-215 77-70,182-64 68,0-2 0,-1-2-1,-1-2 1,-97 10 0,135-21 7,-16 1-3,27-3-2,0 1 0,-1 0 0,1 0 1,0 0-1,-1 0 0,1-1 0,0 1 0,-1 0 1,1 0-1,0-1 0,-1 1 0,1 0 1,0 0-1,-1-1 0,1 1 0,0 0 0,0-1 1,0 1-1,-1-1 0,1 1 0,0 0 1,0-1-1,0 1 0,0-1 0,0 1 1,0 0-1,0-1 0,-1 1 0,1-1 0,0 1 1,1 0-1,-1-1 0,0 1 0,0-1 1,0 1-1,0 0 0,0-1 0,0 1 1,0-1-1,1 1 0,-1 0 0,0-1 0,0 1 1,0 0-1,1-1 0,-1 1 0,0 0 1,1-1-1,-1 1 0,0 0 0,1 0 1,-1-1-1,1 1 0,4-6-9,1 1 0,0-1 0,0 1 0,1 1 0,-1-1 0,12-5 0,14-11-20,146-102-145,159-114-382,-336 237 554,0 0 0,-1-1 0,1 1 1,-1 0-1,1-1 0,-1 1 0,1 0 0,-1-1 0,1 1 0,-1-1 1,1 1-1,-1-1 0,1 1 0,-1-1 0,0 1 0,1-1 1,-1 0-1,0 1 0,0-1 0,1 1 0,-1-1 0,0 0 0,0 1 1,0-1-1,0-1 0,-12-2-26,-22 5 14,-29 14 40,0 2 1,1 4-1,-63 29 1,-2 0 105,66-27 123,-103 53 0,162-75-249,1-1 0,-1 1 0,1 0 0,-1 0 0,1-1 0,-1 1 0,1 0 0,0 0 0,0 0 0,-1 0 1,1 1-1,0-1 0,0 0 0,0 0 0,0 1 0,0-1 0,1 0 0,-1 1 0,0-1 0,1 1 0,-1-1 0,1 1 0,-1-1 0,0 4 0,2-4-5,0 1 1,0-1 0,0 0-1,0 0 1,0 0 0,0 0-1,0 0 1,0 0-1,1 0 1,-1 0 0,0 0-1,1-1 1,-1 1 0,0 0-1,1-1 1,-1 1 0,1-1-1,-1 0 1,1 1 0,-1-1-1,1 0 1,-1 0-1,1 0 1,-1 0 0,3 0-1,23-1 0,1-1 0,-1-1 0,0-1 0,0-2 0,29-10 0,-28 9-8,291-85-73,-216 61 51,4-9 23,-37 13 93,-219 97-121,-43 5 4,-91 39 143,276-111-109,-39 17 41,1 2 1,-60 40 0,102-60-50,11 1-76,10 3 56,10-7-3,0-2 0,0 0 0,-1-2-1,1-1 1,41-15 0,131-64-38,-136 56 67,-18 7-34,-20 9-94,50-17 0,-166 70-300,22-18 384,10-5 119,0 3 0,2 3 0,-80 43 0,32-20 260,100-42-314,39-17-85,14-2 27,-4 3-3,1-3 0,-2-1 0,54-28 0,143-69-91,-153 85 104,-86 27 10,-28 11-251,-136 48-38,-217 95 827,363-147-450,10-4-42,0 0-1,0 1 1,0 0 0,0 0-1,0 1 1,-7 5 0,10-8-46,15 7-136,1-9 127,0 0 0,0-1 0,0-1 0,0 0 0,-1-1-1,22-9 1,73-40-107,-102 51 124,293-161-278,-247 130 432,-66 37 152,-15 8-290,19-6 14,1-1-1,-2-1 0,1 0 0,0 0 1,-1-1-1,-18 3 0,-34 10 99,57-13-123,1 1 0,0 1 0,0-1 0,0 1 0,0 0 0,1 0 0,0 1 0,0-1-1,0 1 1,-4 8 0,-20 21-63,-41 19-15,70-53 80,0-1-1,0 1 1,0-1-1,0 0 1,0 1-1,0-1 1,0 1 0,0-1-1,0 0 1,0 1-1,0-1 1,0 1-1,1-1 1,-1 0-1,0 1 1,0-1-1,0 0 1,1 1-1,-1-1 1,0 0 0,0 1-1,1-1 1,-1 0-1,0 0 1,1 1-1,-1-1 1,0 0-1,1 0 1,-1 1-1,0-1 1,1 0-1,-1 0 1,1 0 0,-1 0-1,0 0 1,1 0-1,-1 0 1,1 1-1,-1-1 1,0 0-1,2-1 1,20 7-2,-3-9 0,1-1 0,-1 0 0,0-1 0,0-1 0,0-1 0,-1 0 0,0-2 0,32-20 0,8-3 2,10-7 45,-63 35-42,0 0 0,0-1 0,0 1 0,0-1 0,0 0 0,-1 0 0,0 0 0,0-1 0,4-7 0,14-35-23,-30 50 41,1 0-1,-1 1 1,1 0 0,-1 1 0,-7 4 0,-193 114-193,169-95 170,0 2 0,2 1 0,-33 35 0,-3 24 83,69-84-62,-2 5-7,21-4-43,-10-6 25,0 0-1,1-1 0,-1 1 1,0-1-1,1 0 0,-1 0 0,0 0 1,0-1-1,0 0 0,0 0 1,0 0-1,7-6 0,8-4-23,28-22 0,24-27 23,103-113 0,-130 112 32,-44 60 48,-2 15-44,0-1-1,0 0 1,-1 0 0,-1 0-1,0-1 1,-1 1-1,0-1 1,-8 16 0,-7 9-19,-30 40 0,11-18 43,6-11-15,30-44-34,5-5-4,0-1 1,1 0 0,-1 1-1,1 0 1,-1 0-1,1 0 1,0 0-1,8-2 1,17-10 1,-17 4-1,0 0 0,0-1-1,-1-1 1,-1 0 0,0 0-1,0-1 1,-1 0 0,-1-1-1,8-16 1,12-18-28,-21 37 32,-1-2 0,-1 1 0,0-1 0,0 0-1,3-17 1,-7 16 23,-5 15-17,-13 25-16,9-12 7,4-8 0,0 0 0,1 0 0,0 0 0,1 1 0,-1 0 1,1-1-1,0 1 0,-1 10 0,2-10 3,0-1-1,-1 1 0,0 0 1,0-1-1,0 1 0,-1-1 1,-6 11-1,0-5 4,1 1 0,1 0 0,0 1 0,-10 26 0,15-33-22,5-8 6,7-19 1,11-30 4,-12 21-11,1-1-1,19-37 0,1-5 35,-65 122-86,26-33 73,1-1 1,0 1-1,1 0 0,1 1 0,0 0 1,2 0-1,0 0 0,1 0 0,1 1 1,0-1-1,2 20 0,2-25 22,-1-13-28,-1 1 0,1-1 1,-1 0-1,1-1 1,-1 1-1,0 0 1,1 0-1,-1 0 1,1 0-1,-1 0 1,1 0-1,-1 0 0,1-1 1,-1 1-1,0 0 1,1 0-1,-1-1 1,1 1-1,-1 0 1,0-1-1,1 1 1,-1 0-1,0-1 1,0 1-1,1 0 0,-1-1 1,0 1-1,0-1 1,1 1-1,-1 0 1,0-1-1,0 1 1,0-1-1,0 0 1,16-25-11,-2 0 1,-1-1-1,-1 0 1,-1-1-1,-1-1 1,8-42 0,-2-37 29,-14 95 4,-6 14-4,2 0-21,1 1 1,0 0 0,0-1 0,0 1 0,0 0-1,0 0 1,0 0 0,0 0 0,1 0 0,-1 2 0,-3 38 11,2 60 1,2-76-15,-10 35 7,10-59 0,0 14 16,0-14-17,10-27-7,-2 7-1,-1 0 0,0-1 0,-2 0 1,0 0-1,-2 0 0,0-1 0,1-30 0,10-57-28,-11 97 29,3-21-54,-7 24 9,-6 14-7,6-3 49,0 0 1,0 0 0,0 0-1,0 0 1,1 0 0,0 1-1,0-1 1,0 5 0,0 5-9,-3 14-9,1-3 39,-1 0-1,-12 42 1,13-59-16,-8 13-2,-6 7-3,15-26-9,3-7-153,1 0 49,0 1 1,0-1-1,1 1 1,0-1-1,-1 1 1,6-5-1,2-1 10,-1-2-1,15-21 1,-17 19 110,-1-1 0,0 1 1,0-1-1,-2-1 0,6-21 1,-10 29-46,-1 7 71,0-1-1,0 0 0,0 1 1,0-1-1,1 0 0,-1 1 1,0-1-1,1 0 0,-1 1 1,1-1-1,0 1 0,-1-1 1,1 1-1,0-1 0,2-1 1,-3 3-16,1-1 1,-1 1 0,1 0-1,0 0 1,-1 0 0,1 0-1,-1 0 1,1 1 0,-1-1-1,1 0 1,-1 0 0,1 0-1,0 0 1,-1 1 0,1-1-1,-1 0 1,0 0 0,1 1-1,-1-1 1,1 0 0,0 1-1,21 22-24,-22-20-615,7-13 103,-76 84 692,54-58-152,0 0 0,2 1 0,0 0 1,0 1-1,-15 31 0,25-39-20,0-1 1,0 1 0,1 0-1,0 0 1,1-1 0,-1 15-1,2-22 5,1 0 1,-1 0-1,0-1 0,1 1 0,0 0 1,-1 0-1,1-1 0,0 1 0,0-1 1,0 1-1,0-1 0,0 1 1,0-1-1,0 1 0,1-1 0,-1 0 1,0 0-1,1 0 0,-1 1 0,1-2 1,-1 1-1,1 0 0,0 0 0,-1 0 1,1-1-1,0 1 0,1 0 0,-1-1 2,0 0-1,0 0 0,-1 0 1,1 0-1,0 0 0,-1-1 0,1 1 1,0 0-1,-1-1 0,1 1 1,0-1-1,-1 0 0,1 1 1,-1-1-1,1 0 0,-1 0 0,0 0 1,1 0-1,-1 0 0,0-1 1,0 1-1,1 0 0,-1 0 0,0-1 1,0 1-1,0-1 0,1-2 1,4-4 3,-2 1-2,0-1 0,0 0 1,0 0-1,-1-1 0,0 1 0,-1-1 1,0 1-1,0-1 0,-1 0 1,0 0-1,0-15 0,-1 24-2,0 0-1,0-1 1,-1 1-1,1 0 1,0-1-1,0 1 1,0 0-1,0-1 1,0 1-1,0 0 1,0 0-1,0-1 1,0 1-1,0 0 1,0-1-1,1 1 1,-1 0-1,0-1 1,0 1-1,0 0 1,0 0-1,0-1 1,1 1-1,-1 0 1,0 0 0,0-1-1,0 1 1,1 0-1,-1 0 1,0 0-1,0-1 1,1 1-1,-1 0 1,1 0-1,-4 16 23,-54 77 400,49-69-377,5-12-135,3-12 79,-1 0-1,1 0 1,0 0 0,0 0-1,0 0 1,0 0 0,-1 0-1,1 0 1,0 0 0,0 0 0,0 0-1,-1 0 1,1 0 0,0 0-1,0-1 1,0 1 0,0 0-1,-1 0 1,1 0 0,0 0-1,0 0 1,0 0 0,0 0 0,0 0-1,-1-1 1,1 1 0,0 0-1,0 0 1,0 0 0,0 0-1,0 0 1,0-1 0,0 1-1,0 0 1,0 0 0,0 0 0,-1 0-1,1-1 1,0 1 0,0 0-1,0 0 1,0 0 0,0-1-1,0 1 1,0 0 0,0 0-1,1 0 1,-2-2-27,0 0 1,0 0-1,0 0 0,0 0 0,0 0 1,0 0-1,0 1 0,0-1 0,-1 0 1,1 1-1,-1-1 0,1 1 0,-1-1 1,1 1-1,-5-2 0,5 2-79,-2-1-534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4.5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428 169 80,'0'0'2878,"-8"-15"1543,8 15-4369,0-1 0,1 1 0,-1-1 0,-1 1 0,1-1 0,0 0 0,0 1 0,0-1 0,0 1 0,0-1 0,0 1 0,-1-1 0,1 1 0,0-1 0,0 1-1,-1-1 1,1 1 0,0-1 0,-1 1 0,1-1 0,-1 1 0,1 0 0,0-1 0,-1 1 0,1 0 0,-1-1 0,0 1 0,-14-20-296,-23-48 326,28 56-43,8 9-52,0 0-1,1 1 1,-1-1-1,-1 0 1,1 1-1,0 0 1,-1-1-1,1 1 1,-1 0-1,1 0 1,-1 0-1,0 1 1,0-1 0,0 1-1,0-1 1,0 1-1,0 0 1,-1 0-1,1 0 1,0 1-1,-7-1 1,8 1 91,-35 18 40,28-12-105,0 2 0,1-1 0,0 1 0,0 1 0,1-1 0,-11 16 0,14-17-64,1 0 1,0 0-1,0 0 0,0 1 1,1-1-1,0 0 1,1 1-1,-1 0 1,1-1-1,1 15 0,0-18 52,0 1 0,0 0 0,1 0 1,0 0-1,0-1 0,0 1 0,1 0 0,-1-1 0,1 1 0,0-1 0,1 0 0,-1 0 0,1 0 0,-1 0 0,8 7 0,-5-6 2,0 0 1,1 0-1,0-1 1,0 0-1,0 0 0,1-1 1,-1 0-1,1 0 1,13 4-1,53 13 258,-71-19-264,1 0 0,-1 0 0,0 0 0,1 1 0,-1-1 0,0 0 0,0 1 0,0 0 0,0-1 0,0 1 0,0 0-1,0 0 1,0 0 0,-1 0 0,1 0 0,-1 1 0,0-1 0,0 0 0,2 4 0,13 44-297,-6-8 342,-4-23-5,-2 0 0,0 1 1,2 31-1,-6-50-36,0 9 19,1-1 1,-1 1-1,-1 0 0,0 0 0,0-1 0,-1 1 0,0-1 1,-1 1-1,0-1 0,-8 17 0,1-10-56,6-9 64,1-2 1,-2 1 0,1 0 0,0-1 0,-1 1 0,0-2-1,-7 6 1,5-4 50,0-2 0,0 1 0,0-1 0,-1 0 0,1-1 0,-1 0 0,0 0 0,0 0 0,-1-1 0,1-1 0,0 1 0,-1-1 0,1-1 0,-1 1 0,1-1-1,0-1 1,-1 0 0,1 0 0,-1 0 0,-11-5 0,5 2 59,1-1-1,-1-1 1,1 0-1,-20-13 0,28 15 15,0 0 0,0-1-1,1 1 1,-1-1 0,1-1-1,1 1 1,-1-1 0,1 1-1,0-1 1,0-1 0,-4-8-1,6 9-137,1 0 0,-1 0 1,1 0-1,1 0 0,-1-1 0,1 1 0,0 0 0,0 0 0,1 0 0,0 0 0,0 0 0,0 0 1,1 0-1,2-7 0,4-8-638,1 0 0,16-28 0,-23 46 342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9.5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 80 312,'-1'-7'816,"0"-1"1,-1 1-1,1 0 1,-2 0-1,1 0 1,-21-29 5504,21 35-6031,1 2-242,0-1 1,1 1 0,-1-1-1,0 1 1,1-1 0,-1 1-1,1 0 1,-1-1 0,1 1-1,-1 0 1,1-1 0,0 1-1,-1 0 1,1 0 0,0-1-1,0 1 1,-1 0-1,1 0 1,0 0 0,0 0-1,0-1 1,0 1 0,0 0-1,0 0 1,0 0 0,0-1-1,0 1 1,1 1 0,5 122 425,-2 45-572,-14 242 1326,18-354-1556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5.3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58 228,'0'-43'4258,"0"42"-4026,-7-12 4330,7 57-4493,3 133 456,-2-160-489,11 109 52,-9-110-562,-9-40-7547,0 15 8006,-1 2-628,0-4-2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5.8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 21 64,'-3'-9'1481,"-2"14"427,5-4-1854,-1 0 0,1 1 0,-1-1 0,1 0 0,0 0 0,-1 0 0,1 1 0,0-1 0,0 0 0,0 0 0,0 1 0,0-1 0,0 0 0,0 0 0,1 1 0,-1-1 0,1 2 0,23 42-174,-23-43 114,-2 0 2,9 12 4,-6-12-5,-1 0-1,1 0 1,0 0-1,0-1 1,0 1 0,0-1-1,0 1 1,0-1-1,0 1 1,0-1 0,1 0-1,-1 0 1,0 0-1,1-1 1,-1 1 0,1 0-1,2 0 1,-4-1-5,10-19 84,-10 12-36,0 1-1,-1-1 1,1 1-1,-1-1 0,0 1 1,-1-1-1,-1-9 1,-2-5 257,4 20-249,0-1 0,0 1-1,0 0 1,0 0-1,0-1 1,-1 1-1,1 0 1,-1 0-1,1 0 1,-1 0-1,1-1 1,-1 1 0,1 0-1,-1 0 1,0 0-1,0 0 1,0 0-1,1 1 1,-1-1-1,-2-1 1,2 1 60,-3 0-84,-1 1 0,1 1 0,0-1 0,0 1 0,0-1 0,0 1 1,0 0-1,-8 4 0,10-4-98,1 0 0,-1 0 0,1 0 1,0 0-1,-1 0 0,1 1 0,0-1 1,0 0-1,0 1 0,0-1 0,0 1 1,0-1-1,0 1 0,0 0 1,0-1-1,1 1 0,-1 0 0,1-1 1,0 1-1,-1 0 0,1 0 0,0-1 1,0 1-1,0 3 0,0-2-205,0 0 1,1 0-1,-1 0 0,1 0 1,0 0-1,0 0 0,0-1 1,0 1-1,0 0 0,0 0 0,3 3 1,-3-1-505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6.5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8 343 280,'0'0'1033,"0"-26"1796,1 24-2647,1 0 1,-1 0-1,0-1 1,0 1-1,-1 0 0,1 0 1,0-1-1,-1 1 1,1 0-1,-1-1 1,0 1-1,0-1 1,0 1-1,0 0 0,0-1 1,-1 1-1,1-1 1,-1 1-1,0-3 1,-2-16-14,3 19-121,-8-13-172,8 15 105,0-1 0,-1 1 0,1-1 0,0 1 0,0-1 0,-1 1 0,1-1 0,0 1-1,0-1 1,0 0 0,0 1 0,0-1 0,-1 1 0,1-1 0,1 0 0,-1 1 0,0-1 0,0 1 0,0-1 0,0 1 0,0-1 0,0 0-1,1 1 1,-1-1 0,0 1 0,0-1 0,1 1 0,-1-1 0,1 0 0,0 1 24,1 0 1,0 0-1,-1 0 0,1 0 1,0 0-1,-1 0 1,1 1-1,0-1 0,-1 0 1,1 1-1,-1 0 0,1-1 1,-1 1-1,1 0 0,-1 0 1,1-1-1,-1 1 1,0 0-1,1 1 0,1 1 1,0 1 22,1 0 1,-1 1 0,1-1-1,-1 1 1,0 0 0,2 7-1,1 3 67,0 0 0,-2 0 0,6 31 0,-5-5 303,1 55 2432,-4-105-2475,1 0 1,-2-1-1,1 1 1,-1-1-1,-1 1 0,0-19 1,2-27-284,5 15-250,1 0 1,3 1 0,23-58 0,-30 87 83,0 0 0,1 0-1,0 1 1,1-1 0,0 1 0,1 0 0,-1 1 0,2 0 0,-1 0-1,1 1 1,0-1 0,1 2 0,-1-1 0,14-7 0,-20 14 85,0-1 1,0 0 0,-1 1 0,1-1-1,0 1 1,0-1 0,0 1 0,0 0-1,-1 0 1,1 0 0,0 0 0,0 0-1,0 0 1,0 0 0,0 1 0,0-1-1,-1 1 1,1-1 0,0 1 0,0 0-1,-1-1 1,1 1 0,0 0 0,-1 0-1,1 1 1,-1-1 0,1 0-1,-1 0 1,0 1 0,0-1 0,1 1-1,-1-1 1,0 1 0,0-1 0,0 1-1,1 3 1,4 7 66,0 0 0,0 1-1,6 24 1,-8-26-1,1 9 38,6 36 0,-9-41-92,1 0 1,0 0-1,9 22 0,-10-31 20,0 1 0,-1 0 0,0 0 0,1 10-1,3 14 13,-5-29-46,-2 26-1660,29-34-7876,-25 1 8846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6.9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145 81 264,'-4'-18'3029,"-2"-1"-1369,-5-10 655,10 28-2243,1 0 0,-1 0 0,0 0 1,0 0-1,0 0 0,0 0 0,0 0 0,0 1 0,0-1 0,0 0 0,0 0 0,0 1 0,0-1 0,0 1 0,-1-1 0,1 1 0,0 0 0,0-1 0,-1 1 0,1 0 0,0 0 0,-3 0 0,3 0 641,-26 22 730,18-6-1410,-1 0 1,2 1-1,0 0 1,1 0-1,1 1 1,0 0-1,2 0 0,-5 33 1,8-42-59,0 0 0,1 1 0,1-1 1,-1 0-1,1 0 0,1 0 0,-1 0 0,2 0 0,-1 0 0,1-1 1,1 1-1,-1-1 0,1 1 0,1-1 0,0-1 0,0 1 1,0-1-1,1 1 0,12 11 0,-6-9-288,-7-5-360,-1 0 1,1-1-1,0 0 1,1 0-1,-1 0 0,1-1 1,8 4-1,-11-6 470,0 0 0,0-1 0,0 0 0,-1 1 0,1-1 0,0 0 0,0-1 0,0 1 0,0 0 0,0-1 0,0 0 0,-1 1 0,1-1 0,0 0-1,-1-1 1,1 1 0,0 0 0,-1-1 0,0 1 0,1-1 0,2-2 0,16-15-461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7.3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82 167 384,'-13'-13'4563,"13"13"-4346,-1-1 0,0 1-1,1 0 1,-1 0 0,1-1 0,-1 1-1,1 0 1,-1 0 0,-1 0 0,2 0-199,0 0 0,0 0-1,-1 0 1,1 0 0,0 0 0,0 0 0,-1 0 0,1 0 0,0 0 0,0 0 0,-1 0 0,1 0 0,0 0 0,0 1 0,-1-1 0,1 0 0,0 0 0,0 0 0,0 0 0,-1 1 0,1-1-1,0 0 1,0 0 0,0 0 0,0 1 0,-1-1 0,1 0 0,0 0 0,0 0 0,0 1 0,0-1 0,0 0 0,0 0 0,0 1 0,0-1 0,0 0 0,0 1 0,0-1 0,0 0 0,0 0-1,0 1 1,0-1 0,0 0 0,0 0 0,0 1 0,0-1 0,0 0 0,0 0 0,0 1 0,0-1 0,1 0 0,7 16-327,-6-11 304,-1-3-192,12 2-842,-13-4 1001,1 1 1,-1-1-1,1 0 0,-1 0 0,1 1 0,-1-1 0,1 0 0,-1 0 1,1 0-1,-1 1 0,1-1 0,-1 0 0,1 0 0,0 0 1,-1 0-1,1 0 0,-1 0 0,1 0 0,-1-1 0,1 1 1,0 0-1,-1 0 0,1 0 0,-1 0 0,1-1 0,-1 1 1,1 0-1,-1-1 0,1 1 0,-1 0 0,0-1 0,1 1 0,-1 0 1,1-1-1,-1 1 0,0-1 0,1 1 0,-1-1 0,6-6 114,-1 1 0,0-1 0,0-1 0,-1 1 0,0-1 0,0 1-1,-1-1 1,3-10 0,-4 13 115,-1 1 0,0-1-1,0 0 1,-1 0 0,0 1 0,1-1-1,-2 0 1,1 0 0,0 0 0,-1 1 0,0-1-1,0 0 1,0 1 0,-1-1 0,0 1-1,-2-5 1,4 7-117,-1 1-1,0-1 1,0 1-1,0-1 1,0 1-1,-1-1 1,1 1-1,0 0 1,0 0-1,-1 0 1,1 0-1,-1 0 1,1 0-1,-1 0 1,1 0-1,-1 0 1,0 1-1,1-1 1,-1 1-1,0-1 1,1 1-1,-1-1 1,0 1-1,0 0 1,0 0-1,1 0 1,-1 0-1,0 0 1,0 1-1,1-1 1,-1 0-1,-2 2 1,1-1-12,-1 0 1,0 1-1,1 0 1,-1 0-1,1 0 1,0 0-1,0 1 1,0-1-1,0 1 1,0-1-1,1 1 1,-6 7-1,3-2-104,0 0 0,1 1 0,0-1-1,0 1 1,0 0 0,1 1-1,1-1 1,0 1 0,0-1-1,1 1 1,0-1 0,0 1 0,1 0-1,1-1 1,1 15 0,3-3 290,1 0 1,11 31-1,-14-47-268,-1 1 0,1-1-1,-1 0 1,1 0 0,1 0 0,-1-1-1,1 1 1,0-1 0,0 0-1,0 0 1,0 0 0,1 0 0,0-1-1,9 6 1,-11-8-83,0 0-1,0 0 0,1 0 1,-1-1-1,0 1 1,0-1-1,1 0 0,-1 0 1,0 0-1,1 0 1,-1-1-1,0 1 0,1-1 1,-1 0-1,0 0 1,0 0-1,0 0 1,0-1-1,5-2 0,4-4-716,-1 0 1,0 0-1,13-13 0,-18 16 174,-6 4 512,1 0 1,-1 1-1,1-1 1,-1 0-1,0 0 1,1 1-1,-1-1 0,0 0 1,1 0-1,-1 1 1,0-1-1,0 0 1,0 0-1,0 0 1,0 0-1,0 1 1,0-1-1,0 0 0,0 0 1,0 0-1,-1 0 1,1 1-1,0-1 1,-1 0-1,1 0 1,0 1-1,-1-1 1,1 0-1,-1 0 0,1 1 1,-1-1-1,1 1 1,-1-1-1,1 0 1,-2 0-1,-9-6-780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5:59.0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65 44,'13'-50'4064,"-13"49"-3964,1 1-1,0-1 0,-1 1 0,1-1 1,0 1-1,-1 0 0,1-1 0,0 1 1,-1 0-1,1 0 0,0-1 1,0 1-1,0 0 0,-1 0 0,1 0 1,1 0-1,2 20 183,-1 1 1,-1-1 0,-1 1-1,-1-1 1,-1 1-1,-5 28 1,0 40 231,6-60-392,1-1 0,2 0 1,7 35-1,-8-51-164,2 0-1,0 0 1,0 0 0,1 0 0,1-1 0,0 0 0,0 0 0,1 0 0,12 14-1,-18-24 51,1 1-1,-1-1 0,0 1 1,0-1-1,1 1 0,-1-1 1,1 0-1,-1 0 0,1 0 1,-1 0-1,1 0 0,0 0 1,-1 0-1,1-1 0,0 1 1,0-1-1,0 1 0,0-1 1,-1 0-1,1 1 0,0-1 1,0 0-1,0 0 0,0 0 1,0-1-1,0 1 0,-1 0 1,1-1-1,0 1 0,0-1 1,0 0-1,-1 1 0,1-1 1,0 0-1,-1 0 0,1 0 1,-1 0-1,1 0 0,1-2 1,3-3 8,-1 0 1,1-1-1,-1 1 0,0-1 1,-1 0-1,0 0 1,4-9-1,-2 2 13,0 0 0,-1 0 0,-1 0 0,0-1 0,-1 0 0,-1 0 0,0 0 0,-1 0 0,0 0 0,-2 0 0,1 0 0,-4-17 0,2 17-43,1-1-1,0 1 1,1 0 0,1 0 0,1 0 0,5-24-1,3 97 221,-8-43-151,1 1 1,1-1-1,0 1 0,1-1 1,1 0-1,0-1 1,1 0-1,1 0 0,13 19 1,-16-28 66,1-1 0,0 0 1,1-1-1,-1 1 0,1-1 0,-1 0 1,13 3-1,12-2-891,-29-4 492,17-5-296,-16 0 586,0 0 0,0 0 0,0 0 0,0-1 0,-1 1 0,0-1 0,0 0 0,-1 0 1,0 0-1,0 1 0,1-11 0,0-78 740,-3 62-299,1 28-440,0 0-42,1 0 0,-2 0-1,1 1 1,0-1 0,-1 0 0,1 1-1,-1-1 1,0 1 0,-3-6 461,11 27-418,-5-14-25,0 0 0,0 0-1,1 0 1,0 0-1,0-1 1,0 1 0,0-1-1,0 0 1,1 0 0,0 0-1,7 5 1,45 21-2,-40-24-52,1-1 0,-1 0 0,1-1 0,17 1 0,-30-4 53,-1 1 0,0-2 0,0 1 0,0 0 0,1-1 0,-1 1 0,0-1 0,0 0 0,0 0 0,0 0 0,0 0 0,0-1 0,0 1 0,-1-1 0,1 1 0,0-1 0,-1 0 0,1 0 0,-1-1 0,0 1 0,0 0 0,0-1 0,0 1 0,0-1 0,0 0 0,-1 0 0,1 1 0,-1-1 0,0 0 0,0 0 0,0 0 0,0-1 0,0-2 0,1-3 25,0 0 0,-1 1 0,0-1 0,0 0 0,-1 0-1,0 0 1,-1 0 0,0 1 0,0-1 0,-1 0 0,-2-8 0,-3-2 90,4 9-189,0-1 1,-1 1-1,-8-13 1,11 22 146,0-1 1,0 0-1,0 0 1,0 0-1,-1 1 0,1-1 1,-1 1-1,1-1 1,-1 1-1,0 0 0,1-1 1,-1 1-1,0 0 1,0 0-1,0 0 1,0 0-1,0 1 0,0-1 1,0 0-1,0 1 1,0 0-1,-3-1 0,1 2-7,1 0 0,0 0 0,-1 0 1,1 0-1,0 0 0,0 1 0,0-1 0,0 1 0,0 0 0,0 0 0,1 0 0,-1 1 0,0-1 0,1 0 0,0 1 0,0 0 0,-3 3 0,-2 5-35,-1-1-1,2 1 1,-8 15 0,10-16-26,1 1-1,0-1 1,0 1 0,1-1-1,0 1 1,0 0 0,2 0-1,-1 0 1,1 0 0,1 0 0,0-1-1,1 1 1,0 0 0,0 0-1,1-1 1,0 1 0,1-1 0,0 0-1,1 0 1,0-1 0,1 1-1,9 11 1,-9-15 24,1 0 0,0 0 0,0 0 0,0-1 0,1-1 0,0 1 0,0-1 0,0 0 0,0-1 0,14 4 0,-16-5-209,1-1 0,-1 1 1,0-1-1,1-1 1,-1 1-1,1-1 0,-1 0 1,1 0-1,-1-1 1,1 0-1,-1 0 0,0-1 1,0 0-1,13-5 1,-16 6-104,0-1 1,0 0-1,0-1 1,0 1-1,-1 0 1,1-1-1,2-3 1,4-3-728,-7 7 341,-2 1 45,5-16-2953,0 9 2830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01.6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236 187 192,'0'0'629,"5"-14"2170,-4 9-2667,0 0 1,0 1-1,0-1 0,-1 0 1,0 1-1,0-1 1,0 0-1,-2-6 1,1-3 400,1 12-473,-1 0-1,1 1 1,-1-1-1,1 1 1,-1-1 0,1 1-1,-1 0 1,0-1-1,0 1 1,0 0-1,0-1 1,0 1-1,0 0 1,0 0 0,-1 0-1,1 0 1,0 0-1,0 0 1,-1 0-1,1 0 1,-1 1-1,-2-2 1,-34-9 678,31 10-679,-1 1 0,1 0 0,0 0 0,-1 0 0,1 1 0,-1 0 0,1 1 0,0 0 0,0 0 0,-11 5 0,14-5-52,-1 1-1,1-1 1,0 1 0,0 0 0,0 0 0,0 1-1,1-1 1,-1 1 0,1 0 0,0 0 0,0 0-1,0 0 1,0 0 0,1 1 0,0-1 0,-3 9-1,-7 16 61,10-25-72,-1 0 1,2 0 0,-1 0 0,0 1 0,1-1 0,0 0 0,-1 1 0,2 0 0,-1-1 0,1 1-1,-1-1 1,1 1 0,1 0 0,0 8 0,0-9-7,0 0 1,1 1-1,-1-1 0,1 0 1,0 0-1,0 0 0,0 0 0,0 0 1,1 0-1,0-1 0,-1 1 1,1-1-1,6 5 0,-6-6-23,0 0 0,-1 0 1,1-1-1,0 0 0,0 0 0,1 0 0,-1 0 0,0 0 0,0 0 0,0-1 1,1 1-1,-1-1 0,0 0 0,0 0 0,1 0 0,-1-1 0,0 1 0,0-1 1,5-1-1,1 0-19,0-1 1,0 0 0,0 0-1,0-1 1,0 0 0,-1 0-1,0-1 1,13-9 0,-18 10 99,1 1-1,-1-1 1,0 1 0,0-1 0,0 0-1,0-1 1,-1 1 0,0 0 0,0-1-1,0 1 1,0-1 0,-1 1 0,0-1-1,0 0 1,0 0 0,0 1 0,-1-1-1,0-7 1,-2 2 2398,-1 27-2233,-2 28-659,7 12 472,-2-43 21,0 0 0,1 0-1,4 20 1,11 37-190,22 122 554,-38-177-315,0 1 0,-2 0 1,0-1-1,0 1 1,-2-1-1,-10 30 1,5-17 96,6-16-108,-1-1-1,0 0 0,-1 0 0,-11 19 0,14-29-11,-1 0 0,1 1-1,-1-1 1,1 0 0,-1 0-1,0 0 1,0-1-1,0 1 1,0-1 0,0 1-1,-1-1 1,1 0-1,0 0 1,0-1 0,-1 1-1,1-1 1,-1 1 0,1-1-1,0 0 1,-1-1-1,-3 1 1,4 0 5,2 0 6,-21-22 135,20 15-215,-1 1 1,2-1-1,-1 0 1,0 1 0,1-1-1,1 0 1,-1 0-1,2-14 1,-1 16-9,0-26-268,1 0-1,2 0 1,1 1-1,16-58 1,-12 61 64,2 1 0,0 1 1,2 0-1,1 0 0,1 2 0,1-1 0,1 2 1,35-39-1,-23 33 232,-7 8-201,-2-1 0,26-35 0,-28 9 774,-24 45-392,6 3-229,0 1 0,0-1 0,1 0 1,-1 1-1,0-1 0,1 0 0,-1 1 0,1-1 0,0 1 0,-1-1 0,1 1 0,0-1 1,0 4-1,-1 15 96,1 1 0,1-1 1,1 1-1,7 35 0,-8-54-83,-1 0-3,1 0-1,0 1 0,0-1 0,0 0 0,0 0 1,0 0-1,0 0 0,0 0 0,1 0 1,-1 0-1,1 0 0,0-1 0,-1 1 1,1-1-1,0 1 0,0-1 0,0 1 0,0-1 1,0 0-1,0 0 0,0 0 0,0 0 1,1-1-1,-1 1 0,4 0 0,-1-1 67,0-1-1,0 0 1,-1-1 0,1 1-1,0-1 1,0 0-1,-1 0 1,1 0 0,-1-1-1,0 1 1,0-1-1,0 0 1,6-6 0,0 0-270,-1 0 1,0-1 0,10-15 0,-13 15 129,-1-1 0,0 0 0,-1 0 1,0 0-1,-1 0 0,0-1 0,-1 1 0,1-23 0,1 3 70,-3-1 1342,-4 17 274,0 19-1615,1 0-1,0 0 1,0 0 0,0 0-1,1 0 1,-1 0 0,1 0-1,0 0 1,0 1 0,0 4-1,-1 2 2,0-1 25,2 0-1,-1 0 1,1 0-1,0 0 1,1 0-1,0 0 0,1 0 1,0 0-1,0-1 1,1 1-1,1-1 1,-1 1-1,1-1 0,6 9 1,-8-16-10,-1-1 0,0 1 0,0-1 0,0 0 0,1 0 0,-1 0 0,1 1 0,-1-1 0,1 0 0,-1-1 0,1 1 0,0 0 0,-1 0 0,1-1 0,0 1 0,0-1 0,-1 0 0,1 1 0,0-1 0,0 0 0,2 0 0,41-4 116,-40 4-66,1-2-2,0 1 0,0-1 0,-1 0-1,1 0 1,0-1 0,-1 0-1,0 0 1,0 0 0,0 0-1,0-1 1,0 0 0,0 0-1,-1 0 1,0-1 0,6-8-1,-5 7-61,-1 0-1,0-1 1,0 0-1,-1 1 1,0-1 0,0 0-1,-1 0 1,0-1-1,0 1 1,-1 0-1,0-1 1,1-8-1,-2-51 925,-9 96-1222,10-9 347,0-1 0,2 0-1,0 1 1,1-1 0,1 0-1,1-1 1,0 1 0,17 31-1,-7-15 15,-2-1-1,17 64 1,-29-91-60,-1 1 0,-1 0 1,1 0-1,-1 0 1,-2 10-1,1 8 204,0-19-174,0 1-1,-1 0 1,0-1-1,-1 1 1,1-1 0,-1 0-1,-6 11 1,-1 4-7,2-9-10,-4 13 3,12-25-29,1 0 6,-1-1 23,0 1 0,0 0 0,-1-1 0,1 1 0,0 0 0,0-1 0,0 1 0,0 0 0,0-1 0,-1 1 0,1 0 0,0-1 0,-1 1 1,1-1-1,0 1 0,-1-1 0,1 1 0,-1 0 0,1-1 0,-2 1 0,-17-3 1,16 2-14,1 0 0,-1 0-1,0 0 1,0-1-1,0 1 1,1-1-1,-1 0 1,0 1-1,1-1 1,-1-1-1,0 1 1,1 0-1,0 0 1,-1-1 0,1 0-1,0 1 1,-1-1-1,1 0 1,-3-4-1,0 1-39,1-1 0,0 0-1,0 0 1,0 0 0,1 0-1,0-1 1,0 1 0,1-1 0,0 0-1,0 0 1,0 0 0,1 0-1,0 0 1,0 0 0,1 0-1,0 0 1,0 0 0,1-1-1,1-8 1,3-4-165,1 0 0,0 0 0,1 1 0,2 0 0,-1 1 0,2 0 0,1 0 0,0 1 0,1 0 0,1 1-1,0 0 1,2 1 0,18-15 0,-17 17 189,0 1 0,0 1-1,32-15 1,-30 17 57,-2 0 1,1-1-1,25-21 0,-30 15-284,-11 14 256,-1 1 1,1-1-1,0 0 0,1 1 0,-1-1 0,0 0 0,0 1 0,1 0 0,-1-1 0,1 1 1,-1 0-1,1 0 0,2-2 0,-4 3 86,0-9 7,0 6-100,0 0 0,0 0 0,0 0 1,0 0-1,1 0 0,-1 0 0,1 0 1,-1 0-1,1 0 0,2-3 0,-2 4-32,9-40 130,-10 40-40,-3-7 43,3 7-27,0-1 0,-1 0 0,0 1 0,0-1-1,1 1 1,-1 0 0,-1-1 0,-1-3 0,1 4-73,0 1 0,0 0 1,-1-1-1,1 1 0,0 0 1,-1 0-1,1 0 0,0 0 1,-1 0-1,1 1 0,-1-1 0,1 1 1,-1 0-1,1-1 0,-1 1 1,0 0-1,1 1 0,-1-1 1,1 0-1,-1 1 0,1-1 1,-1 1-1,1 0 0,-1 0 1,1 0-1,0 0 0,0 0 1,-1 1-1,1-1 0,0 0 1,0 1-1,0 0 0,0 0 0,1-1 1,-1 1-1,0 0 0,1 0 1,-1 1-1,1-1 0,0 0 1,0 0-1,0 1 0,0-1 1,0 0-1,-1 4 0,2-4 47,-1 0-1,1 1 0,0-1 0,-1 0 1,1 0-1,0 1 0,0-1 1,1 0-1,-1 0 0,0 1 1,1-1-1,-1 0 0,1 0 0,0 0 1,0 1-1,0-1 0,0 0 1,0 0-1,0 0 0,0-1 1,1 1-1,-1 0 0,1 0 0,-1-1 1,1 1-1,0-1 0,-1 1 1,1-1-1,0 0 0,0 0 0,0 0 1,3 2-1,1-1-58,-1 1 0,1 0-1,-1 0 1,0 1 0,0-1 0,0 1 0,0 0-1,-1 1 1,7 7 0,18 16-187,-24-23 64,0 0-1,1 0 1,-2 1 0,1 0-1,6 11 1,-6-9 145,1-1 1,-1 1 0,13 12 0,-13-16 71,0 1 0,0 0 0,-1 0 0,0 1 1,0-1-1,0 1 0,-1 0 0,4 8 0,-7-13-78,-1 1 0,1 0 0,-1-1 0,1 1 0,-1 0 0,0-1 0,0 1-1,0-1 1,0 1 0,0-1 0,0 1 0,0-1 0,0 0 0,0 1 0,-1-1 0,1 0-1,-1 0 1,1 0 0,-3 1 0,-3 4 2,-4 7 43,9-10-22,0 0 1,0 0-1,0-1 0,-1 1 0,1 0 0,-1-1 0,1 0 1,-1 1-1,0-1 0,0 0 0,0-1 0,0 1 1,0 0-1,0-1 0,-1 0 0,1 0 0,-7 2 0,8-3-72,-21-1-1040,21 0 858,0 0 0,0 0 0,-1 0 1,1-1-1,0 1 0,0-1 0,0 1 0,0-1 0,-1-2 0,2 3-347,-12-23-5674,10 18 5437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03.6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290 169 564,'-7'2'4018,"6"-2"-3920,0 0 1,0-1-1,0 1 1,0-1-1,0 1 0,0-1 1,0 1-1,0-1 1,0 0-1,0 0 1,0 1-1,0-1 1,0 0-1,0 0 1,0 0-1,1 0 0,-1 0 1,-1-2-1,-11-27 719,-5-10-433,17 38-381,-2-3 99,0 0-1,0-1 1,0 1-1,-1 0 0,0 0 1,0 1-1,-1-1 1,1 1-1,-1 0 0,0 0 1,0 1-1,0-1 1,-7-2-1,10 5-93,2 1-7,0 0-1,0-1 1,-1 1-1,1 0 1,0 0-1,0-1 1,-1 1-1,1 0 0,0 0 1,0 0-1,-1-1 1,1 1-1,0 0 1,0 0-1,-1 0 1,1 0-1,0 0 1,-1 0-1,1 0 1,0-1-1,0 1 1,-1 0-1,1 0 1,0 0-1,-1 0 1,1 0-1,0 0 1,-1 1-1,1-1 1,0 0-1,-1 0 1,1 0-1,0 0 0,0 0 1,-1 0-1,1 0 1,0 1-1,-1-1 1,-11 6 15,-5 8-63,1 2 1,1 0 0,1 0-1,-24 38 1,32-43 34,0 0 0,1 0 1,0 0-1,1 1 0,0 0 1,1 0-1,0 0 0,1 0 1,0 1-1,1 17 0,1-23 17,0 0 1,1-1-1,-1 1 0,1 0 0,1-1 1,0 1-1,0-1 0,0 0 0,0 0 1,1 0-1,0 0 0,1 0 0,-1 0 1,1-1-1,0 1 0,0-1 0,1 0 1,-1-1-1,1 1 0,0-1 1,1 0-1,-1 0 0,1 0 0,0-1 1,10 5-1,-13-7-31,0 0 1,0 0 0,1-1-1,-1 1 1,0-1 0,0 1-1,1-1 1,-1 0 0,0-1-1,0 1 1,0 0 0,1-1-1,-1 0 1,0 0 0,6-2-1,45-26-247,-45 24 276,-4 2-2,-1 1-1,1-2 1,-1 1-1,0 0 1,0-1-1,0 0 1,0 0-1,-1 0 1,1 0-1,-1-1 1,0 1-1,-1-1 0,1 0 1,-1 0-1,3-7 1,-4 5 32,1 1 1,-1-1-1,-1 0 0,1 0 1,-1 0-1,0 0 1,-1 0-1,0 0 0,0 0 1,0 0-1,-5-11 0,-4-18 187,5 18-73,0 1 0,-1-1 0,-10-19 1,9 28 677,7 21 134,0-1-1049,0 9 138,1 0 0,0 0 0,2 0-1,0 0 1,10 29 0,-10-39-11,1-1-1,0 0 1,0 0 0,1-1 0,0 1 0,1-1 0,0 0-1,0-1 1,1 1 0,-1-1 0,1-1 0,1 1 0,8 5-1,-11-9-42,-1 0 1,1 0-1,-1-1 0,1 1 0,0-1 0,0 0 0,0-1 0,0 1 0,0-1 0,0 0 0,1 0 0,-1-1 0,0 0 0,0 1 0,1-2 0,-1 1 0,0-1 0,0 0 1,1 0-1,-1 0 0,0 0 0,0-1 0,0 0 0,-1 0 0,1-1 0,0 1 0,-1-1 0,1 0 0,-1 0 0,0-1 0,0 1 0,6-8 0,-2 1 18,-1 0-1,0-1 0,-1 1 1,0-1-1,-1 0 1,0-1-1,0 1 0,-2-1 1,1 0-1,-1 0 0,-1 0 1,0 0-1,-1-1 1,-1 1-1,1 0 0,-2-1 1,0 1-1,0 0 0,-1 0 1,-1-1-1,0 1 0,-7-16 1,5 13-12,2 6 8,0 0 0,-1 0-1,1 0 1,-2 1-1,-6-11 1,10 17 6,-1 5-271,1-1 203,0 0 1,1 1-1,-1-1 0,0 0 0,1 1 0,-1-1 1,1 1-1,0-1 0,0 1 0,0-1 0,0 5 1,0-7 34,0 8 29,1-1-1,-1 0 0,1 0 1,1 1-1,-1-1 1,1 0-1,0 0 1,1 0-1,0-1 1,0 1-1,6 9 1,-7-13-13,0-1 0,0 1 0,1 0 0,-1-1 0,0 0 0,1 1 0,0-1 0,-1 0 0,1 0 0,0-1 0,0 1 0,0 0 0,1-1 0,-1 0 1,0 0-1,0 0 0,1 0 0,-1 0 0,1-1 0,-1 0 0,0 1 0,1-1 0,-1 0 0,1-1 0,-1 1 0,7-2 0,-2 0-32,0 0 1,0 0-1,0-1 1,0 0-1,0 0 1,-1-1-1,1 0 0,7-6 1,-12 7 46,0 1-1,0-1 1,0 0 0,-1 0-1,1 0 1,-1-1 0,0 1 0,0 0-1,0-1 1,0 1 0,-1-1 0,1 0-1,-1 0 1,0 0 0,0 1-1,0-1 1,-1 0 0,1 0 0,-1-7 663,-6 11-219,4 0-442,-1 1 0,0 0 0,0 0 0,0 0-1,1 0 1,-1 1 0,1-1 0,-1 1-1,1 0 1,-1 0 0,1-1 0,0 2-1,0-1 1,0 0 0,0 0 0,0 0 0,1 1-1,-1-1 1,1 1 0,-1 0 0,1-1-1,-1 5 1,-3 4 32,1-1 0,0 1-1,1 0 1,-3 20 0,5-26-57,0-1 1,1 1-1,0-1 0,0 1 0,0-1 1,0 1-1,1-1 0,0 0 1,0 1-1,0-1 0,0 0 1,1 1-1,0-1 0,0 0 1,0 0-1,0 0 0,1-1 1,-1 1-1,1 0 0,0-1 1,0 0-1,0 1 0,1-1 1,-1-1-1,1 1 0,-1 0 1,1-1-1,0 0 0,0 0 1,0 0-1,7 2 0,29 14-234,-34-15 179,-1 0 0,1 0 0,0-1 0,-1 1 0,1-1 0,0 0 0,1-1 0,-1 0 0,0 0 0,0 0 0,0 0 0,1-1 0,-1 0 0,0-1 0,8 0 0,-4-2-47,0 0 0,0-1 0,0 0 0,-1 0 0,0-1 0,1 0 0,8-7 0,-13 8 131,-1 0 1,0 0-1,0 0 0,0 0 0,0-1 0,-1 0 0,1 0 0,-1 0 0,-1 0 0,1 0 0,-1 0 0,0-1 0,0 1 0,2-8 0,-1-3-2,0 1 0,-1-1 0,0 0 0,-2-21-1,0 32 68,0-1 0,-1 1 0,0 0 0,0-1 0,0 1-1,-1 0 1,0 0 0,0 0 0,0 0 0,0 0 0,-1 0 0,0 1-1,0-1 1,0 1 0,0 0 0,-5-4 0,6 6-34,0 1 0,1 0 0,-1 0 0,0 0 0,0 0 0,0 0-1,0 1 1,0-1 0,0 1 0,0-1 0,0 1 0,-1 0 0,1 0 0,0 0 0,0 0 0,0 0 0,0 0 0,0 0 0,0 1 0,0-1 0,0 1 0,0 0 0,0-1 0,0 1 0,-4 2 0,1 0-14,1 0 0,-1-1 0,1 1-1,-1 1 1,1-1 0,0 1 0,0 0 0,-5 6 0,4-1-16,1 0-1,0 1 0,1-1 0,-1 1 1,2 0-1,-1-1 0,2 1 0,-1 0 1,1 0-1,1 0 0,0 0 0,0 1 1,1-1-1,0 0 0,1 0 1,0-1-1,0 1 0,1 0 0,4 9 1,-2-7-41,1 0-1,0-1 1,1 1 0,0-1 0,0-1 0,2 1 0,-1-1 0,1-1 0,0 0 0,13 10 0,-18-16-57,1 0 0,0 0 0,-1 0 1,1-1-1,1 0 0,-1 0 0,0 0 1,0 0-1,1-1 0,-1 0 0,1 0 1,-1 0-1,1-1 0,-1 0 1,1 0-1,-1 0 0,1-1 0,-1 0 1,1 0-1,-1 0 0,1-1 0,-1 0 1,0 0-1,0 0 0,9-5 0,-9 4-86,1 0-1,-1-1 1,0 1 0,-1-1-1,1 0 1,0 0-1,-1 0 1,0-1-1,0 1 1,3-7-1,-6 10 32,0-1-1,-1 1 1,1 0-1,0 0 1,-1-1-1,0 1 1,1 0-1,-1-1 1,0 1-1,1-1 1,-1 1-1,0 0 0,0-1 1,0 1-1,0-1 1,-1 1-1,1 0 1,0-1-1,-1 1 1,1-1-1,-1 1 1,1 0-1,-1 0 1,1-1-1,-1 1 1,0 0-1,0 0 1,-1-2-1,-1 0-586,-1-1-1,0 0 1,-1 1 0,1 0-1,-9-5 1,11 7 598,-8-5-807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08.0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313 410 264,'-23'-23'4055,"10"6"-3738,2-4-103,7 12-80,-1 1 1,0-1 0,-1 1 0,-9-12 0,-7-8 75,21 27-152,-2 0-5,-3-2 19,0 1 32,-1 0 1,1 0-1,0 0 0,0 1 1,-8-1-1,11 2-92,0 0 0,0 0 0,1 0-1,-1 1 1,0-1 0,1 1 0,-1 0 0,0 0 0,1 0 0,-1 0-1,1 0 1,-1 1 0,1-1 0,0 1 0,0-1 0,-4 4 0,1 1-5,-1 1 0,1-1 1,0 1-1,0 0 0,1 1 1,-5 11-1,-19 50 167,25-63-153,-4 15 87,0 0 0,1 0 0,1 0 0,0 1-1,2 0 1,0 32 0,3-52-99,0 1 1,1-1-1,-1 1 0,1-1 0,0 1 1,0-1-1,0 0 0,0 0 0,0 1 1,0-1-1,1 0 0,-1 0 0,1 0 1,-1 0-1,1 0 0,0-1 0,0 1 1,-1 0-1,1-1 0,1 1 0,-1-1 1,0 0-1,0 0 0,0 0 0,1 0 1,2 1-1,-2-1 7,1 0 0,-1 0-1,1 0 1,-1 0 0,1 0 0,0-1 0,-1 0 0,1 0 0,0 0 0,-1 0 0,1 0 0,0-1 0,-1 0-1,1 1 1,-1-2 0,1 1 0,4-2 0,2-2-23,-2 0 0,1-1 1,0 0-1,-1 0 0,0 0 0,-1-1 0,0 0 0,0-1 0,0 0 1,-1 0-1,0 0 0,0-1 0,5-11 0,-1-1 46,-1-1 0,-1 0 0,-1 0 0,-1-1 0,0 0 0,-2 0 0,2-32 0,-6 53 81,-1 1 1,1-1-1,-1 0 1,1 0-1,-1 0 0,0 1 1,1-1-1,-1 0 0,0 1 1,0-1-1,0 0 0,-2-1 1,2 2-33,0-1 0,0 1 0,0 0 1,0 0-1,1-1 0,-1 1 0,0-1 1,1 1-1,-1 0 0,1-1 0,-1-2 1,-9 210 51,9-176-114,0-21-58,0 0 0,1 0 0,1 0 0,-1 0 0,3 9 0,-3-17 4,0 1 0,1-1 0,-1 0 0,1 1 0,-1-1 0,1 1 0,0-1 0,-1 0 0,1 0 0,0 1 0,0-1 0,0 0 0,0 0 0,0 0 0,0 0 0,0 0 0,1 0 0,-1 0 0,0 0 0,0-1 0,1 1 1,-1 0-1,1-1 0,1 1 0,0 0 47,0-1 1,0 0-1,0 0 0,0 0 1,0-1-1,0 1 1,0-1-1,0 1 1,0-1-1,0 0 1,4-2-1,5-3 44,-1 0 0,0-1 0,0-1 0,16-13 0,-17 11 23,-1-1 0,1 1 0,-2-1 1,1-1-1,-2 1 0,1-2 0,-2 1 0,0-1 0,0 0 0,-1 0 1,-1 0-1,0-1 0,4-26 0,-3-5-255,-2-1 1,-6-86-1,3 120 142,-1 0 0,0 0-1,-1 0 1,0 1 0,-1-1 0,-1 1-1,-4-13 1,7 23 56,1 0 0,-1 0 0,0 0-1,0-1 1,1 1 0,-1 0 0,0 0 0,0 0 0,0 0 0,-1 0-1,1 1 1,0-1 0,0 0 0,0 0 0,-1 1 0,1-1 0,0 1-1,-1-1 1,1 1 0,0-1 0,-1 1 0,1 0 0,-1 0 0,1 0-1,0 0 1,-1 0 0,1 0 0,-1 0 0,1 0 0,0 0 0,-1 1-1,1-1 1,0 0 0,-1 1 0,1 0 0,0-1 0,-1 1 0,1 0-1,0-1 1,0 1 0,0 0 0,0 0 0,-2 1 0,-3 4-21,0-1 1,0 1 0,0 0-1,1 0 1,0 0 0,-7 12-1,3-2 11,0 1 1,2-1-1,0 1 0,0 1 0,2-1 1,0 1-1,1 0 0,1 0 0,1 1 1,0 21-1,2-17-33,2-1-1,0 0 1,2 1 0,0-1-1,2 0 1,0-1 0,1 0-1,12 25 1,-13-35 37,-1 0 1,1-1-1,1 1 1,0-1 0,0-1-1,1 1 1,0-1-1,1-1 1,17 15-1,-24-22-22,1 1 0,0 0 0,-1-1 1,1 0-1,0 0 0,0 0 0,0 0 0,0 0 0,0 0 0,0-1 0,0 1 0,0-1 0,0 0 1,0 0-1,1 0 0,-1 0 0,0-1 0,0 1 0,5-2 0,-4 0 8,0 0-1,0 0 1,0 0-1,0-1 1,0 1 0,0-1-1,0 0 1,-1 0-1,1 0 1,-1 0-1,0-1 1,3-4 0,24-25-477,-25 28 507,0-1 0,0 1 0,0-1 0,-1 0 0,1 0 0,-1 0 0,-1 0-1,1-1 1,-1 0 0,3-8 0,-3 4 28,1-2-47,0 0 0,-1 0 0,-1-1 1,0 1-1,-1-1 0,0 0 0,-1-13 0,-7-68-4,5 78-393,2 17 361,0 0 0,0 0 0,0 0-1,0 0 1,0 0 0,-1 0 0,1 0 0,0 0 0,0 0 0,0 0-1,0 0 1,0 0 0,0 0 0,0 0 0,0 0 0,0 0 0,0 0 0,0 0-1,-1 0 1,1 0 0,0 0 0,0 0 0,0 0 0,0 0 0,0-1-1,0 1 1,0 0 0,0 0 0,0 0 0,0 0 0,0 0 0,0 0 0,0 0-1,0 0 1,0 0 0,0 0 0,0 0 0,0-1 0,-7 10 239,5-4-200,1-1-1,0 0 0,0 0 0,0 1 0,1-1 0,-1 0 0,1 1 0,0-1 0,0 0 0,2 9 0,-2-10-50,1 0 0,-1-1 0,1 1 0,0 0 0,0 0 0,0 0 0,0 0 0,1-1 0,-1 1 0,1 0 0,-1-1 0,1 0 0,0 1 0,0-1 0,0 0 0,0 0 0,1 0 0,-1 0 0,0 0 0,1 0 0,0-1 0,-1 1 0,1-1 0,0 0 0,0 0 0,3 1 0,-3-1-93,0 0-11,4-1 64,-1 0 0,1 0-1,-1 0 1,1-1-1,7-1 1,-11 1 70,14-16 73,-13 7-14,0-1-1,-1-1 1,0 1 0,-1 0-1,-1-1 1,1-16 0,-11 74 130,5-28-164,2 1-1,1 0 0,0 0 1,1 0-1,1 0 1,1-1-1,0 1 0,2 0 1,7 25-1,-6-34-2,0-1 1,0 0-1,1 0 0,0 0 0,1 0 1,0-1-1,0 0 0,1-1 0,13 11 1,-19-16-18,-1-1-98,0 1-1,1-1 1,-1 0-1,1 0 1,-1 1-1,1-1 1,0 0-1,0 0 1,-1-1-1,1 1 1,0 0-1,0 0 1,0-1-1,0 1 1,0-1-1,0 0 1,0 0-1,0 0 1,0 0-1,-1 0 1,1 0-1,0 0 1,0 0-1,0-1 1,0 1-1,0-1 1,0 1 0,0-1-1,0 0 1,-1 0-1,3-1 1,6-7-709,-1 0 1,0-1-1,-1 0 1,0 0-1,-1 0 1,0-1-1,-1 0 1,0-1-1,9-23 1,-14 32 644,2-19-734,-3 4 258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08.5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19 169 292,'0'0'3457,"26"-5"-3104,-23 4-206,0-1 0,0 1 0,0-1 0,0 0 0,0 0 1,-1 0-1,1-1 0,-1 1 0,0 0 0,0-1 0,1 0 0,-2 1 1,1-1-1,0 0 0,0 0 0,-1 0 0,0 0 0,2-6 0,-1 3-26,0 0 1,0-1-1,-1 1 0,0 0 0,0 0 0,-1-1 0,0 1 0,0-1 1,-1-6-1,1 9 59,-1 1 1,0-1 0,0 0 0,0 1-1,0-1 1,-1 1 0,1 0 0,-1-1-1,-2-3 1,4 7-146,-1 0 0,1-1 0,0 1 0,-1 0 0,1 0 1,0-1-1,-1 1 0,1 0 0,0 0 0,-1-1 0,1 1 0,-1 0 0,1 0 0,-1 0 1,1 0-1,-1 0 0,1-1 0,0 1 0,-1 0 0,1 0 0,-1 0 0,1 0 0,-1 1 0,1-1 1,-1 0-1,0 0 0,-14 15 504,8-6-494,0 0 0,1 1 0,1 0 1,0 1-1,0-1 0,1 1 0,0 0 0,1 0 0,0 0 0,1 0 0,0 1 0,1-1 1,0 1-1,1-1 0,0 1 0,1-1 0,3 18 0,-4-27-41,2 14-20,2-1 0,-1 1-1,10 22 1,-12-36-30,0 1-1,0-1 1,0-1 0,1 1 0,-1 0 0,1 0 0,-1 0 0,1-1 0,0 1-1,-1-1 1,1 1 0,0-1 0,0 0 0,0 1 0,0-1 0,0 0-1,1-1 1,-1 1 0,0 0 0,0-1 0,1 1 0,-1-1 0,0 1-1,1-1 1,-1 0 0,0 0 0,1 0 0,-1 0 0,0-1 0,1 1-1,-1-1 1,4-1 0,10-2-441,-1-2 0,0 0 0,26-15 0,-13 8-119,3-5-1201,-23 3-3149,-9 13 4334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00.0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26 196 1664,'-2'2'5363,"8"5"-4167,19 10-1538,-22-16 312,-1 1 0,1-1 0,-1 0 0,1-1 0,-1 1 0,1 0 0,0-1 0,-1 1 0,1-1 1,0 0-1,-1 0 0,1 0 0,0 0 0,-1-1 0,1 1 0,0-1 0,-1 1 0,1-1 0,-1 0 0,1 0 1,-1 0-1,1 0 0,2-3 0,-1 2 6,-1 0 0,0-1 1,1 1-1,-1-1 0,0 0 0,0 0 1,-1 0-1,1 0 0,-1-1 1,1 1-1,-1-1 0,0 1 0,2-8 1,0 1 132,-1-1 1,-1 0 0,1 0 0,0-22 0,-3 29-33,0 1 1,0-1 0,-1 0 0,1 1-1,-1-1 1,0 0 0,0 1-1,0-1 1,0 1 0,-1-1-1,0 1 1,1 0 0,-1 0-1,0 0 1,-1 0 0,1 0-1,-5-5 1,1 2 105,4 4-82,1 1-1,-1-1 0,0 0 0,1 1 0,-1-1 0,0 1 0,0-1 0,0 1 0,0 0 0,0 0 0,0 0 1,0 0-1,0 0 0,-1 0 0,1 1 0,0-1 0,-1 1 0,1 0 0,0-1 0,-1 1 0,1 0 0,0 0 1,-1 1-1,-3 0 0,1 1-8,0 0 1,1 0-1,-1 1 0,1 0 1,0-1-1,0 2 1,0-1-1,0 0 0,0 1 1,1 0-1,-1 0 1,1 0-1,0 0 0,1 0 1,-1 1-1,1-1 1,-1 1-1,1 0 0,1 0 1,-1 0-1,-1 9 1,-2 7 61,2 1 1,0-1-1,1 40 1,2-43-113,2-1 0,0 1 0,0-1 0,2 1 0,0-1 0,8 19 1,-9-25-53,2-1 0,0 0 0,0-1 0,0 1 0,1-1 0,1 0 0,0 0 0,0-1 0,0 0 0,14 11 0,-16-16-61,0 0 0,0-1 0,1 1 0,-1-2 0,1 1-1,0 0 1,-1-1 0,1 0 0,0 0 0,0-1 0,0 0 0,0 0 0,-1 0 0,1 0 0,0-1 0,0 0 0,0-1-1,-1 1 1,1-1 0,-1 0 0,1 0 0,-1-1 0,0 1 0,0-1 0,7-6 0,2-11-4425,-14 18 4150,1 0 0,-1 0 0,0 0 0,0 0 0,0 0 0,0 1 1,0-1-1,0 0 0,0 0 0,0 0 0,-1 0 0,1 0 0,-2-3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09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241 212 184,'1'-1'186,"1"-1"-1,-1 0 1,0 0-1,-1 1 1,1-1 0,0 0-1,0 0 1,-1 0-1,1 0 1,-1 0 0,0 0-1,0 0 1,1 0-1,-1 0 1,0 0 0,-1 0-1,1 0 1,0 0-1,-1-3 1,0 1-8,1 0 0,-1 0 0,1 0 1,0-1-1,1 1 0,-1 0 0,1 0 0,1-5 0,0 5-84,-1 1 1,0 0-1,0 0 0,0-1 0,0 1 0,0-1 1,-1 1-1,1-1 0,-1 1 0,0-1 0,0 1 1,0-1-1,-1 1 0,1-1 0,-1 1 1,0 0-1,0-1 0,0 1 0,0 0 0,-1-1 1,1 1-1,-1 0 0,0 0 0,0 0 0,0 0 1,0 1-1,0-1 0,-1 1 0,1-1 0,-1 1 1,0 0-1,-4-3 0,1 1 127,-1 1 0,1 0 0,-1 0 0,0 1 0,1 0 0,-1 0 0,-14-1 0,18 2-182,0 1 0,-1 1 1,1-1-1,0 0 0,0 1 1,0 0-1,0-1 0,0 1 1,0 0-1,0 1 0,1-1 1,-1 0-1,0 1 0,0 0 1,1-1-1,-1 1 0,1 0 1,0 0-1,0 1 0,0-1 1,-4 5-1,-8 12-25,2 0 0,0 1 0,1 1 0,-15 38 0,23-52-85,1 0 0,0 0 0,0 0-1,0 0 1,1 0 0,0 0 0,0 0-1,1 1 1,0-1 0,0 0 0,1 0-1,-1 1 1,2-1 0,-1 0 0,1 0-1,0 0 1,1 0 0,5 12 0,-5-15 29,0 0 1,-1 0 0,1 0 0,1-1-1,-1 1 1,0-1 0,1 0 0,0 0-1,-1 0 1,1 0 0,0-1 0,1 0-1,-1 1 1,0-2 0,1 1 0,-1 0-1,1-1 1,-1 0 0,1 0 0,0 0-1,-1-1 1,1 1 0,0-1 0,0 0-1,0-1 1,-1 1 0,1-1 0,0 0-1,-1 0 1,1 0 0,-1-1 0,1 1-1,-1-1 1,0 0 0,1-1 0,-1 1-1,5-5 1,-2 1 47,-1-1 0,0 0 1,0 0-1,0 0 0,-1-1 0,-1 0 0,1 0 0,-1 0 0,0 0 0,2-10 1,1-5-33,-2-1 1,5-42 0,-2-1 346,-6 47 160,-6 51-352,2-13-184,-4 62 663,6-74-659,1 0 0,-1 0-1,1 0 1,0 0-1,0 0 1,1 0 0,-1 0-1,1-1 1,1 1-1,4 9 1,-3-10-140,-1 0-1,1-1 1,0 1 0,1-1 0,-1 0 0,1 0-1,-1 0 1,8 3 0,13 12-1553,-23-18 1557,-1 0 0,1-1-1,0 1 1,0 0 0,0 0 0,0-1 0,0 1 0,0-1 0,0 0-1,0 0 1,0 1 0,0-1 0,0-1 0,0 1 0,0 0 0,3-1-1,6 0-1093,6 1 444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0.5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248 337 452,'0'0'559,"-3"-20"1486,3 6-1093,1 7-590,-1 1 1,0-1 0,0 1-1,-1 0 1,0-1-1,0 1 1,0 0 0,-1 0-1,-2-7 1,3 11-147,-1-1-29,-2-1-78,-1 0 0,1-1-1,-1 1 1,0 1-1,0-1 1,0 1 0,0 0-1,-1 0 1,-7-2 0,7 2-60,0 1 0,0 0 0,0 1 0,-1-1 0,1 1 0,-1 0 0,1 1 0,-1 0 0,-6 0 0,10 1-30,0 0 0,0 0 0,1 0 1,-1 1-1,0-1 0,0 1 1,1 0-1,-1-1 0,1 1 1,-1 0-1,1 0 0,0 1 0,0-1 1,0 0-1,-2 4 0,-24 41-126,26-42 90,-4 9 9,0 1 0,1 0 0,1 0 0,0 1-1,1-1 1,1 1 0,0-1 0,1 1 0,1 0-1,0 0 1,1-1 0,1 1 0,1 0 0,5 18 0,-8-31 3,1-1 1,0 0 0,0 0-1,0 0 1,0 0 0,0 0 0,0 0-1,0 0 1,1-1 0,-1 1-1,1 0 1,-1-1 0,1 1 0,-1-1-1,1 1 1,0-1 0,0 0-1,0 0 1,0 0 0,0 0 0,0 0-1,0 0 1,0-1 0,0 1-1,1 0 1,-1-1 0,0 0 0,0 0-1,0 0 1,1 0 0,-1 0-1,0 0 1,0 0 0,1-1 0,-1 1-1,0-1 1,0 1 0,0-1-1,3-1 1,4-2-27,0-1 1,-1 1-1,0-1 0,0-1 0,0 1 0,-1-1 0,14-14 1,-8 4-27,-1 0 0,0-1 0,-1 0 1,-1-1-1,-1 0 0,0 0 0,-2-1 1,0 0-1,-1-1 0,6-32 0,-3-5 677,-3 0-1,-1-88 1,-24 148-469,12 7-185,0 1 0,0 0 0,2 0-1,-1 1 1,-3 12 0,1-4 13,1-4 55,2-1 0,0 2-1,0-1 1,2 1 0,0-1 0,1 1 0,1 0-1,0 0 1,1 0 0,1-1 0,1 1 0,3 17-1,-2-20-6,0 0-1,1 0 0,7 18 1,-10-29-73,1 1 0,-1-1 1,1 0-1,0 1 1,0-1-1,0 0 0,1 0 1,-1 0-1,1-1 1,-1 1-1,1 0 0,0-1 1,0 0-1,0 0 1,1 0-1,-1 0 1,7 3-1,-8-5 5,0 1 1,1-1-1,-1 0 0,0 0 0,0 0 1,1 0-1,-1 0 0,0-1 1,0 1-1,1 0 0,-1-1 1,0 0-1,0 0 0,0 1 1,0-1-1,0-1 0,0 1 0,0 0 1,2-2-1,35-34 93,-20 18-57,-8 8 39,0 0 0,0-1 0,-1 0 0,-1 0 0,0-1 0,0 0 0,-1-1 0,-1 0 0,-1 0 0,0 0 0,4-16 0,-9 20 678,-4 10-352,-11 18-339,-12 33-278,22-35 233,1-4-20,0 0 0,0 0-1,2 1 1,-1 18 0,1-23 50,1 2-15,17 15 89,-15-23-120,-1 0 0,1 0 0,0 0 0,0-1 0,0 1 0,0-1 0,0 0 0,0 1 0,1-1 0,-1 0 0,0 0 0,0 0 0,1-1 0,-1 1 0,1-1 0,-1 1 0,1-1 0,-1 0 0,1 0 0,-1 0 0,1 0 0,-1 0 0,1 0 0,-1-1 0,1 1 0,-1-1 0,0 0 0,1 0 0,3-2 0,6-2 69,0-1 0,-1 0 0,0-1 0,16-13 1,-22 17-47,-1-1 1,0 0 0,0-1 0,0 1 0,-1-1 0,1 1 0,-1-1 0,0 0 0,0 0 0,-1-1 0,0 1 0,0-1 0,3-10 0,-2-1 358,-1 0 0,0 0-1,-1-23 1,-1 38 492,-1 2-1061,0 1 220,0-1 0,0 1 0,1 0 0,-1-1 0,0 1 0,1-1-1,-1 1 1,0 0 0,1 0 0,-1-1 0,1 1 0,-1 0 0,1 0 0,0 0-1,-1-1 1,1 1 0,0 0 0,-1 0 0,1 0 0,0 0 0,0 0 0,0 0-1,0 0 1,0 0 0,0 0 0,-2 27 195,2-28-163,0 49 948,4 129-1808,1-117 1043,1-7-81,-3 0 0,-7 94 0,2-126 103,3-17-222,-1 0 1,-1 1-1,1-1 0,-1 0 0,0 0 0,0 0 0,0 0 0,-1 0 0,0 0 0,0 0 0,0 0 0,0 0 0,-1-1 0,-6 9 0,2-6 41,-1 0 1,0-1-1,-1 0 0,1-1 0,-18 9 1,21-12 38,1 0 0,-1-1 0,1 0 0,-1 0 0,0 0 0,1-1 0,-1 1 0,0-1 0,0 0 0,1-1 0,-1 1 0,0-1 0,1 0 0,-1 0 0,-8-3 0,7 1-25,0 0-1,0 0 1,0 0 0,1-1 0,-1 0 0,1 0 0,0 0 0,0-1 0,1 1 0,-1-1 0,1-1 0,0 1 0,0 0 0,-4-10 0,4 6-66,0 0 0,0-1 0,1 0 1,0 0-1,0 0 0,1 0 1,1 0-1,0 0 0,0-12 0,2 9-119,0 1-1,1-1 0,0 1 0,1-1 0,1 1 1,0 0-1,0 0 0,1 0 0,1 1 1,0 0-1,0 0 0,1 0 0,1 1 0,0 0 1,0 0-1,1 1 0,0 0 0,0 1 1,1 0-1,1 0 0,-1 1 0,1 0 0,0 1 1,0 0-1,1 1 0,0 1 0,0-1 1,0 2-1,0 0 0,1 0 0,-1 1 0,16 0 1,-25 2 98,0 0 0,1 1 1,-1-1-1,0 1 1,0 0-1,0 0 0,0 1 1,0-1-1,0 0 1,0 1-1,0 0 0,0 0 1,-1 0-1,1 0 1,-1 0-1,1 0 0,2 4 1,3 3 267,-1 1 0,0 0-1,6 13 1,-2 8-493,-18-63-7538,4 20 6793,0 4-54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1.2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 79 568,'-2'-61'7297,"0"43"-4831,0 30-1210,-2 32-560,-1 56-29,1-69-514,3 0 1,0 0-1,2-1 0,9 62 1,-8-84-196,1 1 1,0-1 0,1 1-1,0-1 1,0 0 0,1-1-1,0 1 1,0-1 0,1 0-1,0 0 1,0 0 0,0-1-1,1 0 1,0 0 0,0-1-1,1 0 1,11 6 0,-15-9 37,0 0 1,0-1 0,0 1 0,1-1 0,-1 0 0,0-1 0,1 1 0,-1-1 0,0 0 0,1 0 0,-1 0 0,1 0 0,-1-1 0,0 0 0,1 0-1,4-2 1,6-2-536,0-1 0,26-14-1,-35 16 241,-4 3 158,-1 1-1,0-1 1,0 0 0,0 1-1,0-1 1,0 0 0,0 0-1,0 0 1,0 0-1,0 0 1,0 0 0,0 0-1,0 0 1,-1 0 0,1 0-1,0-1 1,-1 1 0,1 0-1,-1-1 1,0 1 0,1 0-1,-1 0 1,0-1 0,0 1-1,1-1 1,-1 1 0,0 0-1,-1-1 1,1 1-1,0 0 1,0-1 0,-1 1-1,1 0 1,0-1 0,-1 1-1,1 0 1,-1 0 0,-1-2-1,0-1-270,0 0 1,-1 0-1,0 1 0,0-1 0,0 1 0,0 0 0,0 0 1,-1 0-1,1 0 0,-6-3 0,-2 0-472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1.5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122 93 76,'-107'-6'5724,"93"4"-3711,22-4 72,24-4-1249,117-13 373,46-9-367,-188 30-1545,33-8 2196,-31 9-3922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2.2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205 207 1088,'3'0'212,"-1"0"0,0 0 0,0-1 0,0 1 0,0-1 0,0 0 0,0 1 1,0-1-1,0 0 0,0 0 0,0 0 0,-1 0 0,1-1 0,0 1 0,0 0 0,-1-1 0,1 1 0,-1-1 0,0 1 0,1-1 0,-1 0 0,0 0 0,0 0 0,0 0 0,0 1 0,0-1 1,-1 0-1,1 0 0,0-1 0,0-2 0,0 0-106,-1 1 0,1-1 1,-1 1-1,0-1 1,0 1-1,0-1 0,0 1 1,-1-1-1,0 1 0,0-1 1,0 1-1,0 0 0,-4-7 1,-8-19 174,-7-14 346,19 43-565,0-1 1,0 1-1,0 0 1,0-1 0,0 1-1,0 0 1,0 0-1,-1-1 1,1 1-1,0 0 1,-1 0-1,1 1 1,0-1 0,-1 0-1,1 0 1,-1 1-1,0-1 1,1 1-1,-1-1 1,1 1-1,-3-1 1,-1 2-63,1-1 1,0 1-1,-1 0 1,1 0-1,0 1 0,0-1 1,-1 1-1,1 0 1,1 0-1,-1 0 0,0 0 1,0 1-1,1-1 0,-1 1 1,1 0-1,0 0 1,-4 6-1,-6 7-1,1 0 0,-15 28 0,10-16 224,12-19-208,0 0 1,0 0-1,1 1 1,0-1-1,1 1 1,0 0-1,1 0 1,0 0-1,0 0 1,1 1-1,0 12 1,1-19-28,0 1 1,0 0-1,1-1 1,0 1-1,0-1 1,0 1-1,0-1 1,1 1-1,-1-1 1,1 0-1,0 1 1,1-1-1,-1 0 1,1-1 0,-1 1-1,1 0 1,0-1-1,1 1 1,-1-1-1,1 0 1,-1 0-1,1 0 1,0-1-1,0 0 1,0 1-1,0-1 1,5 1-1,-3-1-61,1-1 0,-1 0 0,0-1 0,0 0 0,0 0 0,1 0 0,-1 0 0,0-1 0,0 0 0,0-1 0,0 1 0,0-1 0,0 0 0,0-1 0,0 0 0,8-4 0,-9 4 101,0 0 0,-1 0 1,1 0-1,0-1 0,-1 1 0,0-1 1,0 0-1,0 0 0,0 0 0,-1-1 1,1 0-1,-1 1 0,0-1 0,-1 0 1,1 0-1,-1-1 0,0 1 0,2-10 1,-3-73 736,-1 50-101,0 36-435,-3-8 261,3 8-293,-1 8-161,2 2-157,0 0 0,0 0 0,1 0 0,0 0 0,0 0 0,1 0 0,3 8 0,30 52 285,-27-52 199,-7-12-415,0-1 0,1 1-1,-1 0 1,1-1 0,0 0 0,0 0 0,6 5 0,-6-6-420,0 0-1,0 0 1,0 0 0,1-1 0,-1 1 0,1-1 0,-1 0-1,1 0 1,-1 0 0,1-1 0,-1 1 0,1-1 0,4 0 0,-6 0 270,-1 0 0,1-1 0,-1 1 0,0-1 0,1 1 0,-1-1 0,0 1 0,1-1 1,-1 0-1,0 1 0,0-1 0,0 0 0,1 0 0,-1 0 0,1-2 0,1 0-331,8-6-746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2.5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62 1020,'-4'-3'1064,"1"-1"-1,1 0 1,-1 0 0,0 0 0,1-1-1,0 1 1,0 0 0,0-1-1,-2-8 1,3 2 1061,0 18-1598,0 28-667,6 76 353,-4-58-186,2-1 0,11 51 0,16 42 239,-19-116-390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3.0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80 912,'2'-6'813,"0"0"-1,-1 0 1,0-1-1,0 1 0,0-1 1,-1-10-1,-1-7 5740,-3 66-6766,3 1 1,6 59-1,-2 50 1203,-9 21-499,5-107 52,1-39-1742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3.7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20 109 280,'-10'-12'2755,"0"-5"1331,10-9-2557,0 24-1412,16-26 17,-6 24-190,-1 0 0,2 0 0,-1 1-1,0 1 1,1-1 0,-1 2 0,1-1 0,0 2 0,-1-1 0,1 1 0,0 1 0,-1 0 0,1 1-1,10 2 1,-19-3 66,-1 0 0,1 0 0,-1 0 0,1 0 0,-1 0 0,0 0 0,1 1-1,-1-1 1,0 0 0,0 1 0,0-1 0,0 1 0,0-1 0,0 1 0,0 0-1,-1-1 1,1 1 0,0 0 0,-1-1 0,1 1 0,-1 0 0,0 0 0,0 0 0,0-1-1,0 1 1,0 0 0,0 0 0,0 0 0,0-1 0,-2 4 0,1 2 4,0 0 1,-1-1-1,0 1 1,0-1-1,-1 1 1,0-1 0,-4 7-1,2-5 34,-1 1 0,0-1-1,-1 0 1,0-1 0,0 0 0,0 0-1,-1 0 1,0-1 0,-1-1 0,1 1 0,-1-1-1,0 0 1,-14 4 0,-7 6 155,30-15-183,0 1 1,-1-1-1,1 0 0,0 0 1,0 1-1,0-1 0,-1 0 1,1 0-1,0 1 1,-1-1-1,1 0 0,0 0 1,0 0-1,-1 0 0,1 0 1,0 1-1,-1-1 1,1 0-1,0 0 0,-1 0 1,1 0-1,0 0 0,-1 0 1,1 0-1,-1 0 0,1 0 1,0 0-1,-1 0 1,1 0-1,0 0 0,-1-1 1,1 1-1,0 0 0,0 0 1,-1 0-1,1 0 0,0-1 1,-1 1-1,1 0 1,0 0-1,0 0 0,-1-1 1,1 1-1,0 0 0,0 0 1,0-1-1,-1 1 0,1 0 1,0-1-1,0 1 1,0-1-1,-1 0-24,1 0 0,0 1 0,-1-1 0,1 0 0,0 0 0,0 0 0,-1 0 0,1 0 0,0 0 1,0 0-1,0 0 0,0 0 0,1 0 0,-1 0 0,0 1 0,0-1 0,0 0 0,1 0 0,-1 0 0,0 0 0,1 0 0,-1 0 0,1 1 0,-1-1 0,1 0 0,0 0 1,0 0-1,4-7-93,-4 5 60,1 1 0,-1 0 0,1 0 0,0-1 0,0 1 0,0 0 0,0 1 0,0-1 0,0 0 0,0 1 0,1-1 0,-1 1 0,0 0 0,1-1 0,4 0 0,36-9-525,-41 11 566,0 0 0,0 0 1,0 0-1,1 0 0,-1 0 0,0 1 0,0-1 0,0 0 1,0 1-1,0 0 0,0-1 0,0 1 0,0 0 0,0 0 1,0 0-1,0 0 0,-1 1 0,1-1 0,0 0 0,-1 1 0,1-1 1,-1 1-1,2 2 0,3 5-35,-1-1 1,0 1-1,7 17 1,-1-1 98,-3-13 24,-1-1-1,2-1 0,-1 0 1,15 14-1,8 10 521,-29-33-595,0 1-1,0-1 1,-1 1-1,1-1 1,0 0 0,0 0-1,0 0 1,0 0-1,0 0 1,1 0 0,-1 0-1,0-1 1,0 1 0,0-1-1,5 1 1,-5-1-173,-1 0 0,1 0-1,0 0 1,-1 0 0,1 1 0,0-1 0,-1 1 0,1-1 0,0 1-1,-1 0 1,1 0 0,-1-1 0,1 1 0,-1 0 0,1 0 0,-1 1 0,0-1-1,0 0 1,1 0 0,1 3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4.1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14 364,'2'-14'6174,"-1"22"-3433,0 21-2221,-3-4-140,1-1 0,4 42 0,0-7-646,-6-2-119,3-57 239,0 1 66,0 0 0,0 0 1,1 0-1,-1 0 1,0 0-1,1 0 0,-1 0 1,1 0-1,-1-1 1,1 1-1,0 0 1,-1 0-1,1-1 0,0 1 1,0 1-1,5-4-360,-1 1 0,0-1 1,1 0-1,-1-1 0,0 1 0,0-1 0,-1 0 0,1 0 0,-1-1 0,1 1 1,-1-1-1,0 0 0,0 0 0,-1 0 0,4-6 0,0-1-686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4.5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78 95 436,'-26'-14'1427,"23"13"-958,-28-10 1776,19 64-1567,12-50-670,0 1 1,0-1-1,1 0 0,-1 0 1,1 0-1,0 1 0,0-1 1,0 0-1,0 0 0,0 0 0,1-1 1,-1 1-1,1 0 0,2 2 1,-3-3-33,0-1 0,0 0-1,1 0 1,-1 0 0,1 0 0,-1 0 0,1 0 0,-1-1 0,1 1 0,-1 0 0,1-1 0,0 1 0,-1-1 0,1 0 0,0 0 0,-1 1 0,1-1 0,0 0-1,-1 0 1,1 0 0,0-1 0,0 1 0,-1 0 0,1-1 0,-1 1 0,1-1 0,0 1 0,-1-1 0,3-1 0,1-1-15,0 1 0,0-1 1,0 0-1,0-1 0,-1 1 1,1-1-1,-1 0 0,0 0 0,0 0 1,0-1-1,5-9 0,-7 12 43,-1 0 0,0-1 0,1 1 0,-1-1 0,0 1 0,-1-1 0,1 1 0,0-1 0,-1 0-1,0 1 1,1-1 0,-1 0 0,0 1 0,0-1 0,-1 0 0,1 1 0,0-1 0,-1 1 0,0-1 0,0 0-1,0 1 1,0-1 0,0 1 0,0 0 0,-3-5 0,-5-6 53,7 10-46,1 1 0,-1-1 1,0 1-1,0-1 0,0 1 1,0 0-1,-1 0 0,1-1 0,-1 2 1,1-1-1,-1 0 0,0 0 0,1 1 1,-1 0-1,0-1 0,0 1 0,0 0 1,0 0-1,0 1 0,-4-1 0,5 0-31,1 0 0,-1 1-1,0-1 1,0 1 0,0 0-1,0 0 1,0 0 0,0-1-1,0 2 1,1-1 0,-1 0-1,0 0 1,0 1 0,0-1 0,0 1-1,0-1 1,1 1 0,-1 0-1,0 0 1,1 0 0,-1 0-1,0 0 1,1 0 0,-1 0-1,1 0 1,0 1 0,-1-1-1,1 0 1,0 1 0,0-1-1,0 1 1,0 0 0,0-1-1,-1 4 1,0 1-303,1 0 0,-1 1 1,1-1-1,1 1 0,-1-1 0,1 1 1,0-1-1,2 14 0,-1-10-273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01.3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 65 212,'1'-2'297,"-1"0"0,1 0 1,0 0-1,-1 0 0,0-1 0,1 1 1,-1 0-1,0 0 0,0 0 0,0 0 0,0-1 1,-1 1-1,1 0 0,0 0 0,-1 0 1,0 0-1,1 0 0,-2-3 0,-4-16 4300,4 24-4109,-2 8-288,2-4-261,0 0 0,1 1 1,0-1-1,0 1 1,0 0-1,1-1 0,1 9 1,-1 11-118,-1-11 241,-6 221 834,8-188-585,3 1 0,19 90 0,-16-101-274,-4-19-47,0 0 0,2 0 1,7 19-1,-11-36 25,0 1 0,0-1 0,1 1 0,0-1 0,-1 0 0,1 0 0,0 0 0,1 0 0,-1 0 0,1 0 0,-1 0 0,1-1 0,0 1-1,0-1 1,0 0 0,0 0 0,0 0 0,1 0 0,-1 0 0,0-1 0,1 0 0,3 2 0,-1-3 9,0 1-1,0-1 0,-1 0 1,1-1-1,0 0 1,0 1-1,-1-2 1,1 1-1,0-1 1,-1 1-1,1-2 0,-1 1 1,8-5-1,5-4 59,-1-1-1,21-17 1,-23 16-87,1 0 0,-2-2 0,0 1 0,15-21 0,-24 27 4,0 1 0,-1-1 1,0 0-1,0 0 0,-1 0 0,0-1 1,0 1-1,-1-1 0,0 0 0,0 1 0,-1-1 1,0-11-1,-1 12-19,-1 1 1,1 0-1,-2 0 1,1 0-1,-1 0 1,0 0-1,0 0 1,0 0-1,-1 1 1,0-1-1,-8-10 0,9 13 22,-1 1-1,0-1 0,0 1 1,0 0-1,0 0 0,-1 0 0,1 0 1,-1 1-1,1-1 0,-1 1 0,0 0 1,0 0-1,0 1 0,0-1 1,-1 1-1,1 0 0,0 0 0,0 0 1,-1 0-1,-6 1 0,-11 2-352,0 0-1,0 2 0,1 1 0,-1 1 1,1 0-1,1 2 0,-33 15 1,53-23 247,-1 1 1,0-1-1,0 0 1,1 0-1,-1 0 1,0 1-1,1-1 1,-1 0-1,0 1 1,1-1-1,-1 0 1,1 1-1,-1-1 1,0 1-1,1-1 1,-1 1-1,1-1 1,0 1-1,-1-1 1,1 1-1,-1 0 1,1-1-1,0 1 1,-1 0-1,1-1 1,0 1-1,0 0 1,-1-1-1,1 1 1,0 0-1,0-1 1,0 1-1,0 0 1,0 0-1,0-1 1,0 1-1,0 0 1,0 0-1,1-1 1,-1 1-1,0 0 1,0-1-1,1 1 1,-1 0-1,1 0 1,1 1-235,1-1 1,0 1 0,0-1 0,-1 0 0,1 0 0,0 0 0,0 0 0,0 0 0,1-1 0,4 1 0,10-1-556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5.0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1 165 560,'0'0'5286,"17"29"-3594,-15-24-1620,-1 0-1,0-1 1,1 1 0,-2 0 0,1 0-1,0 1 1,-1-1 0,0 0 0,0 0-1,-1 0 1,1 0 0,-1 0-1,0 0 1,-1 0 0,1 0 0,-1-1-1,0 1 1,-3 5 0,4-7-30,-1-1 0,1 1 0,-1 0 0,1 0-1,0 0 1,0 0 0,-1 6 0,2-7 324,1-5 35,3-18 352,-1-5-605,2 0 0,1 0 0,2 1 0,13-34 0,-16 47-370,0 0 0,2 0 0,-1 1 1,1 0-1,1 0 0,-1 1 0,2 0 1,0 0-1,0 1 0,19-15 0,-27 24 212,0-1-1,0 0 1,0 1 0,0-1-1,0 1 1,0-1 0,0 1-1,0 0 1,0-1-1,0 1 1,0 0 0,1 0-1,-1 0 1,0-1-1,0 1 1,0 0 0,0 1-1,1-1 1,-1 0 0,0 0-1,0 1 1,0-1-1,0 0 1,0 1 0,2 0-1,-1 1 7,1 0 0,-1-1 0,0 1 0,0 1 0,0-1 0,0 0-1,0 0 1,-1 1 0,1-1 0,1 4 0,2 4 10,0 2-1,-1-1 1,5 22-1,-7-25 19,10 45 162,19 55-1,-30-106-463,1 1 0,-1-1-1,0 1 1,1-1 0,0 0-1,-1 1 1,1-1 0,0 0-1,0 0 1,0 0 0,3 2-1,5 4-3573,-2-1 2890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5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185 124 408,'1'-5'260,"0"0"0,0 0-1,0 0 1,-1 0 0,1 0-1,-1 1 1,0-1 0,-1 0 0,1 0-1,-1 0 1,0 0 0,0 0 0,0 1-1,-1-1 1,0 0 0,0 1 0,0-1-1,0 1 1,-1 0 0,0 0-1,0 0 1,-3-4 0,5 7-247,0 0 0,0 0 0,0 0 1,0 0-1,-1 0 0,1 0 0,0 0 0,0 1 0,-1-1 0,1 0 1,-1 1-1,1-1 0,0 1 0,-1 0 0,1-1 0,-1 1 1,1 0-1,-1 0 0,1 0 0,-1 0 0,1 0 0,-1 0 0,1 0 1,-1 0-1,1 1 0,-1-1 0,1 1 0,-1-1 0,1 1 1,0-1-1,-1 1 0,1 0 0,0 0 0,-2 1 0,-2 1 34,0 1 0,0 0-1,0 0 1,1 1-1,0-1 1,-8 11 0,-7 11-9,9-13-2,1 0 1,0 0-1,-7 16 1,15-27-44,0 0 0,0 0 0,0-1 1,1 1-1,-1 0 0,0 0 0,1 0 1,-1 0-1,1 0 0,0 0 0,-1 0 1,1 0-1,0 0 0,0 0 0,1 0 1,-1 0-1,0 0 0,1 0 0,-1 0 1,1 0-1,-1 0 0,1 0 0,0 0 1,1 2-1,0-3 4,-1 1 1,1-1-1,0 0 1,-1 0-1,1 0 1,0 0-1,0 0 1,0-1-1,0 1 1,0 0-1,0-1 0,0 0 1,0 1-1,0-1 1,0 0-1,0 0 1,0 0-1,0 0 1,0 0-1,2-1 1,7-1-16,0 1 0,-1-1 1,0-1-1,1 0 0,-1-1 1,0 0-1,-1 0 0,12-7 1,-15 7 28,-1 0 0,0 0 0,0 0 0,0-1 0,-1 0 0,1 0 0,-1 0 0,0 0 0,-1-1 0,1 1 0,-1-1 0,0 0 0,-1 0 0,3-8 0,-3 10 1,-1-2 125,1 1 0,-1-1 1,2 1-1,-1 0 0,5-9 1,-6 14 10,2 34 106,-3 0-277,4 112 65,-2-124 13,2 1 0,0-1 0,1 0 0,12 33 0,1-8 11,-2 1 0,-2 1 0,-2 0-1,5 54 1,-16-94 0,0-1 0,0 1 0,-1 0 0,0 0 0,-1 0 0,-2 15 0,2-21-30,0-1 0,0 0 1,0 1-1,0-1 0,-1 0 1,1 0-1,-1 0 1,1 0-1,-1 0 0,1 0 1,-1 0-1,0 0 0,0-1 1,0 1-1,0-1 1,-5 3-1,2-2-4,-1 1 0,1-1 0,-1 0 0,0-1 0,0 1 0,0-1 1,-7 0-1,2 0 84,0-1-1,0 0 1,0-1 0,0 0 0,0-1 0,0 0 0,-20-7 0,26 6-50,1 1 1,0-1 0,0 0-1,0 0 1,0 0-1,1 0 1,-1-1 0,1 1-1,0-1 1,0 0 0,0 0-1,0 0 1,1-1-1,-1 1 1,1 0 0,0-1-1,1 0 1,-1 1-1,1-1 1,0 0 0,0 0-1,0 0 1,1 0 0,0-6-1,-1-3-116,2-1 1,-1 1-1,2-1 0,0 1 0,1 0 0,0 0 0,6-16 0,-2 16-57,0-1-1,0 1 1,1 0-1,1 1 1,1 0-1,0 0 1,0 1-1,1 0 1,0 1-1,15-11 1,-4 5-172,2 0-1,0 2 1,1 0 0,44-18 0,-64 31 279,0 0 0,0 0 1,0 0-1,0 1 0,0-1 0,1 1 0,-1 0 0,0 1 0,0-1 0,1 1 0,-1 0 1,0 1-1,1-1 0,-1 1 0,0 0 0,0 0 0,1 1 0,-1-1 0,0 1 0,0 1 0,-1-1 1,1 0-1,0 1 0,4 4 0,-6-4-66,-1-1 0,1 2 0,-1-1 0,0 0 0,0 0 0,0 1 1,0-1-1,2 7 0,-3-5-1,1-1 1,0 0 0,0 0 0,1 0-1,-1 0 1,1 0 0,4 5-1,-7-9 38,0 0-1,0 1 0,0-1 0,-1 0 1,1 1-1,0-1 0,0 0 0,0 0 0,0 1 1,0-1-1,0 0 0,0 1 0,0-1 0,0 0 1,0 0-1,0 1 0,0-1 0,0 0 0,0 1 1,0-1-1,0 0 0,0 1 0,0-1 0,0 0 1,0 0-1,0 1 0,0-1 0,1 0 1,-1 1-1,0-1 0,0 0 0,0 0 0,1 0 1,-1 1-1,0-1 0,0 0 0,0 0 0,1 0 1,-1 1-1,0-1 0,0 0 0,1 0 0,-1 0 1,0 0-1,1 0 0,12 7-3756,-12-7 3603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6.9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223 178 44,'0'0'1625,"10"-32"1162,-10 10-1991,1 15-566,-1-1 1,0 1 0,0 0-1,-1-1 1,-2-9-1,2 14-173,0 0-1,0 0 0,-1 0 0,1 1 1,-1-1-1,0 0 0,0 0 0,0 1 1,0-1-1,0 1 0,-1 0 0,1 0 1,-1-1-1,1 2 0,-7-5 0,0 0 135,6 4-149,0 0 0,0 0 0,0 0 0,-1 0 0,1 1 0,0-1 0,0 1 0,-1 0 0,1 0 0,-1 0 0,1 0 0,-1 0 0,0 1 0,1 0 0,-1 0-1,0 0 1,-3 0 0,1 3-65,1 0 0,0 1 0,0-1 0,0 1-1,0 0 1,1 1 0,0-1 0,-1 1 0,1-1-1,1 1 1,-4 7 0,2-7-12,-2 5 68,1 1 1,-1-1-1,2 1 1,-1 0-1,1 1 1,1-1-1,0 1 0,1 0 1,0 0-1,1 0 1,0 0-1,1 0 0,0 1 1,1-1-1,1 0 1,1 14-1,-1-20-34,1 0-1,0 1 1,0-1-1,0 0 1,0 0-1,6 9 1,-6-12-8,0 0 1,-1 0 0,1-1-1,0 1 1,0-1-1,1 1 1,-1-1-1,0 0 1,1 0-1,0 0 1,-1 0 0,1 0-1,0-1 1,0 1-1,5 1 1,-4-2-5,0 0-1,1-1 1,-1 0 0,0 0 0,1 0-1,-1 0 1,1 0 0,-1-1 0,0 0-1,0 0 1,1 0 0,-1-1 0,0 1-1,0-1 1,0 0 0,0 0-1,-1 0 1,1-1 0,0 1 0,-1-1-1,0 0 1,5-5 0,-3 3 6,0-1 0,-1 0-1,1 0 1,-1 0 0,0-1 0,-1 1 0,0-1 0,0 0-1,0 0 1,-1 0 0,0 0 0,0 0 0,0-10-1,-1-13 199,-3-34-1,1 13 216,1 48-300,1 3-106,0 0-1,0 0 0,0 1 1,0-1-1,0 1 1,0-1-1,0 1 0,0 0 1,0-1-1,0 1 1,0 0-1,0 0 0,0-1 1,-1 1-1,1 0 1,0 0-1,0 0 0,-1 0 1,1 0-1,-1 0 1,1 0-1,-1 0 0,1 0 1,-1 0-1,0 1 1,1-1-1,-1 1 0,5 33 222,-4-14-28,1 0 0,2 0 0,0 1 0,11 33 1,-12-51-302,-1 0 1,1-1-1,0 1 1,0-1-1,0 0 1,1 1-1,-1-2 1,1 1-1,0 0 1,0-1-1,0 1 0,0-1 1,0 0-1,0 0 1,9 2-1,11 3-986,2-4-5096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7.5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50 1100,'1'-7'370,"0"2"674,0-1-1,1 1 1,-1 0-1,1 0 1,0-1-1,3-4 1,-6 12-980,1 0-1,-1 1 1,0-1 0,1 0-1,-1 1 1,1-1 0,0 0 0,0 1-1,0-1 1,0 1 0,0-1 0,0 1-1,1-1 1,-1 0 0,1 1 0,1 2-1,2 22 496,26 192 1729,-10-92-1894,-18-109-342,1 0-1,1 0 0,1 0 1,11 26-1,-9-21-115,-7-22-31,1 1 1,-1 0-1,0 0 0,1-1 0,0 1 1,-1-1-1,1 1 0,0 0 0,0-1 1,0 0-1,2 3 0,-2-3 84,0-1 0,0 1-1,1-1 1,-1 0 0,0 1-1,0-1 1,1 0 0,-1 0-1,0 0 1,0 0 0,1 0-1,-1 0 1,0 0-1,0 0 1,1 0 0,-1-1-1,0 1 1,0-1 0,1 1-1,-1-1 1,1 0 0,21-9-450,0-1 0,42-27 1,-61 35 449,-1 1 0,1-1 1,-1 0-1,1 0 0,-1 0 0,0-1 1,0 1-1,0-1 0,-1 0 1,1 1-1,-1-1 0,0 0 0,0 0 1,0-1-1,-1 1 0,1 0 1,-1-1-1,0 1 0,0-5 0,0-3 145,-1 1-1,0 0 0,-1-1 0,0 1 0,-6-21 0,7 31-95,-1 0-1,0-1 0,0 1 1,1 0-1,-1-1 0,0 1 1,0 0-1,0 0 0,0 0 0,-1 0 1,1 0-1,0 0 0,0 0 1,-1 1-1,1-1 0,0 0 1,-1 1-1,1-1 0,0 1 1,-3-1-1,-23-5-580,14 6 90,0 1 0,0 0 1,-1 1-1,1 0 0,0 1 0,-24 8 0,35-10 279,0 0 0,0 0 0,0 1-1,0-1 1,1 0 0,-1 1 0,0-1-1,1 1 1,-1 0 0,1-1 0,-1 1-1,1 0 1,0 0 0,0 0 0,0 0-1,-2 3 1,3-4 46,0 0 0,-1 0 0,1 0 0,0 0-1,0 0 1,0 0 0,0 1 0,0-1 0,0 0 0,0 0 0,0 0 0,0 0-1,0 0 1,1 0 0,-1 0 0,0 0 0,1 0 0,-1 1 0,1-1-1,-1-1 1,1 1 0,0 0 0,-1 0 0,1 0 0,0 0 0,0 0-1,-1 0 1,1-1 0,0 1 0,0 0 0,1 0 0,4 0-901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8.86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128 228 1268,'-23'-41'8758,"8"81"-9000,7-7 337,-5 41 0,12-64-25,0 1 0,1-1 0,0 0 0,1 0-1,0 0 1,1 0 0,0 0 0,5 14 0,14 14 172,-20-36-209,1 0 0,-1 0 0,1-1 0,0 1 0,-1 0 0,1-1 0,0 1 0,0-1 0,0 1 0,0-1 0,0 0 0,1 0 0,-1 0 0,4 1 0,5 0-13,-9-1-33,1-1 1,0 1-1,0-1 1,0 1-1,0-1 1,0 0-1,-1 0 1,1 0-1,0-1 1,0 1-1,0-1 1,0 1-1,0-1 1,4-2-1,1-1-9,-1 0-1,1 0 0,-1 0 1,-1-1-1,1 0 0,-1-1 1,0 1-1,0-1 0,0-1 1,-1 1-1,8-12 0,-8 8 26,0 0 0,0 0 0,-1-1 0,0 1 0,-1-1 0,0 0 0,-1 0 0,0-1 0,-1 1 0,0 0-1,-1-1 1,-1-14 0,-1 9-48,0 1-1,-1 0 1,-1-1-1,-1 1 1,0 0-1,-1 1 1,-14-27-1,18 38 44,-1 0 0,0 0-1,0 1 1,0 0-1,0-1 1,-1 1 0,1 0-1,-1 1 1,0-1 0,0 0-1,0 1 1,0 0-1,0 0 1,-1 0 0,1 1-1,0 0 1,-1-1 0,1 1-1,-1 1 1,0-1-1,1 1 1,-1 0 0,1 0-1,-1 0 1,0 0 0,1 1-1,-1 0 1,1 0-1,-1 0 1,1 1 0,0-1-1,-1 1 1,-3 2 0,-3 2-56,-3 1 4,1 1-1,0 0 1,-23 18-1,33-23 53,0 0 0,0 0 0,0 0 0,1 0 0,-1 1 0,1-1-1,0 0 1,0 1 0,0 0 0,1-1 0,-1 1 0,1 0 0,0 0-1,0 0 1,0 0 0,0 0 0,1 0 0,0 0 0,0 8 0,0-5 27,1-1 1,0 1 0,0-1 0,1 0-1,0 0 1,0 0 0,1 0 0,-1 0-1,1 0 1,6 9 0,-6-11-52,1 0 1,-1-1-1,1 1 1,-1-1-1,1 0 1,0 0-1,0-1 0,1 1 1,-1-1-1,0 0 1,1 0-1,-1 0 1,1 0-1,8 1 1,-6-1-18,1-1 1,0 0 0,0 0 0,0 0-1,0-1 1,0 0 0,15-3 0,-12 2 4,0-1 1,0 0-1,0-1 1,-1 0 0,1-1-1,-1 0 1,0-1 0,0 0-1,0 0 1,-1-1-1,0 0 1,0-1 0,0 0-1,-1-1 1,13-14 0,14-35 487,-29 46-180,0-1-1,1 1 1,1 1 0,-1 0-1,14-14 1,-16 13 368,-5 11-655,-1 0 0,1 1 0,-1-1 0,1 0 0,-1 1 0,1-1 0,-1 0 0,1 1-1,-1-1 1,1 1 0,0-1 0,-1 1 0,1-1 0,-1 1 0,1-1 0,0 1 0,0-1 0,-1 1-1,1-1 1,0 1 0,0-1 0,0 1 0,0 0 0,-1-1 0,1 2 0,-6 12-136,1 1 1,0 0-1,1 0 1,0 0-1,-2 27 1,6-33 168,0 0 1,0 0 0,1 0-1,0 0 1,1 0 0,0 0 0,0-1-1,1 1 1,0-1 0,0 1-1,6 9 1,-7-15-15,-1 1 1,1-1-1,0 0 0,0 0 0,0 0 1,0 0-1,0-1 0,1 1 0,-1-1 1,1 1-1,0-1 0,0 0 1,0 0-1,0 0 0,0 0 0,0-1 1,0 1-1,1-1 0,-1 0 0,0 0 1,1 0-1,-1 0 0,1 0 0,-1-1 1,1 0-1,4 0 0,0 0-5,0-1-1,-1 0 1,1 0 0,-1-1-1,0 0 1,1 0-1,-1-1 1,0 0-1,0 0 1,0-1-1,-1 1 1,1-2 0,-1 1-1,0-1 1,0 0-1,-1 0 1,1 0-1,-1-1 1,-1 0-1,1 0 1,-1 0 0,0-1-1,4-7 1,17-47 121,-18 36 130,-6 20-173,1 0-1,-1 1 1,0-1-1,0 0 1,0 0-1,-1 0 1,0 0 0,0 0-1,0-6 1,0 11-56,0 0 0,0 0 0,0-1 0,0 1 0,0 0 0,0 0 0,0 0 0,0-1 0,0 1 0,0 0 0,-1 0 0,1 0 0,0 0 0,0-1 0,0 1 0,0 0 0,0 0 0,0 0 0,0 0 1,0-1-1,-1 1 0,1 0 0,0 0 0,0 0 0,0 0 0,0 0 0,0 0 0,-1-1 0,1 1 0,0 0 0,0 0 0,0 0 0,0 0 0,-1 0 0,1 0 0,0 0 0,0 0 0,0 0 0,-1 0 0,1 0 0,0 0 0,0 0 0,-9 8-119,7-4 62,-1-1 1,1 1-1,0 1 0,0-1 1,0 0-1,0 5 0,-1 2 146,2 0 0,-1 0 0,2 1 0,-1-1 1,2 0-1,-1 0 0,2 1 0,-1-1 0,1 0 0,1 0 0,0 0 0,1-1 0,9 21 0,-10-27-159,0 0 0,0-1 0,0 1 0,1-1 0,-1 0 0,1 0 0,0 0 0,0 0 0,0-1-1,0 1 1,1-1 0,-1 0 0,1 0 0,-1-1 0,1 1 0,-1-1 0,1 0 0,0 0 0,0-1 0,0 1 0,-1-1 0,8-1 0,-3 1-3,1 0 0,0-1 0,0-1 0,0 0 0,-1 0 0,1 0 0,-1-2 0,0 1 0,0-1 0,9-5 0,-15 7 61,4-1 4,0-1-1,0 0 1,-1 0-1,0-1 1,0 0-1,0 0 1,-1 0-1,1 0 1,-1-1-1,-1 0 1,1 0-1,-1-1 1,0 1-1,5-11 1,-3-2 11,-1 0 0,0 0 0,-1 0 0,-1-1 1,-1 1-1,-1-1 0,-1-24 0,-11-8 160,8 42 120,0 0 0,1 0 0,1 0-1,-1-10 1,-17 26-341,15-2 47,0 1-1,0-1 1,1 1 0,-1 0-1,1 0 1,0 1-1,0-1 1,-1 6-1,2-7 4,-3 10-11,0 0-1,1 1 1,0 0 0,1 0 0,1 0-1,1 0 1,0 18 0,6 105 120,-4-133-73,-1 1-115,0-1 0,0 1-1,1-1 1,0 1 0,0-1-1,1 1 1,0-1 0,-1 0-1,2 1 1,-1-1 0,0 0-1,1-1 1,0 1 0,1 0-1,-1-1 1,0 0 0,1 1-1,0-1 1,0-1 0,1 1-1,-1-1 1,1 1 0,-1-1-1,1-1 1,0 1 0,0-1-1,0 0 1,1 0 0,-1 0-1,8 1 1,-7-2-406,1-1-1,-1 1 1,1-1-1,-1-1 1,1 1-1,-1-1 1,1 0-1,-1-1 1,11-3-1,-16 5 420,0-1-154,0 1 0,0-1 0,0 1 0,0-1 0,0 1 0,0-1 0,0 0 0,0 0 0,0 0 0,-1 1 0,1-1 0,0 0 0,0 0 0,-1 0 0,1 0 0,0 0 0,-1 0 0,1 0 0,-1 0 0,0-1 0,1 1 0,-1 0 0,0 0 0,1-2 0,-4-5-655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19.2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19 1124,'-76'3'9623,"74"1"-9114,10 0-409,17-3 49,0 0-1,0-2 1,36-5-1,-3 0 38,3-3 585,-9 1-1687,-17 7-8827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5.7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31 230 332,'0'0'2860,"-18"-11"169,16 7-2752,0 0 1,0-1 0,1 1 0,0-1-1,-1 0 1,1 0 0,1 1 0,-1-1 0,1 0-1,0-9 401,0 9-420,0 0 0,0 0 1,1 0-1,-1 0 0,1 0 1,0 0-1,1 0 0,-1 0 1,4-6-1,19-23-486,-23 32 151,1 2-37,0 0 83,0 0 0,0 0-1,0 0 1,-1 0 0,1 1-1,0-1 1,0 0 0,-1 1-1,1-1 1,0 1 0,2 1-1,4 5 8,0 1-1,-1 0 1,1 0-1,-2 1 1,1 0 0,-1 0-1,0 0 1,-1 1-1,0 0 1,-1 0-1,0 1 1,0-1-1,-1 1 1,-1-1-1,2 13 1,2 23 292,-2 0 0,-2 57 0,-2-93-181,-3 5 1586,3-54 311,-2 14-1964,2 0-1,1 0 1,1 1 0,2-1-1,7-33 1,-3 35-129,1 0-1,1 1 1,21-37 0,-23 46 78,0 1 0,1 0 1,0 1-1,1 0 0,0 0 0,0 1 0,19-13 0,-28 22 3,0 1 0,0 0 0,0-1 0,0 1-1,0 0 1,1-1 0,-1 1 0,0 0 0,0 0-1,0 0 1,1 0 0,-1 0 0,0 0 0,0 1-1,0-1 1,1 0 0,-1 1 0,0-1 0,0 1-1,0-1 1,0 1 0,0-1 0,0 1 0,0 0-1,0-1 1,0 1 0,0 0 0,0 0 0,0 0-1,-1 0 1,1 0 0,1 1 0,27 41-245,-22-32 164,16 29 131,-2 0 0,19 54 0,-25-57 378,-13-33-349,-1 0 1,0 1 0,0-1 0,0 0-1,0 1 1,-1-1 0,0 1 0,0 5-1,0-4 951,0-11-672,-3-8-376,1 0 0,0 0-1,1 0 1,1 0 0,0-1 0,1 1-1,0 0 1,1 0 0,1 0 0,0 0 0,0 0-1,2 0 1,-1 1 0,2 0 0,-1 0-1,2 0 1,0 1 0,0 0 0,17-20-1,-17 23-18,-5 6 15,0-1-1,-1 1 1,1 0 0,0 0 0,0 0-1,0 0 1,1 0 0,-1 0-1,0 0 1,1 1 0,-1 0-1,1-1 1,-1 1 0,6-2-1,2 24-759,0-1 822,0 1 1,-1 1-1,-2-1 0,0 1 1,-1 1-1,-2-1 0,0 1 0,-1 0 1,0 25-1,3-4-57,-6-41-159,3 8-2829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6.2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72 316,'1'-4'463,"0"-1"1,-1 1-1,0 0 1,0-1-1,0 1 0,-1-1 1,1 1-1,-2-5 0,0-6 893,2 12-646,0 3-616,-1-1 1,1 1-1,0 0 1,-1 0-1,1-1 1,0 1-1,-1-1 1,1 1-1,0 0 1,0-1-1,-1 1 1,1 0-1,0-1 0,-3-4 1951,3 5-2004,-4 20-113,1-1 1,-2 38-1,-1 12 304,5-62-167,1-1 0,0 1 0,0-1 0,0 1 0,3 9 0,0 16 171,-3-20-234,1 1 0,0-1 0,0 1 0,1-1 0,1 1 0,5 13 0,-7-23-145,13 0-404,-12-2 519,-1-1-1,1 1 1,-1-1 0,1 1 0,-1-1 0,1 0 0,-1 1 0,1-1 0,-1 0-1,1 0 1,0 0 0,-1 0 0,1-1 0,2 1 0,1-3 8,1 1 1,-1-1-1,0 0 1,0 0-1,0 0 0,0 0 1,-1-1-1,1 0 1,-1 0-1,0-1 0,0 1 1,0-1-1,5-8 1,7-13-78,18-39 1,-27 47 267,-1 0 1,-1 0-1,-1-1 0,-1 0 0,0 0 1,-1 1-1,-2-28 0,-1 27 657,-1 30-672,-1 32-572,4-5 531,3 0 0,1 0 0,1 0 0,13 39 0,-18-72-244,0-1 0,0 1 0,1-1 0,-1 0-1,1 1 1,0-1 0,0 0 0,1 0 0,-1-1 0,1 1 0,-1 0-1,1-1 1,0 1 0,1-1 0,-1 0 0,1 0 0,-1-1 0,1 1 0,0-1-1,0 1 1,0-1 0,0 0 0,0-1 0,0 1 0,1-1 0,-1 0 0,9 2-1,-11-3-72,-1 0-1,1 0 1,0 1-1,-1-1 0,1 0 1,-1 0-1,1 0 0,-1-1 1,1 1-1,-1 0 1,1 0-1,-1-1 0,1 1 1,-1-1-1,1 0 0,-1 1 1,0-1-1,1 0 1,-1 0-1,0 0 0,0 0 1,1 0-1,-1 0 0,0 0 1,0 0-1,0 0 1,0 0-1,-1-1 0,1 1 1,0 0-1,0-1 0,0-2 1,3-5-607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6.6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 45 84,'-2'-27'2310,"1"27"-2098,1-1 0,0 0 0,0 0 0,0 0 0,0 0 0,-1 1 0,1-1 0,0 0 0,-1 0 0,1 1 0,-1-1 0,1 0 1,-1 0-1,1 1 0,-1-1 0,0 1 0,1-1 0,-1 1 0,1-1 0,-1 1 0,0-1 0,0 1 0,1-1 0,-1 1 0,0 0 0,0-1 0,0 1 0,1 0 0,-3-1 0,3 2-191,-1-1 0,0 1-1,0 0 1,1-1-1,-1 1 1,0-1-1,1 1 1,-1 0-1,1 0 1,-1-1-1,1 1 1,-1 0 0,1 0-1,-1 0 1,1-1-1,0 1 1,-1 0-1,1 0 1,0 0-1,0 0 1,0 1-1,-5 26 344,4-24-288,-41 290 1599,41-280-1577,-1 0-84,1-1 0,0 0 0,1 0 0,1 0 0,0 1 0,1-1 0,5 19 0,-6-30-25,0 1 0,0-1-1,0 0 1,0 0-1,1-1 1,-1 1 0,1 0-1,-1 0 1,1-1-1,0 1 1,0-1-1,-1 1 1,1-1 0,0 0-1,0 0 1,1 0-1,-1 0 1,0 0 0,0 0-1,0 0 1,0-1-1,1 1 1,-1-1 0,0 0-1,1 0 1,-1 1-1,0-2 1,4 1-1,3-1-542,0-1 0,0 0 0,0-1 0,0 1 0,16-9 0,-21 10 202,0-1 0,-1 0 1,1 0-1,-1 0 1,1 0-1,-1-1 0,0 0 1,1 1-1,-2-1 1,1 0-1,0 0 0,0-1 1,-1 1-1,0 0 1,0-1-1,0 0 0,0 1 1,3-8-1,-3 2-692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6.9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69 64 1096,'-12'0'1044,"0"-1"-1,1 0 1,-23-6 3298,66-5-4067,33-2-201,81-14-1712,-143 28 1471,19 0-2259,-21 0 2333,-1 0-1,1 0 0,-1 0 1,1 1-1,-1-1 0,1 0 1,-1 0-1,0 1 0,1-1 1,-1 0-1,1 0 0,-1 1 0,0-1 1,1 0-1,-1 1 0,0-1 1,0 1-1,1-1 0,-1 0 1,0 1-1,0-1 0,1 1 1,-1-1-1,0 0 0,0 1 0,0-1 1,0 1-1,0-1 0,0 1 1,0-1-1,0 1 0,0-1 1,0 1-1,0-1 0,0 1 1,0-1-1,0 1 0,0 0 0,-1 6-399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01.95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141 230 64,'-5'-14'2371,"0"1"-1,-1-1 1,-15-23-1,20 37-2357,1 0 1,-1 0-1,1-1 0,-1 1 0,0 0 1,1 0-1,-1 0 0,1 0 0,-1 0 0,0 0 1,1 0-1,-1 0 0,1 0 0,-1 0 0,1 1 1,-1-1-1,0 0 0,1 0 0,-1 0 1,1 1-1,-1-1 0,1 0 0,-1 1 0,1-1 1,-1 0-1,1 1 0,0-1 0,-1 1 1,1-1-1,-1 1 0,-11 24 244,-2 37 79,12-52-242,0 2-48,0 1 1,0-1-1,1 1 1,1 0-1,0-1 0,0 1 1,1 0-1,1-1 1,1 1-1,-1-1 0,2 1 1,0-1-1,0 0 1,1 0-1,1-1 0,11 20 1,-14-27-27,0 0 1,0-1-1,0 1 1,0-1 0,1 0-1,-1 1 1,1-2-1,0 1 1,0 0-1,0-1 1,0 0 0,1 1-1,-1-2 1,0 1-1,1 0 1,-1-1 0,1 0-1,0 0 1,-1-1-1,1 1 1,0-1-1,-1 0 1,1 0 0,0 0-1,0-1 1,-1 0-1,1 0 1,6-2-1,0 0 5,-1-1 0,1 0 0,-1-1 0,0 0 0,0-1 0,-1 0 0,0 0 0,0-1-1,0-1 1,-1 1 0,8-10 0,-9 10 23,-1 0-1,0-1 1,-1 0-1,1 0 1,-1 0-1,-1 0 1,0-1 0,0 0-1,-1 0 1,0 0-1,0 0 1,-1 0-1,0-1 1,-1 1 0,0 0-1,0-1 1,-2-14-1,1 12-35,-1 0 0,-1 0 0,0 0 0,0 0 0,-1 1 0,-1-1 0,0 1 0,0-1 0,-1 1 0,-1 1 0,1-1 0,-2 1 0,0 0 0,0 0 0,-1 1 0,0 0 0,0 0 0,-1 1 0,-14-11 0,10 11 2,0 1 1,0 0-1,0 1 1,-1 1-1,1 0 1,-1 0 0,-1 1-1,-15-1 1,19 3-15,0 1 0,-1 0 1,1 1-1,0 0 0,-1 1 0,1 1 1,0-1-1,0 2 0,0 0 0,-20 7 1,30-9-1,0-1 0,0 1 1,0 0-1,0-1 1,0 1-1,0 0 0,0 0 1,1 0-1,-1 0 1,0 0-1,0 0 0,1 0 1,-1 0-1,1 0 1,-1 0-1,1 0 0,-1 0 1,1 0-1,0 0 1,-1 0-1,1 1 1,0-1-1,0 0 0,0 0 1,0 0-1,0 1 1,0-1-1,0 0 0,1 0 1,-1 0-1,0 0 1,1 0-1,0 3 0,0 0 4,1-1 1,-1 1-1,1 0 0,0 0 0,0-1 0,1 1 0,3 4 0,6 3-104,0 0-1,2 0 0,-1-1 1,1-1-1,0 0 0,1-1 1,0-1-1,1 0 0,31 8 1,0-3-1040,0-2 0,54 4 0,-91-13-153,-1 0-1,1 1 1,0 0 0,11 5-1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7.3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243 176 420,'8'-21'2240,"-8"21"-2244,4-6 686,-1-1 0,1 1 0,-2-1 0,1 0 0,-1 0 0,2-8 0,-4 10-569,0 1-1,0 0 1,0-1 0,0 1-1,-1 0 1,0-1-1,0 1 1,0 0 0,-1 0-1,1 0 1,-1 0-1,0 0 1,0 0 0,0 1-1,-1-1 1,1 1 0,-1-1-1,0 1 1,0 0-1,0 0 1,0 0 0,-1 0-1,-5-3 1,8 5-129,-1 1 0,1-1 0,-1 0 0,1 1 0,-1-1-1,0 1 1,1-1 0,-1 1 0,0 0 0,1 0 0,-1-1 0,0 1 0,0 1 0,1-1 0,-1 0 0,0 0-1,1 1 1,-1-1 0,0 1 0,1-1 0,-1 1 0,-2 1 0,-33 23-113,28-18 241,-4 3-61,2-1 1,-1 2 0,1 0 0,0 0 0,1 1-1,1 0 1,0 1 0,0 0 0,2 1 0,-12 24 0,18-35-73,-14 48-84,15-49 85,-1 0 1,1 1-1,0-1 0,-1 0 0,1 0 1,0 1-1,1-1 0,-1 0 0,0 1 0,1-1 1,-1 0-1,1 0 0,-1 1 0,1-1 1,0 0-1,0 0 0,0 0 0,0 0 0,1 0 1,1 3-1,0-3-18,-1 0 0,1 0 0,0 0 0,-1-1 1,1 1-1,0 0 0,0-1 0,0 0 0,0 0 0,1 0 0,-1 0 1,0 0-1,0-1 0,0 1 0,1-1 0,-1 0 0,7 0 0,-5-1 36,1-1-1,-1 1 1,0-1-1,0 1 1,0-1-1,0-1 1,0 1-1,0-1 1,-1 0-1,7-5 0,-5 3 17,0 0 0,0 0 0,0-1 0,-1 0 0,1 0-1,-2-1 1,1 0 0,-1 0 0,0 0 0,0 0 0,-1 0 0,0-1-1,0 1 1,-1-1 0,2-10 0,-2-67-170,-3 47 249,1 36 411,-10 24-339,7 28-296,2-37 74,0-1-1,0 1 0,1 0 1,1-1-1,0 1 0,1-1 1,0 1-1,4 11 1,-5-21 95,2 6-472,0 0 0,1 0 0,1 0 0,6 11 0,-9-17 3,1 0 1,0 0 0,0-1-1,0 1 1,0-1-1,0 1 1,0-1 0,0 0-1,1 0 1,-1 0-1,1-1 1,0 1 0,5 0-1,-3-1-519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7.8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5 96,'-8'-4'8065,"8"3"-7949,-6 15 3392,4 1-4963,2 10 1582,0 1 0,2-1 0,2 1-1,0-1 1,12 40 0,8 4 456,-10-34-809,-2 1 0,10 54 0,-22-88 167,1-1-1,-1 1 1,0 0 0,1-1 0,0 1 0,-1 0 0,1-1 0,0 1-1,0-1 1,0 1 0,0-1 0,0 1 0,0-1 0,0 0-1,1 0 1,-1 1 0,0-1 0,1 0 0,-1 0 0,1 0 0,-1-1-1,1 1 1,0 0 0,-1 0 0,1-1 0,0 1 0,-1-1 0,1 0-1,0 1 1,0-1 0,-1 0 0,1 0 0,0 0 0,0 0 0,-1 0-1,1-1 1,0 1 0,0 0 0,-1-1 0,1 0 0,0 1 0,-1-1-1,1 0 1,-1 1 0,1-1 0,-1 0 0,1 0 0,-1-1-1,0 1 1,1 0 0,1-2 0,28-25-557,-25 19 479,-1 0 1,0-1-1,-1 1 1,0-1-1,0 0 1,-1 0-1,-1 0 1,1 0-1,0-20 1,3-23-393,-25 43 936,-20 13-216,29-3-188,0 1-1,0 0 1,0 0-1,1 1 0,-1 0 1,0 0-1,0 1 0,-9 5 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8.2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27 117 348,'-8'-29'2004,"5"18"-1322,0 0 1,1 1 0,0-1 0,0-14 0,-4 5 4018,16 253-4009,-3-136-470,-6-74-299,2 0 0,0 0 0,2-1 0,0 0 0,2 0 0,0 0 0,20 38 0,-27-59-323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8.7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31 124 628,'0'0'4442,"-9"-11"-2863,40 28-1335,-30-17-370,1 0-160,1 0 154,-1-1 1,1 0-1,-1 1 1,1-1-1,-1 0 1,1 0-1,2-2 0,-1-1 245,0 1-1,0 0 1,-1-1-1,0 1 1,0-1-1,0 0 1,0 0-1,0 0 1,-1-1-1,0 1 1,0 0-1,3-9 1,-5 10 5,1 1-1,0 0 1,-1 0-1,0 0 1,1 0 0,-1-1-1,0 1 1,0 0 0,0 0-1,-1 0 1,1-1-1,0 1 1,-1 0 0,1 0-1,-1 0 1,0 0 0,0 0-1,0 0 1,0 0-1,0 0 1,0 0 0,-1 0-1,1 0 1,0 1 0,-1-1-1,0 1 1,1-1-1,-1 1 1,-3-3 0,3 3 247,1 1-351,-1 0 0,0 0-1,0 0 1,1 0 0,-1 1 0,0-1-1,1 0 1,-1 1 0,0-1 0,1 1 0,-4 1-1,-4 8 37,1 1-1,0 0 0,0 0 0,1 1 0,0 0 1,1 0-1,-5 14 0,9-20-34,1-1-1,-1 1 0,1 0 1,0-1-1,0 1 1,1 0-1,-1 0 1,1-1-1,1 1 1,-1 0-1,1 0 0,0-1 1,0 1-1,1 0 1,-1-1-1,1 1 1,1-1-1,-1 0 1,5 8-1,-5-10-120,-1-1 0,1 0 1,0 0-1,0 0 0,-1 0 0,1-1 0,1 1 0,-1 0 1,0-1-1,0 0 0,0 1 0,1-1 0,-1 0 0,1 0 1,-1 0-1,1 0 0,-1-1 0,1 1 0,0-1 0,-1 1 1,1-1-1,0 0 0,-1 0 0,1 0 0,3-1 1,1-1-531,-1 1 1,0-1 0,-1 0-1,1-1 1,0 1 0,-1-1 0,1 0-1,-1-1 1,0 1 0,10-9 0,-6 3-118,-2 4-300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9.0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389 86 1548,'13'-77'9468,"-29"69"-5486,14 9-3904,1 0 0,-1 0 0,0 0-1,0 1 1,0-1 0,1 1 0,-1-1 0,1 1 0,-1 0 0,1-1-1,0 1 1,0 0 0,0 0 0,0 0 0,0 0 0,0 0-1,0 0 1,0 2 0,-18 56 489,10-28-229,-42 133 612,-57 163-425,86-273-489,-1 8-43,-2-2-1,-4-1 1,-36 58 0,58-106-2802,6-52-11130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29.8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4 113 372,'-1'-4'245,"0"0"-1,1 0 1,-1 0-1,1 0 1,0 0-1,0 0 1,0 0-1,0 0 1,1 0-1,-1 0 1,1 1-1,2-7 1,-1 5 120,-1 1 0,0 0 1,0-1-1,0 1 1,-1-1-1,0 1 0,0 0 1,0-1-1,0 1 1,-2-7-1,-4 133 95,6-110-447,-1 7 18,1-1 1,1 1 0,1-1 0,0 1-1,1-1 1,9 28 0,-5-8-859,-6-37 371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0.2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59 664,'-1'0'85,"1"0"0,-1-1-1,0 1 1,1-1 0,-1 1 0,1-1-1,-1 1 1,1-1 0,0 1 0,-1-1 0,1 1-1,-1-1 1,1 1 0,0-1 0,-1 0-1,1 1 1,0-1 0,0 0 0,0 1-1,-1-1 1,1 0 0,0 1 0,0-1 0,0 0-1,0 1 1,0-1 0,0 0 0,0 1-1,1-1 1,-1 0 0,0 0 0,-1-9 815,-4 13-525,2 1-308,1 0 0,0 0 0,1 0 0,-1 0 0,1 0 0,-1 0 0,1 0 0,0 1 0,1-1 0,-1 0 0,1 1 0,0-1 0,0 0 0,0 1 0,2 7 0,-1 10 78,0-20-165,0 1 1,0-1-1,0 1 0,0-1 0,0 0 1,0 0-1,0 1 0,1-1 0,0 0 0,-1 0 1,1 0-1,0 0 0,0 0 0,0-1 1,0 1-1,0-1 0,0 1 0,0-1 0,0 1 1,1-1-1,-1 0 0,1 0 0,2 0 0,-1 1 0,1-1-1,-1 0 1,0-1-1,0 1 0,1-1 1,-1 0-1,0 0 1,1 0-1,-1 0 0,0-1 1,0 0-1,1 0 1,-1 0-1,0 0 0,0-1 1,0 0-1,0 0 1,4-2-1,-5 2 32,-1 0 0,0 0 0,0 0 0,0 0 0,0 0-1,0 0 1,-1-1 0,1 1 0,-1 0 0,1-1 0,-1 0 0,0 1 0,0-1 0,0 0 0,0 1-1,-1-1 1,1 0 0,-1 0 0,1 1 0,-1-1 0,0 0 0,0 0 0,-1 0 0,1 0 0,0 0-1,-1 1 1,0-1 0,-1-4 0,0-1 31,-1 0 0,0 0 0,0 0-1,-1 1 1,0-1 0,0 1 0,-1 0 0,0 0-1,-10-10 1,14 16-78,-1 2-41,0-1 45,0 1 0,0-1 0,0 1 0,0 0 0,0 0 0,0 0 0,0 0 0,0 1 0,0-1 0,1 0 0,-1 1 0,0-1 0,1 1-1,-1-1 1,1 1 0,0 0 0,0 0 0,-1 0 0,1 0 0,0 0 0,-1 3 0,-20 55-1222,17-46 734,-11 46-1491,13-54 1557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1.0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73 268,'15'7'6392,"-14"-27"-5276,0 0-117,6 35-1014,-1 0 1,-1 0 0,0 0-1,-1 0 1,0 1 0,-1 0-1,-1 0 1,-1 0 0,0 0-1,-3 29 1,1-36 169,0 0-1,-1 0 1,-1-1 0,-5 15 0,6-18 2048,2-17-2101,5-120 39,-3 116-218,0 0 0,1 0 0,1 0 0,1 0 0,0 1 0,8-16 0,-12 29 43,-1 0-1,1 0 0,0 0 1,0 0-1,0 0 1,1 1-1,-1-1 0,0 0 1,1 1-1,-1-1 0,1 1 1,-1-1-1,1 1 0,0 0 1,-1 0-1,1-1 0,0 1 1,0 0-1,0 1 1,0-1-1,2 0 0,-2 1-5,1 0 0,-1 0-1,0 0 1,0 1 0,0-1-1,0 1 1,0-1 0,0 1 0,0 0-1,0 0 1,0 0 0,-1 0-1,1 0 1,0 0 0,0 1 0,-1-1-1,2 2 1,7 7-61,-1 1 1,-1-1-1,0 2 1,12 22-1,-14-21 209,-1 0 0,-1 1 0,0 0 0,0 0 0,-2 0 0,0 0 0,0 1 0,-2-1 0,0 1 0,-1 16 0,0 1 770,1-31-764,0 5-118,0-2 1401,11-91-831,-10 73-712,1 0 0,1 0 0,1 0-1,0 0 1,0 0 0,1 1 0,1 0 0,1 0-1,-1 0 1,2 1 0,0 0 0,0 0 0,16-16-1,-22 26 145,0 1 0,0-1 0,-1 1-1,1-1 1,0 1 0,0-1-1,0 1 1,0 0 0,1 0 0,-1 0-1,0 0 1,0 1 0,1-1 0,-1 0-1,0 1 1,1 0 0,-1-1-1,0 1 1,1 0 0,-1 0 0,5 1-1,-4 0-35,0 1-1,0-1 1,-1 1-1,1-1 1,0 1 0,-1 0-1,1 0 1,-1 0-1,0 0 1,0 1-1,0-1 1,0 0-1,0 1 1,2 4-1,5 10 18,-1 1-1,0 0 1,-1 0-1,5 25 1,-10-36 225,23 93 595,-19-73 131,-8-17-3464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2.5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21 247 608,'-2'-1'187,"0"-1"0,0 0-1,1 0 1,-1 0 0,1 0-1,-1 0 1,1 0 0,0 0 0,0 0-1,0 0 1,0 0 0,0-1 0,1 1-1,-1 0 1,0-1 0,1 1-1,0-1 1,0 1 0,0 0 0,0-1-1,0 1 1,0-1 0,1 1-1,-1-1 1,1 1 0,1-4 0,1-3 69,1 0 1,1 1 0,-1 0 0,2 0-1,6-9 1,-11 15-154,0 2-107,-1-1-1,0 1 0,1-1 0,-1 0 0,0 1 0,1 0 1,-1-1-1,1 1 0,-1-1 0,1 1 0,-1-1 0,1 1 1,-1 0-1,1-1 0,-1 1 0,1 0 0,0 0 0,-1 0 1,1-1-1,0 1 0,-1 0 0,1 0 0,-1 0 0,1 0 1,0 0-1,-1 0 0,1 0 0,1 0 0,-2 3 13,1 1 0,0-1 0,0 0 0,0 0 0,0-1 0,0 1 0,3 4 0,6 15 124,1 14-35,-6-20-58,0 0-1,-1 0 1,3 26-1,3 34 85,-10-54 93,0-19-34,-2 11 2608,0-15-2750,1 1-1,0-1 1,-1 0-1,1 0 1,-1 0-1,1 0 1,0-1 0,0 1-1,0 0 1,0 0-1,0-1 1,0 1-1,0-1 1,0 1-1,0-1 1,1 1 0,-1-1-1,0 1 1,1-1-1,0 1 1,-1-1-1,1 0 1,0 1 0,0-4-1,-2-55-50,2 44 130,0-1-183,2 0 0,0 0 0,0 1 0,2-1 0,0 1 0,12-29 0,-12 34-84,1 1 0,0-1 0,1 1 0,0 1-1,1-1 1,-1 1 0,2 0 0,0 1 0,0 0 0,0 0-1,11-8 1,-18 16 125,0 0 1,0-1-1,-1 1 0,1 0 0,0 0 0,0 0 1,-1 0-1,1 0 0,0 0 0,0 0 0,-1 0 0,1 0 1,0 0-1,0 0 0,-1 0 0,1 0 0,0 1 1,0-1-1,-1 0 0,1 1 0,0-1 0,-1 0 0,1 1 1,0-1-1,-1 1 0,1-1 0,-1 1 0,1-1 1,-1 1-1,1 0 0,-1-1 0,1 1 0,-1 0 0,0-1 1,1 1-1,-1 0 0,18 33 68,-15-27-15,5 17 46,-1 0 0,0 0 0,-2 1-1,-1 0 1,1 26 0,-3-30 22,-5 64 1474,-3-62-1098,-1-14 2199,17-34-2101,-1-21-783,-8 37 139,0-1 1,1 0-1,1 0 1,4-12-1,9-16-139,-9 19 64,1 1 1,1 1 0,17-28-1,-18 33 258,2 2-1948,-6 33 435,1 29 1826,15 63-1,-17-106-337,0 1-1,0 0 1,1 0-1,0-1 1,1 0-1,10 15 0,-14-22 91,2 0-40,0-1-143,1 1 1,-1-1-1,1 0 1,0 0-1,-1 0 1,1 0-1,0-1 0,0 1 1,-1-1-1,1 0 1,0 0-1,0 0 1,0-1-1,-1 1 1,1-1-1,0 0 1,-1 0-1,6-3 0,-1 1-27,-1-1 0,0 0 0,-1 0 0,1-1 0,-1 0 0,0 0 0,0 0 0,0-1-1,8-11 1,-7 9 124,-1 0 0,1 0 0,-2-1 0,1 0-1,-1 0 1,-1 0 0,1-1 0,-2 1 0,1-1-1,-1 0 1,-1 0 0,0-1 0,0 1 0,-1 0-1,0-13 1,-5-3 420,4 26-515,0 0-1,0-1 0,0 1 1,0 0-1,0-1 1,0 1-1,0 0 1,0-1-1,-1 1 1,1 0-1,0-1 1,0 1-1,0 0 0,-1-1 1,1 1-1,0 0 1,0 0-1,-1-1 1,1 1-1,0 0 1,0 0-1,-1-1 0,1 1 1,0 0-1,-1 0 1,1 0-1,0 0 1,-1 0-1,1 0 1,0-1-1,-1 1 1,1 0-1,0 0 0,-1 0 1,1 0-1,-1 0 1,1 0-1,0 0 1,-1 0-1,1 0 1,0 1-1,-1-1 0,1 0 1,0 0-1,-1 0 1,1 0-1,0 0 1,-1 1-1,1-1 1,0 0-1,0 0 0,-1 1 1,1-1-1,0 0 1,0 0-1,-1 1 1,1-1-1,0 0 1,0 1-1,0-1 1,-1 0-1,1 1 0,0-1 1,0 0-1,0 1 1,0-1-1,0 0 1,0 1-1,0 0 1,-6 7-23,1 1 0,0 0 1,0 0-1,1 0 0,1 0 1,-1 1-1,1 0 1,1-1-1,0 1 0,0 0 1,1 1-1,1-1 0,0 18 1,1-25 10,-1-1 0,1 1 1,0 0-1,0 0 0,0-1 1,0 1-1,0-1 0,1 1 1,-1-1-1,1 1 0,0-1 1,0 0-1,0 0 0,0 0 1,0 0-1,0 0 0,0 0 1,1 0-1,-1-1 0,0 1 0,1-1 1,0 0-1,-1 0 0,5 1 1,1 0 30,0 0 0,0-1 1,0 0-1,1 0 0,-1-1 0,0-1 1,1 1-1,9-3 0,-15 3 3,0-1 0,0 1 0,0-1 0,0 0 1,-1 0-1,1 0 0,0 0 0,0-1 0,-1 1 0,1-1 0,-1 0 0,0 1 0,1-1 0,-1 0 0,0-1 1,0 1-1,0 0 0,0 0 0,-1-1 0,1 1 0,0-1 0,1-5 0,1-3-18,-1 0-1,0-1 1,0 1-1,0-20 1,0 8 411,-3-50 262,-1 73-676,1 0-1,0 0 1,0 0 0,0-1-1,0 1 1,-1 0 0,1 0-1,0 0 1,0 0-1,-1 0 1,1 0 0,0 0-1,0 0 1,0 0-1,-1-1 1,1 1 0,0 0-1,0 0 1,-1 0-1,1 0 1,0 0 0,0 1-1,-1-1 1,1 0-1,0 0 1,0 0 0,0 0-1,-1 0 1,1 0-1,0 0 1,0 0 0,0 0-1,-1 1 1,1-1-1,0 0 1,0 0 0,0 0-1,-1 0 1,1 1-1,0-1 1,0 0 0,0 0-1,0 1 1,-11 10-150,9-5 142,1-1 1,0 1-1,0 0 0,1-1 1,0 1-1,0 0 0,0 0 0,0 0 1,1-1-1,3 11 0,-1-4 18,0-1 0,1 1 0,1-1-1,6 13 1,-6-17-13,1 1-1,-1-1 1,1-1 0,0 1 0,1-1-1,0 0 1,0 0 0,0-1 0,1 0-1,-1 0 1,1-1 0,0 0 0,1 0-1,-1-1 1,1 0 0,12 3 0,-16-6-7,-1 1 0,0-1 0,1 0 1,-1 0-1,0 0 0,1 0 1,-1-1-1,0 0 0,0 0 1,1 0-1,-1 0 0,0-1 1,0 0-1,0 0 0,-1 0 1,1 0-1,0 0 0,-1-1 0,1 1 1,-1-1-1,6-6 0,-5 4-35,0-1-1,0 1 0,0-1 0,-1 0 0,1 0 0,-1 0 0,-1-1 0,1 1 1,-1-1-1,0 1 0,-1-1 0,0 0 0,1-7 0,-2 12 31,4-41 64,-3 0 0,-1 0 0,-8-65 0,8 108-46,0 0-1,0 0 0,0-1 0,0 1 0,0 0 1,0 0-1,0 0 0,0 0 0,0 0 0,0-1 1,0 1-1,0 0 0,0 0 0,0 0 0,0 0 1,0 0-1,0-1 0,-1 1 0,1 0 0,0 0 1,0 0-1,0 0 0,0 0 0,0 0 0,0 0 0,0-1 1,0 1-1,-1 0 0,1 0 0,0 0 0,0 0 1,0 0-1,0 0 0,0 0 0,0 0 0,-1 0 1,1 0-1,0 0 0,0 0 0,0 0 0,0 0 1,0 0-1,-1 0 0,1 0 0,0 0 0,0 0 0,0 0 1,0 0-1,0 0 0,-1 0 0,1 0 0,0 0 1,0 0-1,0 0 0,0 0 0,0 0 0,-1 0 1,1 0-1,0 0 0,0 1 0,0-1 0,0 0 1,0 0-1,0 0 0,0 0 0,0 0 0,0 0 1,-1 0-1,1 1 0,-10 16-71,-6 22 51,9-17 160,0 0 1,2 0-1,1 1 0,-3 42 1,7-47-322,0 1 0,2 0 0,0-1 1,1 0-1,9 29 0,-7-28-3879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2.9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112 83 180,'-36'-17'3209,"29"13"-2398,0 0 0,0 0-1,0 1 1,0 0 0,0 1-1,-1 0 1,0 0-1,-10-1 3239,62 3-3657,1-1-351,0-2-1,0-2 1,74-18-1,-69 16-88,-49 7-68,-8 50-12004,4-38 10795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3.06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 98 692,'-3'-22'559,"2"12"87,0-1-1,-1 1 1,-4-34 4821,2 53-4976,1-2-414,0 1-1,1 0 1,0-1-1,0 1 1,1 0-1,0 0 1,0 9-1,2 64 709,1-37-310,2 43 189,4-1 1,22 101-1,-12-69-450,6 25-110,-10-82-2383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03.44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359 375 332,'0'0'6555,"0"-19"-5447,-5 12-947,0 1 0,0-1 1,0 1-1,0 1 0,-1-1 0,0 1 1,-1-1-1,1 2 0,-1-1 0,0 1 1,0 0-1,-10-4 0,8 3 186,5 4-284,0-1-1,-1 1 1,1 0-1,0 0 1,0 0-1,-1 0 1,1 1-1,-1 0 1,1 0-1,0 0 1,-1 0-1,1 1 1,0-1-1,-1 1 1,1 0 0,0 1-1,0-1 1,0 1-1,0 0 1,0 0-1,0 0 1,0 0-1,1 1 1,-5 3-1,-6 4 142,1 2 0,0 0 0,1 1 0,-17 21 0,20-22-163,0 0 1,2 1 0,-1 0-1,2 0 1,-1 1 0,2 0 0,0 0-1,1 0 1,-4 19 0,6-23-61,1 0 1,0 0 0,1 0-1,0 0 1,0 1-1,1-1 1,1 0 0,0 0-1,0 0 1,0-1-1,2 1 1,-1-1 0,1 1-1,8 13 1,-8-17 27,0 0-1,1 1 1,0-2 0,0 1 0,0-1-1,1 1 1,-1-1 0,1-1 0,1 1 0,-1-1-1,1 0 1,-1-1 0,12 5 0,-14-7-27,-1 0 0,1 0 0,0 0 0,0-1 1,-1 1-1,1-1 0,0 0 0,0 0 0,0 0 1,0-1-1,0 1 0,-1-1 0,1 0 0,0 0 1,-1-1-1,1 1 0,-1-1 0,1 1 0,-1-1 1,1 0-1,-1 0 0,0-1 0,0 1 0,0-1 1,-1 1-1,1-1 0,0 0 0,1-3 0,9-13-104,-1 0-1,-1-1 0,-1 0 1,-1 0-1,-1-1 0,0 0 0,-2-1 1,-1 1-1,6-42 0,-3-20-248,-4-106-1,-4 155 540,-6-145 2993,2 189-3350,-1 1 93,1 1 0,1-1 0,0 1 0,1 0 0,0 1 1,-1 23-1,3-3 320,6 45 1,-1-38-108,1 0 0,2-1 0,2 1 0,2-2 0,1 0 0,22 42 0,-24-56-95,-8-16 0,0-1 1,0 0-1,1 0 1,0 0 0,6 6-1,-9-12-30,0 1 1,1-1-1,0 1 0,-1-1 0,1 1 1,0-1-1,0 0 0,0 0 0,0 0 1,0 0-1,0 0 0,0-1 0,0 1 1,0-1-1,0 1 0,1-1 0,-1 0 1,0 1-1,0-1 0,0 0 0,1-1 1,2 1-1,0-1-4,0 1 0,0-1 1,0 0-1,0-1 0,0 1 0,0-1 0,-1 0 0,1 0 1,0 0-1,-1-1 0,0 1 0,0-1 0,0 0 0,5-4 1,-3 1 20,3-1 11,-1-1 0,1-1 1,-1 1-1,-1-1 0,9-13 0,-7 2-48,0-1-1,-2 0 1,-1 0-1,0 0 0,-2-1 1,0 0-1,-1 0 1,-1 0-1,-3-37 0,-16 76 329,13-4-294,0 1-1,1-1 1,1 1 0,0 0 0,0 0 0,2 0 0,1 26 0,0-34-24,0 1-1,1-1 1,-1 1 0,1-1 0,1 0-1,-1 0 1,1 0 0,0 0 0,1 0-1,-1 0 1,1-1 0,0 0-1,0 0 1,1 0 0,0 0 0,0-1-1,0 0 1,0 0 0,0 0 0,1 0-1,10 4 1,-14-7 5,1 0 0,0-1-1,0 1 1,0 0 0,-1-1 0,1 0-1,0 0 1,0 0 0,0 0 0,0 0 0,-1-1-1,1 1 1,0-1 0,0 1 0,-1-1 0,1 0-1,0 0 1,-1-1 0,1 1 0,-1 0 0,1-1-1,-1 0 1,4-3 0,6-4 8,0-1 0,19-22 1,-29 30-2,4-7-50,0 1 0,0-2 1,0 1-1,-1 0 0,-1-1 0,0 0 0,0 0 0,-1-1 0,0 1 0,-1 0 0,2-18 1,2-4 418,-6 32-325,-1 1 0,1-1 0,0 1 0,0-1 0,-1 0 0,1 1 0,0-1 0,-1 0 0,1 0 0,0 1 0,-1-1 0,1 0 0,0 0 0,-1 1 0,1-1 0,-1 0 0,1 0 0,0 0 0,-1 0 0,1 0 0,-1 0 0,1 0 0,0 0 1,-1 0-1,1 0 0,-1 0 0,1 0 0,-1 0 0,1 0 0,0 0 0,-1 0 0,1 0 0,-1 0 0,1 0 0,0-1 0,-1 1 0,1 0 0,-1 0 0,1 0 0,0-1 0,-1 1 0,1 0 0,0-1 0,0 1 0,-1 0 0,1-1 0,0 1 0,0 0 0,-1-1 0,1 1 0,0 0 0,0-1 0,0 1 0,0-1 0,-1 1 0,1-1 0,0 1 0,0 0 0,0-1 0,0 0 0,-3 14-76,1 0-1,0 0 0,1 0 0,0 0 0,1 0 1,2 21-1,18 77 753,-4-28-646,16 79-14,2 9-302,-31-143 424,0 1 1,-2-1-1,-5 47 0,2-57-115,-1 0-1,0-1 0,-2 0 1,0 1-1,0-2 1,-2 1-1,-9 16 0,-23 36-128,35-65 86,1 0 0,-1 0 0,0-1 0,0 0 0,-1 1 0,1-1 0,-8 3 0,4-1 3,-8 5 5,0-1 0,-1 0 1,-34 11-1,43-17-2,0-1 1,-1 0-1,0 0 0,0-1 1,1 0-1,-1 0 1,0-1-1,0-1 0,-17-2 1,19 2-21,1-1 0,0-1 0,0 1 1,0-1-1,0 0 0,0 0 0,0-1 1,1 0-1,-1 0 0,1 0 0,0-1 1,1 0-1,-1 0 0,1 0 0,0 0 1,0 0-1,-4-9 0,3 4-32,0 0 0,0-1 0,1 0-1,1 0 1,0 0 0,0 0 0,1-1-1,-1-21 1,2 11-56,2 1 0,1-1-1,0 1 1,2-1-1,0 1 1,2 0 0,0 0-1,1 1 1,17-35 0,-10 30 9,0 2 0,2-1 0,1 2 0,0 0 0,2 1 0,0 1 0,24-19 0,-14 16 7,0 2 0,2 0 0,0 2 1,2 2-1,0 1 0,0 1 0,1 2 0,1 1 0,0 2 0,1 1 1,71-7-1,-80 14 13,1 1 1,-1 2-1,30 4 1,-51-4 66,-1 1-1,0-1 1,1 1 0,-1 1 0,0-1 0,0 1 0,0 0-1,-1 0 1,1 0 0,-1 1 0,0-1 0,0 1-1,0 0 1,0 0 0,-1 1 0,1-1 0,-1 1 0,0 0-1,-1 0 1,1 0 0,-1 0 0,3 9 0,-2 9 147,-1 38 1,-2-61-160,-1 13 995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3.3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264 142 828,'0'-17'3886,"5"-11"-1738,-4 26-1967,0-1-1,0 0 1,-1 0-1,1 0 1,-1 1-1,1-1 1,-1 0-1,0 0 1,0 0-1,0 0 1,-1 0-1,1 0 0,-1 0 1,1 1-1,-1-1 1,0 0-1,0 0 1,0 1-1,0-1 1,-1 0-1,1 1 1,-3-3-1,3 4-97,-1-3 71,-1 1 0,1 1 0,-1-1 0,0 0 0,0 1 0,0-1 1,0 1-1,0 0 0,-5-2 0,6 3-167,-1 1-1,0 0 1,1-1-1,-1 1 1,0 0 0,0 0-1,1 1 1,-1-1-1,0 1 1,1-1 0,-1 1-1,0 0 1,1 0-1,-1 0 1,1 0 0,-5 3-1,-5 3-92,-1 0-1,1 2 1,0-1-1,1 1 1,0 1-1,0 0 1,1 1-1,0 0 1,1 1-1,1-1 1,0 2-1,0-1 1,1 1-1,1 0 0,0 1 1,0-1-1,2 1 1,0 0-1,-3 18 1,7-30 78,-1 0 1,1 0-1,0 0 1,-1 0-1,1 0 1,0 0-1,1 0 1,-1 0-1,0 0 1,0 0-1,1 0 1,0 0-1,-1 0 0,1-1 1,0 1-1,0 0 1,-1 0-1,1-1 1,1 1-1,-1 0 1,0-1-1,0 1 1,1-1-1,-1 1 1,1-1-1,-1 0 1,1 0-1,-1 0 0,1 0 1,0 0-1,0 0 1,-1 0-1,1 0 1,0-1-1,0 1 1,0-1-1,4 1 1,-1 0-16,0-1 0,0 0 0,0 0-1,1-1 1,-1 1 0,0-1 0,0 0 0,0-1 0,0 1 0,0-1 0,0 0 0,-1 0 0,10-6 0,-2 0 0,0 1 51,-1-1-1,-1 0 1,1 0 0,-1-1-1,-1 0 1,15-18 0,-13 10 426,0-2-1,-1 0 1,-1 0 0,10-33 0,-18 50-355,0-15 2357,-4 18-1577,-1 14-802,0 4-64,2-12-20,0 0 0,1 1-1,-1 0 1,2-1 0,-1 1 0,1-1 0,0 1-1,3 13 1,13 30-1217,3-19-2824,-5-9-2115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3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73 144,'-17'-59'9552,"17"59"-9490,-9-10 3748,7 6-4404,0 6 634,1 0 0,1 0 1,-1 0-1,0 0 0,0 0 0,1 0 1,-1 0-1,1 0 0,-1 0 1,1 1-1,0-1 0,0 3 0,-2 7 56,-19 90 214,5 1 1,-5 152-1,21-248-367,0 0 0,0 0 1,1 0-1,0 0 0,0 0 0,1 0 0,-1 0 0,5 10 1,-2-9-161,-4-8 164,0 1 0,0-1 1,0 1-1,0-1 0,1 1 0,-1-1 1,0 1-1,1-1 0,-1 1 1,0-1-1,1 1 0,-1-1 0,0 0 1,1 1-1,-1-1 0,1 1 0,-1-1 1,1 0-1,-1 0 0,1 1 1,-1-1-1,1 0 0,-1 0 0,1 0 1,-1 1-1,1-1 0,-1 0 0,1 0 1,0 0-1,-1 0 0,1 0 0,4 0-13,-1 0 0,1-1 0,-1 1-1,1-1 1,-1 0 0,0 0 0,1-1-1,-1 1 1,0-1 0,0 0-1,0 0 1,0 0 0,0-1 0,0 1-1,-1-1 1,1 0 0,-1 0 0,6-7-1,7-7-26,-1-1-1,16-24 0,-29 39 144,1-1-1,-1 0 1,0 0-1,-1 0 1,1 0-1,-1-1 1,0 1-1,0 0 1,0-1-1,0 1 1,-1-1-1,1 1 1,-1 0-1,-1-1 1,1 1-1,0-1 1,-1 1 0,0-1-1,0 1 1,-1 0-1,1 0 1,-1 0-1,0 0 1,0 0-1,0 0 1,-4-5-1,3 5-216,0 0 1,0 1-1,0-1 0,-1 1 1,1 0-1,-1 0 0,0 0 0,0 0 1,0 1-1,0 0 0,-1 0 1,1 0-1,0 0 0,-1 1 0,0-1 1,-7 0-1,4 1-53,1 1 1,-1 0-1,0 0 0,0 1 1,0 0-1,1 0 1,-1 1-1,1 0 0,-14 5 1,4 0-424,0 0 0,0 1 0,1 1 0,0 0 1,1 1-1,0 1 0,0 0 0,-18 21 0,23-21-214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4.6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23 322 844,'10'-12'10810,"19"-14"-10411,-14 13 696,8-7-1304,-14 13 247,0-1 0,0 0-1,-1 0 1,11-14 0,-16 17-111,0 0 0,1 0 1,-2 0-1,1-1 0,-1 1 0,0-1 0,0 1 1,0-1-1,-1 0 0,0 0 0,0 0 1,0 1-1,-1-11 0,-6-51-60,5 65 168,0-1-1,0 1 0,0 0 1,-1 0-1,1-1 1,0 1-1,-1 0 0,1 0 1,-1 0-1,0 0 0,-3-2 1,5 4-39,-1-1 0,0 0 0,0 0 0,0 0 1,0 0-1,0 1 0,1-1 0,-1 0 0,0 0 0,1-1 1,-1 1-1,1 0 0,-2-2 0,2 2-58,-27 25 256,15-11-99,0 1 1,1 0-1,0 1 1,2 0-1,0 0 0,0 1 1,-9 24-1,12-21-107,0 0 0,2 0 0,-5 33 0,9-43 54,-1 0-1,1 0 1,1 0 0,-1 0-1,2 0 1,-1 0 0,1 0 0,0-1-1,1 1 1,6 12 0,-7-15-43,0 0 0,1 0 0,1 0 0,-1 0 1,1 0-1,-1-1 0,2 0 0,-1 1 0,1-2 0,-1 1 1,1 0-1,0-1 0,1 0 0,-1 0 0,1-1 1,0 1-1,6 2 0,-6-5-216,0 1 0,0-1 0,0-1 0,0 1 0,-1-1 1,1 0-1,0 0 0,0 0 0,0-1 0,0 0 0,0 0 0,-1-1 0,1 0 0,0 0 1,-1 0-1,1 0 0,-1-1 0,0 0 0,5-4 0,1 0-204,-9 5 105,0 0 0,1 0 1,0 0-1,-1 0 0,1 1 0,0-1 1,0 1-1,4-2 0,-6-14-5093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5.1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43 175 108,'-8'-3'4763,"8"3"-4712,0 0 0,0-1 0,1 1 0,-1 0 0,0-1 0,0 1 0,0 0 0,0 0 0,0-1 0,1 1 0,-1 0 0,0 0 0,0-1 0,1 1 0,-1 0 0,0 0 0,0 0 0,1 0 0,-1-1 0,0 1 0,0 0 0,1 0 0,-1 0 0,0 0 0,1 0 0,-1 0 0,0 0 0,1 0 0,-1 0 0,0 0 0,1 0 0,-1 0 0,1 0 0,3-1-43,1 0 0,-1-1 1,1 0-1,-1 1 0,0-1 1,0-1-1,0 1 0,0 0 1,0-1-1,0 0 1,-1 0-1,1 0 0,-1 0 1,0-1-1,0 1 0,0-1 1,0 0-1,-1 0 0,4-7 1,-4 5 141,1 0 0,-1-1 0,-1 1 0,1 0 0,-1-1 0,0 1 0,-1-1 0,1 0 0,-1 1 1,-1-1-1,1 1 0,-3-12 0,3 18-117,-1-1 0,1 1 0,0-1 1,0 0-1,0 1 0,-1-1 0,1 1 0,0-1 1,-1 1-1,1-1 0,0 1 0,-1 0 0,1-1 1,-1 1-1,1-1 0,-1 1 0,1 0 0,-1-1 1,1 1-1,-1 0 0,1 0 0,-1-1 0,1 1 1,-1 0-1,1 0 0,-1 0 0,0 0 0,1-1 1,-1 1-1,1 0 0,-1 0 0,1 0 0,-1 0 1,0 1-1,1-1 0,-1 0 0,1 0 0,-1 0 1,1 0-1,-1 1 0,0-1 0,1 0 0,-1 0 1,1 1-1,-1-1 0,1 0 0,0 1 0,-1-1 1,0 1-1,-28 22-170,26-21 177,-4 5 18,0 0-1,1 1 1,0-1-1,0 1 1,0 0-1,1 1 1,0-1-1,1 1 1,0 0-1,1 0 1,-1 1-1,2-1 1,-1 0-1,1 1 1,-1 11-1,4-15-45,-1 0 0,1 1 0,0-1 0,0 0 0,1 1 0,-1-1 0,2 0 0,-1 0 0,1 0 0,-1-1 0,1 1 0,1 0 0,-1-1 0,1 0 0,7 7 0,-9-10-46,0-1 0,1 1 0,-1 0 0,1-1 0,0 0 0,-1 0 0,1 0-1,0 0 1,0 0 0,0 0 0,-1-1 0,1 1 0,0-1 0,0 0 0,0 0 0,0 0 0,4-1 0,0 1-286,0-1 1,0 0-1,0-1 0,0 0 1,9-3-1,-9 3-403,0-2 0,0 1 0,-1-1 0,1 0 0,-1 0 0,0-1 0,0 0 0,0 0 0,9-11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6:39.3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24 685 112,'-24'19'6979,"33"-22"-6790,0 0 0,0-1-1,0 0 1,-1 0 0,0-1 0,9-6 0,20-11-118,-2 2-149,-1-2-1,-1-2 1,-1-1-1,-1-1 0,-1-1 1,-1-2-1,-2-1 1,34-49-1,-50 62 138,-2-1 0,0-1 1,0 1-1,-2-2 0,0 1 0,-2-1 0,0 0 0,-1 0 0,-1 0 0,-1-1 0,-1 1 0,0-1 0,-2 1 0,0-1 0,-7-30 0,8 50-58,0 1 0,0-1 0,0 0 0,-1 0 0,1 0 0,0 0 0,-1 0 0,1 0 0,-1 1-1,1-1 1,-1 0 0,0 0 0,1 1 0,-1-1 0,0 0 0,1 1 0,-1-1 0,0 0 0,0 1 0,1-1 0,-1 1 0,0-1 0,0 1 0,-1-1-1,-1 1-13,0-1 0,0 1-1,0-1 1,0 1-1,1 0 1,-1 0-1,0 0 1,-5 1-1,3 0 11,0 0 0,-1 0 1,1 1-1,0 0 0,0 0 0,0 0 0,0 0 0,0 1 0,-4 3 0,-10 11 21,1 1 0,1 0 1,1 2-1,0 0 0,1 0 0,1 2 0,2 0 1,0 0-1,1 1 0,-14 43 0,3-5 75,15-43-17,0-1 0,2 1-1,0 0 1,-4 35-1,7-30 231,2 1 0,1 0-1,0 0 1,7 27 0,-7-41-329,2 0 0,-1 0 0,1-1 1,1 1-1,-1-1 0,2 1 0,-1-1 1,1 0-1,1-1 0,0 1 0,0-1 1,9 9-1,-8-3-142,-7-13 176,0 0 1,1 0-1,-1 0 1,0 0-1,1 0 1,-1-1-1,1 1 0,-1 0 1,1 0-1,-1 0 1,1 0-1,-1-1 1,1 1-1,0 0 1,-1 0-1,1-1 1,0 1-1,1 0 1,3 2-20,-1-1 0,1-1 1,0 1-1,-1 0 1,1-1-1,0 0 1,0 0-1,0-1 0,0 1 1,6-1-1,-9 0-55,12-3 38,7-2 449,-14 0-768,-16 7-201,-14 3 458,15-5 43,0 0 1,0 1 0,0 1 0,0-1 0,0 1-1,0 0 1,0 1 0,-12 6 0,19-9-17,0 1 90,0 0 0,0-1 0,0 0 0,0 1 0,0-1 0,0 1 0,1-1 0,-1 0 0,0 0 0,0 1 0,0-1 0,0 0 0,0 0 0,0 0 0,0 0 1,0 0-1,0 0 0,0-1 0,0 1 0,0 0 0,0 0 0,0-1 0,0 1 0,0 0 0,0-1 0,1 1 0,-1-1 0,0 1 0,0-1 0,-1-1 0,0 0 19,-1 0 1,0 0-1,1 0 0,-1 0 1,1-1-1,0 0 0,-3-3 0,-27-36-119,8 2-1297,23 37 1461,-12-49 547,14 38-783,0 1 0,1-1 0,0 1 0,1-1-1,1 1 1,0 0 0,1 0 0,11-20 0,-2 7 74,1 2 0,1 0 1,21-24-1,-20 24-91,-14 20 143,0 0 1,0 0-1,0 0 0,0 0 0,1 0 1,7-6-1,10-7 137,-2 0 1,21-23-1,9-9-261,-39 40 59,-7 5 63,1 0 1,-1 1 0,1 0 0,0 0-1,0 0 1,8-4 0,-10 7-25,15-8-312,28 54 178,-44-44 188,0 1 0,0 0 0,0-1 0,-1 1 0,1-1 0,-1 1 0,1 0 0,-1-1 0,0 1 0,0 0 0,0-1 0,-1 1 0,1 0 0,-1-1 0,1 1 0,-1 0 0,-2 3 0,1 6-104,-1 0 1,-1 1-1,0-1 1,-10 20-1,9-22 144,4-7 1,-1-1-12,-1 1 1,0 0-1,1 0 0,-1 0 1,1 0-1,0 0 1,-3 7-1,-7 8-12,2-6-27,0-1 1,-23 18-1,-5 6-51,-26 23 5,51-48 9,0 0 0,1 1 0,0 1 0,1 0 1,0 0-1,1 1 0,0 1 0,-9 17 0,14-23 89,0-1 0,-1 0 0,0 0 0,0 0 0,0-1-1,-1 0 1,1 0 0,-2-1 0,1 0 0,0 0 0,-1 0 0,-11 4 0,-2-1-156,18-7 36,-35 15-49,26-9 1042,81-72-931,71-61-714,9-9-135,-136 123 776,-1-1 0,1-1 0,-2 0 0,0-1-1,11-20 1,-3-4 29,14-24 476,-31 59-398,-1 1-1,1-1 0,-1 1 1,0-1-1,0 0 1,0 0-1,0 0 0,-1 1 1,1-1-1,-1 0 1,0 0-1,0 0 0,-1 0 1,1 0-1,-1 0 0,0 1 1,0-1-1,0 0 1,0 0-1,-1 1 0,1-1 1,-1 1-1,0-1 1,0 1-1,0 0 0,-1 0 1,-2-3-1,3 4-17,0 0 1,0 0-1,0-1 0,0 1 1,1 0-1,-1-1 0,1 1 0,0-1 1,0 0-1,-1 1 0,2-1 1,-2-5-1,1 5-29,0 0-1,0 0 1,0 0-1,0 0 1,0 0-1,-1 0 1,1 0 0,-1 1-1,0-1 1,0 1-1,0-1 1,-4-3-1,5 5 66,1 1-46,0-1 0,-1 1 0,1-1-1,0 1 1,0 0 0,-1-1 0,1 1 0,-1 0-1,1-1 1,0 1 0,-1 0 0,1-1-1,-1 1 1,1 0 0,-1 0 0,1 0 0,0-1-1,-1 1 1,1 0 0,-1 0 0,1 0-1,-1 0 1,1 0 0,-1 0 0,1 0 0,-1 0-1,1 0 1,-1 0 0,1 0 0,-1 0-1,1 0 1,-1 0 0,0 1 0,-21 3-125,20-3 121,-50 14-96,49-13 109,1 0 0,-1 0-1,0 0 1,0 0-1,1 0 1,0 0-1,-1 1 1,1-1 0,0 1-1,0-1 1,0 1-1,0 0 1,1 0 0,-1 0-1,1 0 1,-2 5-1,-7 11-15,3-7-44,0 0 0,0 0 1,1 0-1,1 1 0,0 0 0,1 0 0,-3 14 0,-21 91 504,24-83-290,0 64 1,3-85-91,0-1 0,-1 1 0,-1-1 1,0 1-1,-8 19 0,3-13 83,-9 30 406,13-29-361,-2 30-129,6-50-71,0 16 76,1-9-16,4 10 29,-7-16-139,24 0 42,-1-5 89,1-1 1,-1-1 0,0-1 0,21-9 0,-30 11-122,59-25-69,-62 25-47,-1 0 1,-1 0-1,1-1 0,-1 0 1,0 0-1,12-12 1,-14 11 75,7-8-34,1 1 0,0 0 0,18-13-1,-29 24 94,1 1-5,-1-1 0,1 0 0,0 0 0,-1 0 0,1-1 0,-1 1 0,1 0 0,3-6 0,2 1-33,-5 6 53,-1 0 1,1 0 0,0-1-1,-1 1 1,1-1 0,0 1-1,-1-1 1,0 0-1,4-4 1,8-7 1,-9 8-71,-1 1 0,1 0 0,-1 0 0,1 0 0,0 1 0,10-6 0,-14 9-6,0-1 73,-1 0 0,0 1 0,1-1 1,-1 0-1,1 0 0,-1 1 0,1-1 0,-1 0 1,1 1-1,-1-1 0,1 1 0,-1-1 1,1 1-1,0-1 0,-1 1 0,1-1 0,1 0 1,-1 1 37,0-1 1,0 1-1,-1 0 1,1-1-1,0 0 1,0 1 0,-1-1-1,1 1 1,0-1-1,-1 0 1,1 0-1,-1 1 1,1-1-1,-1 0 1,1 0-1,-1 1 1,1-1 0,-1-2-1,-3-53 291,3 55-182,0 0-132,0 1-1,0-1 0,0 0 1,0 0-1,0 1 1,0-1-1,0 0 0,0 1 1,-1-1-1,1 0 0,0 0 1,-1 1-1,1-1 1,0 1-1,-1-1 0,1 0 1,-1 1-1,1-1 1,-1 1-1,1-1 0,-1 0 1,-11 0 1,0 1 1,0 0-1,1 1 0,-1 1 1,0-1-1,1 2 1,-14 4-1,19-3-11,0 0-1,1 1 1,-1-1 0,1 1-1,0 1 1,1-1-1,-8 11 1,6-8 33,-1 1-14,-5 5 63,0 2 1,-11 21-1,19-31-90,1 1 0,0 0 0,1 0 0,0 0 0,0 0 0,0 0 0,1 1 0,0-1 0,0 12 0,0-13 3,1 0 0,0 0 0,1 0 0,-1 0 0,1 0 0,0 0 0,0 0 0,1 0 0,0 0 0,0 0 0,0 0 0,1-1 0,0 0 0,5 9 0,-6-13 12,-1 1 1,1-1-1,-1 0 1,1 0-1,0 0 1,0 1-1,0-2 1,-1 1-1,1 0 1,0 0-1,0-1 1,0 1-1,0-1 1,4 1-1,29 1-170,-32-2 149,14-1-255,-1-1-1,23-4 1,24-3-24,-62 9 305,-1 0 1,1 0-1,-1 0 1,1 0-1,-1-1 1,1 1-1,-1 0 1,0 0-1,1-1 1,-1 1-1,0 0 1,1-1-1,-1 1 1,0 0-1,1-1 0,-1 1 1,0 0-1,0-1 1,1 1-1,-1-1 1,0 1-1,0-1 1,0 1-1,1 0 1,-1-1-1,0 1 1,0-1-1,0 0 1,-4-4 555,-8 9-404,1 2-181,-13 6 6,0 2 0,1 0 0,-29 25 0,49-37 95,-1 1 1,0-1 0,1 0 0,-1 0 0,0 0-1,0-1 1,0 1 0,0-1 0,-1 0 0,1 0 0,-8 0-1,-53 0-197,41-1 464,22-1-280,0 0 1,0 0-1,1 0 0,-1 0 1,0-1-1,0 1 0,1 0 1,-1-1-1,1 1 0,-1-1 1,1 0-1,0 1 0,0-1 1,0 0-1,-1 0 0,2 0 1,-1 0-1,0 0 0,0 0 1,0-3-1,0-6-163,1 1 0,0-1 0,0 0 0,1 0-1,0 0 1,1 0 0,1 1 0,0-1 0,0 1 0,1-1 0,0 1-1,0 0 1,1 1 0,7-10 0,-3 8-131,-1 2 1,2-1-1,-1 1 0,12-8 1,8-2-6,1 2 0,60-27 1,-82 41 235,-2 0-82,1 1-1,-1 0 0,1 0 0,0 0 1,13-1-1,-20 3-25,20 27-283,-19-24 391,0 0-1,-1 0 1,1 1 0,-1-1-1,1 0 1,-1 1 0,0-1 0,0 1-1,-1-1 1,1 0 0,-1 1-1,1-1 1,-1 0 0,0 0-1,-1 1 1,1-1 0,0 0-1,-1 0 1,1 0 0,-1 0-1,0-1 1,0 1 0,0 0 0,-1-1-1,1 0 1,-1 1 0,1-1-1,-5 3 1,-8 5-30,0 0-1,-1-1 1,0 0-1,-17 6 1,23-11 5,-25 8-900,29-10 337,0-1 0,1 1 0,-1 1 0,0-1 0,1 1 0,0 0 0,-8 5 0,10-2-489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7:04.85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1 127 228,'2'-7'406,"-1"0"0,1-1 1,-1 1-1,0-16 0,-1 16-165,0 1 0,1-1 1,0 0-1,0 1 0,1-1 0,2-8 1,7-4 2631,-12 39-2438,-2 25-619,2 5 692,-1-30-465,2 0 0,0 0 0,1 0-1,1-1 1,1 1 0,7 22-1,12 66 858,-19-91-933,3 3-242,1-5 326,-6-10-25,1-1-1,0 0 0,0 0 0,1 0 0,-1 0 1,5 5-1,-5-7-1,-1-1-4,1 1 0,-1 0 0,1-1 0,-1 1 0,1-1 0,0 0 0,0 0 0,-1 0 0,1 0 0,4 2 0,2 2 76,-4-2-88,-1-1 0,1 0 0,0 0 0,0 0 0,0 0 0,0 0-1,0-1 1,0 0 0,0 0 0,5 1 0,50 4 86,-29-3-27,5-1 422,1-1 1,55-6-1,-35 1-44,-14-1-546,0-2 0,0-2 0,50-18 0,25-5-97,-22 10 708,123-47 0,-149 47-370,141-27 1,-141 35 150,125-37-821,-146 39 621,76-10 0,-93 17-243,27 4-593,-52 3 1688,-18-10-881,5 3-54,-1 1 1,1 0 0,-1 0-1,0 0 1,0 1-1,0 1 1,0-1-1,-1 1 1,1 1 0,-1-1-1,-13 1 1,-9-3-10,-8 6-2,12 1 138,18-3-91,0 1-1,0 0 0,0 0 0,0 1 0,1 0 0,-15 5 0,21-6-40,-1-1-1,0 1 0,0-1 0,1 0 0,-1 0 0,0 0 0,0 0 0,1 0 0,-1-1 0,-3 0 0,-24 0 916,29 1-943,-21 3 977,21-3-923,0 1 0,0-1 0,0 0 0,0 0 0,0 0 0,1 0 0,-1 1 1,0-1-1,0 1 0,0-1 0,0 0 0,0 1 0,1-1 0,-1 1 1,0 0-1,1-1 0,-1 1 0,0 0 0,1-1 0,-2 2 0,2-1 0,19-1-81,-1 1 0,25 5 0,-26-3 70,0-1 0,1 0 0,19-2 0,152-21 31,-186 21-56,11-1-76,-1 0-1,0-1 0,0-1 1,0 0-1,16-6 1,-16 6 74,-21 14-180,-20 12-449,14-16 665,0 1-1,0 1 1,-20 17 0,-8 5 316,-158 108 131,151-101-506,-5 5-504,52-42 364,-10 8 725,67-54 398,-9 8-1403,74-78 0,-105 100 447,-13 13 5,0 0 1,0 1-1,-1-1 1,1 0-1,0-1 0,-1 1 1,1 0-1,-1 0 1,0-1-1,2-2 1,-3 4-7,-13-18-229,9 15 227,1 1 0,-1 0-1,0 0 1,-1 0 0,1 0 0,0 1 0,-1 0 0,0 0 0,1 0-1,-1 0 1,0 1 0,0-1 0,0 1 0,0 1 0,0-1-1,-8 0 1,-28 3-194,-49 9 0,1 0 150,-1-11-923,60 2 1610,47-7-554,0 0 1,0 1-1,0 1 1,35-2-1,-13 1-55,123-23 24,16-2-686,-147 23-109,-34 6 870,5 0-261,9 1-581,-6 1-30,-23 2 648,-10 0 72,1-2 0,-1 0 0,-41-4 1,28-3 10,0-2 1,1-1 0,-71-26-1,96 29 48,-1 1-1,1 0 0,-1 1 1,1 1-1,-1 0 0,-27 1 1,37 2-42,8 1-3,20 4-10,34 6 79,-5-6 95,0-2 0,74-4 0,-54-1-144,135-5-256,-187 8 332,-17-2-115,0 1 0,1-1 0,-1 0 0,1 1 0,-1-1 0,1-1 0,-1 1-1,0 0 1,1 0 0,-1-1 0,4-1 665,-6 3-630,-1-1 0,1 1-1,-1-1 1,1 1 0,-1 0 0,1-1-1,-1 1 1,0-1 0,1 0-1,-1 1 1,0-1 0,0 0-1,1 1 1,-1-1 0,0 0-1,0 0 1,1 1 0,-1-1 0,0 0-1,0 0 1,0 0 0,1 0-1,-1 0 1,0 0 0,-1-1-1,-26 0 42,24 1-42,-94 1-82,-143-4-496,215 1 538,-8-2 156,0 2 0,0 2-1,0 1 1,1 1 0,-36 8 0,54-7-368,-7 3 276,39-6 459,16 0-466,371-12-223,-372 12 224,-1-2 0,59-10-1,-88 11-2,29-2 258,-29 3-262,-1 1-29,0-1 11,-1 0 1,1 0-1,0 1 0,-1-1 1,1 0-1,0 0 0,0 0 0,0 0 1,-1 0-1,1 0 0,0 0 1,0 0-1,-1 0 0,1 0 1,0-1-1,0 1 0,-1 0 1,1 0-1,0-1 0,1 0 0,22-10-447,-23 14 146,-7 3 235,-25 15 268,10-9-156,0 1 0,1 0 0,0 2-1,1 0 1,-24 26 0,-62 56-188,64-61 15,-100 86 430,112-98-683,22-21 375,12-10 259,9-8 120,1 0-1,20-15 1,-2 3-195,16-17-337,114-95-454,-162 138 608,1 0-1,0-1 0,-1 1 1,1 0-1,-1-1 0,0 1 1,1-1-1,-1 0 0,0 1 1,0-1-1,0 0 0,0-2 0,-3-2 63,-12 10-268,3 2 85,0 2 0,0 0-1,1 0 1,0 1-1,0 0 1,-11 14-1,8-8 129,-30 25-1,13-15 167,2 2 0,-41 47 0,47-48-331,38-34-615,16-19 1419,0-11-621,-11 11 15,36-33-1,-55 57-119,1 0 0,-1 1 0,0-1 0,1 0 0,-2 0-1,1 0 1,0-1 0,-1 1 0,3-5 0,10-18 429,-12 20-260,-2 6-68,1-1 0,-1 0 1,0 1-1,0-1 0,1 1 1,-1-1-1,0 1 0,1-1 1,-1 1-1,0-1 0,1 1 1,-1-1-1,1 1 0,-1-1 1,1 1-1,-1-1 0,1 1 1,-1 0-1,1-1 0,-1 1 1,1 0-1,-1 0 0,1-1 1,0 1-1,0 0 0,1-2-24,-1 0-1,0 0 1,0 1 0,1-1-1,-1 0 1,-1-1-1,1 1 1,0 0-1,0 0 1,-1 0 0,1 0-1,-1-1 1,0 1-1,0 0 1,0-5 0,1 0-100,3-37-436,-27 35 186,-27 9 95,3-1 312,-63 8 0,87-5-47,-1-2 0,1 0-1,-1-2 1,1 0 0,-25-6 0,7 1 56,26 6 109,16 3 117,31 8-141,-4-5-97,0-1 0,0-2 1,0-1-1,1-1 1,-1-1-1,51-10 1,-12 3-46,2 4-67,-36 3 91,34-6 0,-26-2 62,-29 6-133,0 0 1,0 1-1,22-2 0,4-8-92,-28 8-179,8 2 36,-6-1 404,-13 4-241,-8 8 77,-54 43 14,31-26 18,-51 53 1,-65 78-4,122-127 38,17-19-63,-1 0-1,0 0 1,-1-1 0,-13 10 0,8-6-92,16-14 161,-1 1 0,1 0-1,-1-1 1,0 1 0,1 0-1,-1-1 1,0 1 0,0-1-1,1 1 1,-1-1 0,0 1-1,0-1 1,0 0 0,0 1-1,1-1 1,-1 0 0,0 0-1,0 0 1,0 0 0,-1 0-1,1 0 45,1 0-1,-1 0 1,0 0-1,1 0 0,-1 0 1,0 0-1,1 1 1,-1-1-1,1 0 1,-1 0-1,0 0 1,1 1-1,-1-1 1,1 0-1,-1 1 0,1-1 1,-1 0-1,1 1 1,-1-1-1,1 0 1,-1 1-1,0 0 1,-1-4 661,-1-6-945,2 8 142,1 0 65,0 0 20,0 0 0,0 0 0,-1 0 0,1 1-1,0-1 1,0 0 0,0 0 0,1 0 0,-1 0 0,0 1 0,0-1 0,0 0 0,1 0 0,-1 0 0,0 1-1,1-1 1,-1 0 0,1 0 0,0-2 269,2-4-260,1 0 0,0 1 1,1-1-1,-1 1 0,1 0 0,0 0 0,0 1 0,1-1 1,8-5-1,9-11-178,111-98-860,-123 111 960,1 0-1,0 1 1,1 1-1,0 0 1,17-7-1,-28 13 9,8-14-282,-11 12 313,0 1 0,0-1 1,0 0-1,0 1 0,-1 0 0,1-1 0,-1 1 0,0 0 0,0 0 0,1-1 0,-1 2 0,0-1 0,-1 0 0,1 0 0,0 1 0,-1-1 0,-3-1 1,-9-9-98,13 11 120,0-1-1,0 1 1,0 0-1,0 0 1,0 0-1,-1 0 1,1 0-1,0 0 1,0 1-1,-1-1 1,1 1-1,0 0 1,0-1-1,-1 1 1,1 0-1,-1 0 1,1 1-1,0-1 1,-3 1-1,-51 17-176,22-6 46,-9-4 224,0-2 0,-1-2 1,-60-1-1,58-18 10,52 14-301,98-4-88,163-25 146,-225 27-243,60 2 0,-44 2 124,-113-10 408,-51 1 197,-8-1-430,89 7 57,0-2 0,1 0-1,-42-13 1,-7-2 48,31 9 3,30 6-56,-1 1 1,1 0-1,-1 1 0,-14-1 1,26 3 184,2 2-516,0 0 345,0 0 0,0 0 0,1 0 0,-1 0 0,1 0 0,-1-1 0,1 1 0,0-1 0,0 1 0,0-1 0,0 1 0,0-1 0,4 2 1,-1 0 12,3 2 53,1-1 0,0 0-1,0 0 1,1 0 0,-1-2-1,1 1 1,0-1 0,0 0-1,17 0 1,13-1 20,42-5-1,-68 3-97,267-7-312,-219 2 9,-26-3 908,-35 9-598,1 0-238,6-2 235,-6 1-40,-5 2-146,-10 3 173,0 1 1,0 1-1,0 0 0,0 1 0,1 0 0,-16 13 1,-30 17 364,33-21-286,1 2 0,1 1 0,0 0 0,-24 28-1,-13 12-49,-10 6 5,69-64-7,-11 16-11,12-16-9,-1 1 1,1-1 0,-1 1-1,0-1 1,0 1 0,0-1-1,0 0 1,0 1 0,0-1-1,0 0 1,0 0 0,0 0-1,0 0 1,-1 0 0,-1 1-1,-6 9 65,8-10 91,1-1-206,1 0 77,0 0 0,-1-1 0,1 1 1,0 0-1,-1 0 0,1-1 0,-1 1 0,1-1 0,0 1 0,-1-1 0,1 1 0,-1 0 0,1-1 0,-1 0 0,0 1 0,1-1 1,-1 1-1,0-1 0,1 0 0,-1 1 0,0-1 0,1 0 0,9-23 124,-5 14-60,1-3-83,1 0 1,-2-1 0,0 0-1,0 0 1,-2-1 0,0 1 0,0-1-1,-1 0 1,0-25 0,-2 40 15,-1 0 0,1 1 1,0-1-1,0 0 0,0 0 0,0 0 0,0 0 1,0 1-1,0-1 0,-1 0 0,1 0 0,0 0 1,0 0-1,0 0 0,0 0 0,0 1 1,-1-1-1,1 0 0,0 0 0,0 0 0,0 0 1,-1 0-1,1 0 0,0 0 0,0 0 1,0 0-1,-1 0 0,1 0 0,0 0 0,0 0 1,0 0-1,0 0 0,-1 0 0,1 0 1,0 0-1,0 0 0,0 0 0,-1 0 0,1 0 1,0-1-1,0 1 0,0 0 0,0 0 1,-1 0-1,1 0 0,0 0 0,0 0 0,0-1 1,0 1-1,0 0 0,0 0 0,-1 0 1,1 0-1,0-1 0,0 1 0,0 0 0,0 0 1,0 0-1,0 0 0,0-1 0,0 1 1,0 0-1,0 0 0,0 0 0,0-1 0,-20 26 11,-19 38-30,-13 12-34,53-74-64,4-7 60,16-19 58,-16 17-2,1 0 1,-1 1-1,-1-2 1,1 1-1,5-16 0,2-8-29,-9 25-62,-9 24-38,1-4 174,-1-1 0,0 0 1,-12 16-1,17-26-48,0-2 9,1 1 1,-1-1-1,0 1 0,0-1 1,1 1-1,-1-1 0,0 1 1,1-1-1,-1 1 0,1 0 0,-1-1 1,1 1-1,-1 0 0,1 0 1,-1-1-1,1 1 0,0 0 1,-1 0-1,1 1 0,-6-4-1,5 2-4,1 0 0,-1 0 0,0 0 1,1 0-1,-1 0 0,1 0 0,-1-1 0,1 1 1,-1 0-1,1 0 0,-1-1 0,1 1 0,-1 0 0,1-1 1,-1 1-1,1 0 0,-1-1 0,1 1 0,0-1 1,-1 1-1,1-1 0,0 1 0,-1-1 0,1 1 1,0-1-1,0 1 0,-1-1 0,1 1 0,0-1 1,0 0-1,-10-22-7,-7-18 1,12 28 3,-1 0 1,1 0 0,-2 1-1,0 0 1,0 0-1,-12-14 1,17 24 29,-1 29-367,5-17 320,0-1 1,1 1 0,0-1-1,0 0 1,1 0-1,0 0 1,1 0 0,7 11-1,0 10-381,-65-160 335,37 55 50,6 14 31,23 97 10,2-1 0,30 52 0,-38-76-43,1-1 0,0 0-1,1 0 1,12 12-1,-19-21 191,-28-45-212,0-51 67,12 41-133,14 52 45,2 3-4,0-1 57,1 1-1,-1 0 0,0 0 1,0 0-1,0 0 1,0 1-1,0-1 1,0 1-1,0-1 0,0 1 1,-1 0-1,1-1 1,0 1-1,-1 0 1,0 0-1,1 0 0,-1 0 1,1 4-1,15 16-92,-11-17 76,-1-1 0,1 1-1,0-1 1,1 0 0,-1 0 0,1-1-1,-1 0 1,1 0 0,0 0 0,0-1-1,1 0 1,-1-1 0,0 1 0,1-1-1,-1-1 1,1 1 0,-1-1 0,0-1 0,1 1-1,-1-1 1,1-1 0,-1 1 0,0-1-1,0-1 1,0 1 0,9-5 0,6-11-224,-20 15 217,1 0 1,0 0-1,0 0 0,0 0 0,1 1 1,-1 0-1,1 0 0,-1 0 1,1 0-1,7-3 0,-11 5 1,-31 18-114,19-11 147,-1 0 1,0-1-1,0-1 1,0 0-1,-1-1 1,0 0-1,-18 2 1,-48 3-374,57-7 547,18-1-47,18-4-276,298-53-1319,-277 44 1136,-33 12 319,-48 0 154,44 0-180,-29 1-135,-145 25 1454,117-25-880,27-2 318,41 6-995,18-2 182,27-10 185,-1-2 0,71-22 1,-40 9-432,-11 6 309,-10 4-718,-73 20 742,9-8 32,0 0 1,-1 0-1,1 1 0,0-1 0,-1-1 1,1 1-1,0 0 0,-1-1 0,1 1 1,0-1-1,-4-1 0,1 1 10,-41-2-17,1 3 1,0 2-1,-1 2 1,-44 9 0,32-4 21,-81 2 0,61-5 1122,72-7-973,-2 5 104,4-2-332,-29 4 406,31-6-323,-1 0-12,-47 6 141,59-16 283,-3 8-484,0 0-1,-1 1 0,1-1 1,0 1-1,0 0 1,0 0-1,10 1 0,110 4 93,75-2 206,-67-8-261,-82 3-171,-39-1 227,-21-3-41,-28-8-113,17 10 50,0 2-1,0 0 1,-1 2 0,1 0 0,0 1 0,-25 3-1,-44-1-1,41-4 52,24 1 3,0 0 1,0-1 0,0-2 0,-25-6-1,43 8-34,-43-11 340,32 10-200,22 8-270,1-2 182,1 0 1,-1-1 0,1 0-1,0 0 1,0-1 0,0 0 0,0 0-1,12-1 1,9 1-18,34 3 14,114-9 0,-90 0 32,-70 4-54,214 2-341,-219 0 361,0-1 0,0 0 0,23-3 0,-31 2-32,-6 0 3,-20 0 9,-50 1 47,48 0-16,-217 20-206,-3 1 57,140-21 639,155 15-551,4-9 32,1-2 0,0-3 1,-1-2-1,71-10 0,37-1-100,-83 12 107,-37 0-162,0-1 0,49-8 0,-78 5 147,-13 3 3,0 1 0,-1 0 1,1 0-1,-1 0 1,1-1-1,0 1 1,-1 0-1,1 0 1,0 0-1,0 0 0,-1 0 1,1 0-1,0 0 1,-1 0-1,1 0 1,0 1-1,-1-1 1,1 0-1,-1 0 0,1 1 1,0-1-1,-1 0 1,1 1-1,-1-1 1,1 0-1,0 1 0,-1-1 1,1 1-1,-1-1 1,0 1-1,1-1 1,0 2-1,0-2 2,0 1 0,0-1 0,0 1 0,0-1 0,0 0 0,0 1 0,0-1 0,1 0-1,-1 0 1,0 1 0,0-1 0,0 0 0,1 0 0,-1-1 0,0 1 0,0 0 0,0 0 0,0 0 0,0-1 0,1 1-1,0-1 1,27-12 124,-21 8-118,-6 4-36,11 1-104,-9-1 56,-10 0 227,-41 0-359,28-3 331,18 3-135,0 1 1,1-1-1,-1 1 0,0-1 1,0 1-1,0 0 0,0 0 1,0-1-1,0 1 0,0 0 1,0 0-1,0 0 0,0 0 0,0 0 1,0 0-1,0 1 0,0-1 1,0 0-1,0 0 0,0 1 1,0-1-1,0 0 0,0 1 0,-1 0 1,0 0 22,-1 1 0,-131 83 52,87-52-132,-74 39 0,36-30 161,39-11-182,31-21 122,0 0 0,-27 14-1,30-17-86,14-10 29,-1 1 1,1-1-1,-1 1 0,1-1 1,0 1-1,0 0 0,0 0 1,0 0-1,1 0 1,-1 0-1,0 0 0,6-2 1,36-24-231,4 1-99,128-78-380,-73 50 472,-100 53 297,-3 2-35,1 0 0,0-1 0,-1 1 0,1 0 0,-1-1 0,1 1 0,-1 0 0,1-1 0,-1 1 0,1-1 0,-1 1 0,1-1 0,-1 0 0,0 1 0,1-1 0,-1 1 0,0-1 0,0 0 0,1 1 0,-1-2 0,1 0-12,0 4-52,-1-3 54,0 0 0,1 1 0,-1-1 0,0 1 0,1-1 0,-1 0 0,0 1 0,1-1 0,-1 1 0,1-1 1,-1 1-1,1 0 0,-1-1 0,1 1 0,-1-1 0,1 1 0,0 0 0,-1 0 0,2-1 0,1-1 54,-5 2-7,-4 7-54,0 0 0,0 0 0,-1-1 0,0 1 0,-10 5 0,-173 107-437,30-20 902,78-36-512,81-62 116,18-17 42,122-69 16,-90 59-164,66-49 0,-40 20 78,47-38 80,-120 91 269,-21 5-366,-202 83-136,178-78 161,36-7-28,-1 0-1,1 0 1,0 1-1,0 0 1,0 0 0,-8 4-1,14-6-3,35-11-503,132-49 721,-73 29-229,-92 31 8,-1 0 0,1 0 0,0 0 0,-1 0 0,1 0 0,-1 0 0,1 0 0,-1-1 0,1 1-1,0 0 1,-1 0 0,1 0 0,-1-1 0,1 1 0,-1 0 0,1-1 0,-1 1 0,1-1 0,-1 1 0,1 0 0,-1-1-1,0 1 1,1-1 0,-1 1 0,0-1 0,1 1 0,-1-2 0,-18 0 59,-39 6 143,56-3-194,-3-1 11,-14 1-34,0 1-1,1 1 0,-1 0 1,1 2-1,-26 9 0,43-14 11,0 0-1,0 0 0,0 0 0,-1 0 1,1 0-1,0 0 0,0 1 0,0-1 1,0 0-1,-1 0 0,1 0 0,0 0 1,0 1-1,0-1 0,0 0 1,0 0-1,-1 0 0,1 1 0,0-1 1,0 0-1,0 0 0,0 1 0,0-1 1,0 0-1,0 0 0,0 1 0,0-1 1,0 0-1,0 0 0,0 0 0,0 1 1,0-1-1,0 0 0,0 0 1,0 1-1,0-1 0,1 0 0,-1 0 1,0 0-1,0 1 0,0-1 0,0 0 1,0 0-1,0 0 0,1 1 0,-1-1 1,0 0-1,0 0 0,0 0 0,1 0 1,-1 0-1,0 1 0,0-1 1,0 0-1,1 0 0,-1 0 0,0 0 1,0 0-1,1 0 0,-1 0 0,0 0 1,0 0-1,0 0 0,1 0 0,-1 0 1,1 0-1,25 5 62,17-11 31,57-14 0,-20 3 116,-77 16-182,9-1 137,-19-2 326,5 4-481,0-1 0,-1 1 0,1 0 0,0 0-1,0-1 1,0 1 0,0 0 0,-1 1-1,1-1 1,0 0 0,-3 2 0,3-1-30,0 0 0,0 0 0,0 0 0,0 0 0,0 0 0,0 0 1,0-1-1,-1 1 0,1-1 0,0 0 0,0 1 0,0-1 0,-1 0 0,1 0 0,0 0 0,0-1 1,-3 1-1,-36 8-5635,22-7 4597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00.12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10 15 100,'0'0'272,"-3"-9"-480,-4 3 96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23.8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324 299 152,'-6'-48'1858,"6"46"-1586,-11-29 1084,8 19-957,2 11-286,1 0 1,0 0-1,-1 0 0,1 0 1,-1 1-1,1-1 0,-1 0 1,1 0-1,-1 0 0,1 0 1,-1 1-1,0-1 1,1 0-1,-1 0 0,0 1 1,-2-2-1,2 1-93,-1 1-1,1-1 1,-1 0 0,0 1-1,0-1 1,1 1 0,-1-1-1,0 1 1,0 0 0,1 0-1,-1 0 1,0 0 0,0 0 0,0 0-1,1 0 1,-1 1 0,0-1-1,0 1 1,1-1 0,-1 1-1,0 0 1,1 0 0,-1-1-1,1 1 1,-1 0 0,1 1-1,-3 1 1,-50 41-467,43-33 340,2-3 124,0 1 1,1 1 0,0-1-1,1 1 1,0 0 0,1 1-1,0 0 1,-7 18 0,1 5-13,-13 57 0,1 3 368,14-52-107,1 0 0,-2 46 0,7-53 31,1-17-179,1-4-56,0 1 0,1-1 1,0 1-1,1 0 1,1 0-1,0-1 0,4 19 1,5 11-4,-6-25-76,0 0 0,9 20 0,-1-10 63,2 0 0,20 30 0,-32-57-55,17 8 92,0-8-20,-1 0-1,1-1 0,0-1 1,32-5-1,-40 4-32,-1-1 1,1-1-1,-1 0 1,1 0-1,-1-1 1,0 0-1,-1-1 1,1 0-1,15-11 0,21-18-69,-35 28-5,0-1 0,-1-1 0,1 0 0,-2 0 0,1-1 0,-1 0 0,-1-1 1,1 0-1,9-16 0,12-33 107,-3 0 0,-2-2 0,-3 0 0,-3-2 0,-3 0 0,12-91-1,-25 136-58,-1 0-1,-1 0 1,-1 0-1,0 0 1,-2 0-1,0 1 0,-1-1 1,0 0-1,-2 1 1,0 0-1,-1 0 1,0 0-1,-10-16 0,-56-72-14,37 56-3,25 37-11,-1 0 0,-20-17 0,25 24 21,2 3 4,-1-1 0,-1 1 1,1 1-1,0-1 0,0 1 0,0 0 0,-1 0 1,1 0-1,-1 1 0,1 0 0,-11 1 1,7-1-16,-9 1-3,0 1-1,0 1 1,1 0-1,-1 2 1,1 0-1,0 1 0,0 0 1,0 1-1,1 1 1,0 1-1,1 0 1,-1 1-1,2 1 0,-25 22 1,29-24-78,0 1 1,0 0 0,1 0-1,1 1 1,-1 0-1,2 0 1,-10 19-1,15-26 112,0 0-1,0 1 1,1-1-1,0 0 1,0 1-1,0-1 1,1 1-1,-1-1 1,1 0-1,0 1 1,1-1-1,-1 1 1,1-1-1,-1 1 1,1-1-1,1 0 1,-1 1-1,1-1 1,-1 0-1,1 0 1,0 0-1,1 0 1,-1 0-1,1-1 0,0 1 1,5 5-1,15 14 56,1-1 0,0-1 0,37 22 0,89 48-5,-141-86-52,146 73-87,-138-67 115,1 2 0,-2 0-1,0 0 1,27 30 0,53 73 287,-96-116-329,10 15 4,-1 1 0,-1 0 0,0 1 0,0 0 0,-2 0 0,0 0 0,-2 1 0,5 25 0,-5-23 57,-3-16-33,1 0 1,-2 0-1,1 0 0,0 0 1,-1 0-1,0 0 0,0 0 1,0 0-1,0 0 0,-1 0 1,1 0-1,-1 0 0,0 0 1,-1 0-1,-2 7 0,-1 0 42,-1 0 0,0 0 1,0-1-1,-2 0 0,1 0 0,-1 0 0,0-1 0,-1 0 0,0-1 0,0 0 0,-1-1 0,0 1 0,-1-2 1,-14 8-1,-2-1-77,20-8 112,-1-1 0,0-1 0,0 1-1,0-1 1,0-1 0,-14 3 0,-47 7-906,55-28-3999,14 15 4620,0 1 0,-1-1 1,1 0-1,0 1 0,0-1 0,0 0 0,0 1 1,0-1-1,0 0 0,0 1 0,0-1 0,1 0 1,-1 1-1,0-1 0,0 0 0,0 1 1,1-1-1,-1 0 0,0 1 0,1-1 0,4-8-1021,-5 3 384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24.59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8 138 108,'1'-35'2057,"0"31"-1824,0 0 0,-1 0 0,1-1 1,-1 1-1,0 0 0,0 0 0,0-6 0,-1-5 186,1 12-140,-3-36 2244,0 61-2109,-1 40-1,4-48-450,-1 12 64,1 1 0,2-1 0,0 0-1,2 0 1,12 43 0,1 6-40,-5-35 57,-11-39-38,21 7-94,7-26 113,-20 14-15,0-1 1,-1 0-1,0-1 0,0 0 1,-1 0-1,1-1 1,5-7-1,2-6 44,-1-1 0,-1-1-1,-1 0 1,-1-1-1,-1 0 1,-1-1 0,9-39-1,-14 48-52,29-96 33,-29 103-13,-2 3 652,-10 9-346,6-1-342,0 0 0,0 0 1,1 1-1,-1-1 0,1 1 0,0-1 0,-1 1 0,0 5 0,2-7 11,-27 132 144,25-118-128,1 1-1,1-1 0,0 1 1,2-1-1,-1 1 0,6 17 1,-4-19-49,1 0 1,0-1 0,1 0-1,1 0 1,0 0 0,1-1-1,0 0 1,18 23 0,-24-34-114,1-1 0,-1 0 1,0 1-1,1-1 0,-1 0 0,1 0 0,0 0 1,-1 0-1,1-1 0,0 1 0,-1 0 0,1-1 1,0 1-1,0-1 0,0 1 0,0-1 1,-1 0-1,1 0 0,0 0 0,0 0 0,0 0 1,0 0-1,0-1 0,-1 1 0,4-1 0,2-2-694,0 0-1,0 0 0,0 0 0,11-8 0,-10 2 37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17.9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178 596 52,'-6'-19'7738,"-24"15"-7218,27 4-458,0 0-1,0 1 0,-1-1 1,1 1-1,0 0 1,0 0-1,0 0 1,-5 3-1,3-2 1,4-2 40,-17 13 537,0-2-61,4-2 123,1-1 1,-26 11 3126,39-22-3792,2-1-44,0-1 0,0 1-1,0-1 1,0 1 0,1 0 0,-1 0-1,1 0 1,0 1 0,5-5-1,37-34-116,-33 31 85,35-30 31,1 2 0,99-60 0,-108 78 31,0 1 0,1 3 0,2 1-1,80-21 1,-87 29 12,45-11-215,2 3-1,0 4 1,99-3-1,-110 20 515,-68-4 255,-4-5-643,0 0 17,-1 1 1,1-1 0,-1 1-1,0-1 1,0 1 0,0 0-1,0 0 1,-1 0 0,1 0-1,-1 0 1,-3-3 0,-6-8-93,4 6 82,1-1 0,-1 1 0,-1 1 0,0 0 0,0 0 0,0 0-1,-19-9 1,3 5 5,-1 0-1,-30-7 0,38 10 24,14 6 33,0 0 0,0 1 0,-1-1 0,1 1 0,0 0 0,-6-1 0,10 2-6,0 0 1,0 0-1,0 0 1,0 0-1,0 0 1,-1 0-1,1 0 1,0 0-1,0 0 1,0 0-1,0 0 0,0 0 1,0 0-1,0 0 1,0 0-1,-1 0 1,1 0-1,0 0 1,0 0-1,0 0 1,0 0-1,0 1 0,0-1 1,0 0-1,0 0 1,0 0-1,0 0 1,0 0-1,0 0 1,-1 0-1,1 0 0,0 0 1,0 1-1,0-1 1,0 0-1,0 0 1,0 0-1,0 0 1,0 0-1,0 0 1,0 0-1,0 1 0,0-1 1,0 0-1,0 0 1,0 0-1,0 0 1,0 0-1,1 0 1,-1 0-1,0 0 1,0 1-1,0-1 0,0 0 1,0 0-1,0 0 1,0 0-1,0 0 1,8 10-22,17 10-182,4-5 221,-5-2 98,0-1 0,35 12-1,-37-16-90,32 15 0,17 6 38,-22-8-429,-32-15 608,-65 9-103,7 10-150,-38 21 0,61-37-106,2 1 0,-1 0-1,1 1 1,-25 22-1,19-17 167,21-14 37,-9 9 610,8-27-576,0-9-10,4 5-101,-1-1-1,0 0 0,-2 0 1,-6-41-1,4 44-18,2 10 2,0 0 0,-1 1 0,0-1 1,-1 1-1,-6-14 0,4 9 1970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25.43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68 209 200,'0'0'89,"0"-1"1,0 0-1,0 1 0,0-1 0,0 1 0,1-1 1,-1 0-1,0 1 0,0-1 0,1 1 1,-1-1-1,0 0 0,1 1 0,-1-1 1,1 1-1,-1 0 0,1-1 0,-1 1 1,1-1-1,-1 1 0,1 0 0,-1-1 1,1 1-1,-1 0 0,1-1 0,0 1 1,-1 0-1,1 0 0,-1 0 0,2-1 0,10-5-9,-5 0 29,-4 4-61,0-1-1,0 1 1,0-1-1,-1 1 1,1-1-1,-1 0 1,0 0 0,0 0-1,0 0 1,0-1-1,2-5 1,3-10 200,6-23 1200,-13 40-1370,0 0 0,0 0 0,0 1 0,0-1 1,0 0-1,0 0 0,-1 0 0,1 0 0,-1 0 0,1 1 1,-1-1-1,0 0 0,0 1 0,0-1 0,0 0 0,0 1 1,0-1-1,0 1 0,0-1 0,-3-2 0,-27-32 1208,30 35-1196,0 0-80,0 0 1,0 1-1,0-1 0,0 1 1,0 0-1,0-1 1,0 1-1,0 0 1,0-1-1,0 1 0,0 0 1,0 0-1,0 0 1,0 0-1,0 0 1,0 0-1,0 0 0,0 0 1,0 1-1,0-1 1,-1 1-1,1-1 6,-2 2-37,-1 0 0,1 0-1,-1 1 1,1 0 0,0-1-1,0 1 1,1 0 0,-1 1-1,0-1 1,1 0 0,0 1-1,0 0 1,0-1 0,-2 8 0,-20 58 97,20-51-44,1 0 0,0 0 0,2 0 0,0 0 0,1 1 0,0-1 0,2 0 0,0 0 0,1 0 0,1 0 0,1-1 0,1 1 0,8 20 0,-12-35-34,-1-1-1,0 1 1,1 0-1,0-1 1,-1 1-1,1-1 1,0 0-1,0 1 1,0-1-1,1 0 1,-1 0-1,0-1 1,1 1-1,-1 0 1,1-1-1,0 1 1,-1-1-1,1 0 1,0 0-1,0 0 1,0 0-1,0-1 1,0 1-1,5-1 1,-2 0 6,-1 0 1,0-1 0,0 0-1,1 0 1,-1-1-1,0 1 1,0-1 0,0 0-1,-1-1 1,1 1 0,0-1-1,-1 0 1,8-6-1,0-3-4,1-1-1,-2-1 0,0 0 1,0-1-1,-2 0 0,11-20 1,-16 26-18,0 0-1,-1 0 1,0 0 0,3-15 0,11-28-55,-5 26-7,-1 1 0,-1-2 1,9-37-1,-18 64 92,-1 1 0,1-1 0,0 0 0,-1 0 0,1 1 0,0-1 0,-1 1 1,1-1-1,-1 1 0,1-1 0,-1 1 0,1-1 0,-1 1 0,1-1 0,-1 1 0,0-1 0,1 1 0,-1 0 0,0-1 0,1 1 0,-1 0 0,0-1 0,0 1 0,1 1 0,20 37 33,-4-9-202,34 44 23,-36-53 167,0 0-1,-1 1 1,15 33-1,-26-49-15,0 1 0,-1-1-1,0 1 1,0 0-1,-1 0 1,0 0 0,0 0-1,-1 0 1,1 0-1,-2 9 1,0-13-9,1 0 0,-1 0 0,0 0 1,0-1-1,0 1 0,0 0 0,-1 0 0,1-1 0,-1 1 0,1-1 0,-1 1 1,0-1-1,0 0 0,0 0 0,-1 1 0,1-2 0,0 1 0,-1 0 1,1 0-1,-1-1 0,1 1 0,-1-1 0,0 0 0,0 0 0,-5 1 0,-1 2 15,-1-2 0,0 1-1,0-1 1,1-1-1,-1 0 1,-1 0-1,1-1 1,0 0 0,0-1-1,0 0 1,0-1-1,-14-4 1,23 6-197,0-1 1,0 0-1,0 0 0,0-1 1,0 1-1,0 0 1,0 0-1,0 0 0,0-1 1,1 1-1,-1 0 0,0-1 1,1 1-1,-1 0 1,1-1-1,0 1 0,-1-1 1,1 1-1,0-1 1,0 1-1,0-1 0,0 1 1,0-1-1,0 1 0,0-1 1,1 1-1,-1-1 1,1 1-1,-1-1 0,1 1 1,-1 0-1,1-1 1,0 1-1,-1 0 0,1 0 1,0-1-1,0 1 0,0 0 1,0 0-1,0 0 1,0 0-1,1 0 0,-1 0 1,2-1-1,8-3-758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25.84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69 124,'0'0'1527,"-23"-21"2590,-17 20-2069,38 3-2017,-1 1 1,1-1-1,1 0 0,-1 1 1,0 0-1,0 0 0,1-1 1,0 1-1,0 0 0,-1 0 1,1 0-1,1 0 0,-1 0 1,0 0-1,1 1 0,0-1 1,0 0-1,0 4 0,0-5-26,4 16-484,-3-18 476,0 0-1,0 1 0,-1-1 0,1 0 1,0 0-1,0 0 0,0 0 0,0 0 1,0 0-1,0 0 0,0 0 0,0 0 0,0 0 1,0 0-1,0-1 0,0 1 0,0 0 1,0-1-1,0 1 0,-1-1 0,1 1 1,0-1-1,0 1 0,0-1 0,-1 1 0,1-1 1,0 0-1,0-1 0,19-22 201,-18 20-204,-1 1 0,1-1 0,-1 0 0,0 1 0,-1-1 0,1 0 0,0 0 0,-1 1 0,0-1 0,0 0 0,0 0-1,-1 0 1,1 1 0,-1-1 0,0 0 0,0 0 0,0 1 0,0-1 0,-1 1 0,-3-6 0,5 8-9,0 0 1,-1 1-1,1-1 1,-1 0 0,1 1-1,-1-1 1,1 1-1,-1-1 1,1 1 0,-1 0-1,0-1 1,1 1-1,-1-1 1,0 1 0,1 0-1,-1 0 1,0-1-1,0 1 1,1 0-1,-1 0 1,0 0 0,0 0-1,1 0 1,-1 0-1,0 0 1,0 0 0,1 0-1,-1 0 1,0 0-1,1 0 1,-1 1 0,0-1-1,0 0 1,1 1-1,-1-1 1,0 0 0,1 1-1,-1-1 1,1 1-1,-1-1 1,0 1-1,-27 22-2725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29.02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15 600 316,'1'-99'3839,"-3"75"-1199,0 19-675,-1 20-1637,-5 105-284,11 211 1,-1-298-40,-1 11 92,1 6-140,14 97 0,-16-146 37,0 1 1,1 0-1,-1-1 0,1 1 1,-1-1-1,1 1 0,-1-1 1,1 1-1,0-1 1,0 1-1,0-1 0,0 1 1,0-1-1,0 0 0,0 1 1,0-1-1,1 0 0,-1 0 1,0 0-1,1 0 1,-1 0-1,1-1 0,-1 1 1,1 0-1,-1 0 0,1-1 1,-1 1-1,4-1 0,-2 0 50,-1 0-1,1-1 0,0 0 0,0 1 0,-1-1 0,1 0 0,0-1 0,-1 1 0,1 0 0,-1-1 0,0 1 0,1-1 0,-1 0 0,0 0 0,3-3 0,33-33 312,-38 37-352,24-25 37,87-105 59,-96 111-105,-1-1 1,-1-1-1,-1-1 1,17-43-1,-13 23-178,-2 0 0,-1-1-1,-3 0 1,6-65 0,-13 34 1436,-13 111-1281,4 3 56,2 1 0,2-1-1,1 1 1,8 70 0,-4-95 1,0 1 0,1-1 0,1 0 0,1 0-1,0-1 1,10 19 0,-10-23-14,0 1-1,1-1 0,0-1 1,1 1-1,0-1 0,0-1 1,1 1-1,18 12 0,-24-20-15,0 1 0,1-1 0,-1 1 0,1-1 0,0 0 0,-1 0 0,1-1 0,0 1 0,0-1 0,0 0 0,-1 0 0,1 0 0,0 0 0,0-1 0,-1 1 0,1-1 0,4-2 0,-2 2-10,-1-1 1,1-1 0,-1 1-1,1-1 1,-1 0 0,0 0-1,0 0 1,-1-1 0,1 1-1,7-9 1,-2-1-118,-1-1 1,0-1-1,-1 1 1,-1-2-1,0 1 1,-1-1-1,0 0 1,-1 0-1,-1 0 1,-1-1-1,2-27 0,-1-22 452,-7-106 0,2 158-243,1 7-45,0 0 1,-1 1-1,0-1 1,0 0 0,0 0-1,-1 1 1,0-1-1,0 0 1,-1 1-1,0 0 1,0 0 0,0 0-1,-1 0 1,0 0-1,-7-8 1,9 13 87,-3 2-180,1 1 0,-1 0 0,1-1-1,-1 2 1,1-1 0,0 0 0,0 1 0,0 0-1,0 0 1,1 0 0,-5 5 0,7-7 29,0 0-1,0 0 1,0 0 0,0 1 0,0-1 0,1 0 0,-1 1-1,0-1 1,1 1 0,-1-1 0,1 1 0,-1-1-1,1 1 1,0-1 0,0 1 0,0-1 0,0 1 0,0 0-1,0-1 1,0 1 0,0-1 0,0 1 0,1-1 0,-1 1-1,1-1 1,-1 1 0,1-1 0,0 1 0,-1-1-1,1 1 1,0-1 0,0 0 0,0 0 0,0 1 0,0-1-1,0 0 1,0 0 0,2 1 0,1 1 2,-1-1 0,1 0 1,0 1-1,0-2 0,0 1 1,1 0-1,-1-1 0,0 0 1,0 1-1,1-2 0,-1 1 1,1 0-1,-1-1 0,1 0 1,6-1-1,10-1-4,-1-1-1,22-5 1,-36 6 20,35-9 23,0-2 1,-2-2-1,1-2 1,48-28-1,-76 36-22,0 0-1,0-1 1,-1 0-1,0-1 1,-1 0-1,0 0 1,-1-1 0,0-1-1,-1 1 1,0-1-1,7-18 1,-8 16-1,0-1 0,-1-1 0,-1 1 0,0-1 0,-1 0 0,-1 0 0,0 0 0,-1-28 0,-2 39 37,-1 1 0,0 0-1,0 0 1,0 0-1,-1-1 1,1 1 0,-1 1-1,-1-1 1,1 0-1,-1 0 1,-3-4-1,5 7-7,0 0-1,-1 0 0,1 0 0,-1 0 1,1 0-1,-1 1 0,0-1 0,0 0 0,0 1 1,0-1-1,0 1 0,0 0 0,0 0 1,0 0-1,-1 0 0,1 0 0,0 0 0,-1 1 1,1-1-1,0 1 0,-1-1 0,1 1 1,-1 0-1,1 0 0,-3 0 0,3 1-9,0 0-1,0 0 1,0 0 0,0 0-1,0 0 1,0 0 0,1 0-1,-1 1 1,0-1 0,1 0-1,0 1 1,-1 0 0,1-1-1,0 1 1,-1 0 0,0 2-1,-16 37 162,11-24-76,-17 38-119,3 0-1,-28 115 1,7 70 16,36-187-18,1-1 0,6 81 1,-1-123-17,7 60 46,-6-64 78,0 0 0,0 0 0,1 0 0,0 0 0,0 0 0,0 0 0,1 0-1,3 6 1,-4-10-23,10 8-687,-11-10 619,0-1 0,0 1 0,0-1 0,0 1 0,0-1 0,0 1 0,0-1 0,0 0 0,0 0 0,0 1 0,0-1 0,0 0 0,0 0 0,-1 0 0,1 0 0,0 0 0,0-2 0,34-42 12,-10 13 37,-1-1 0,-2-1 0,27-53 1,13-43 413,-59 123-273,12-20-477,-15 27 287,1 0 0,-1 0 0,0 0 0,0-1 0,0 1 0,0 0 0,1 0 0,-1 0 0,0 0 0,0 0 0,0 0 0,0-1 1,1 1-1,-1 0 0,0 0 0,0 0 0,1 0 0,-1 0 0,0 0 0,0 0 0,0 0 0,1 0 0,-1 0 0,0 0 0,0 0 0,0 0 0,1 0 0,-1 0 0,0 0 1,0 0-1,1 0 0,-1 0 0,0 1 0,0-1 0,0 0 0,1 0 0,5 16-203,-4-1 213,-1 0-1,0 1 1,-2 18 0,0-15 14,3 38 1,1-39-3,0 1-1,1-1 1,1 0 0,0 0-1,12 25 1,-14-38 8,0 1 0,0-1 0,0 0 0,1 0 0,-1 0 0,1 0 0,0 0 0,1-1 0,-1 0 0,1 0 0,0 0 0,0-1 0,0 1 0,0-1 0,1 0 0,-1-1 0,1 0 0,0 1 0,0-2 0,-1 1 0,10 1 0,-10-3 26,0 0 0,0-1 0,0 1 0,0-1 0,0 0 0,0 0 0,0-1 0,-1 0 0,1 0 0,0 0 0,-1 0 0,1 0 0,-1-1 0,0 0 0,0 0 0,0 0 0,6-6 0,1-2-110,-1 0 1,0-1-1,-1 0 0,14-21 1,-12 13 85,-1-1 0,0 0 0,-2 0 0,0-1 0,-1 0 0,-2-1-1,0 1 1,-1-1 0,1-37 0,-7 52 347,-1 7-217,-9 17-262,-7 26-120,3 31 211,15-67 85,0-1 0,1 1-1,0 0 1,0 0-1,0 0 1,1 0 0,-1 0-1,2 0 1,2 10-1,-1-8 51,-2-4-120,0-1 0,1 1 1,-1-1-1,0 1 0,1-1 0,0 1 0,0-1 0,0 0 0,0 0 0,1 0 0,-1 0 0,1 0 0,0 0 0,0-1 0,0 1 0,0-1 0,0 0 0,0 0 0,1 0 1,-1 0-1,0-1 0,5 2 0,1-1-66,-1-1 0,1 0 0,-1 0 0,1-1 0,0 0 0,-1 0 0,1-1 0,-1 0 0,1-1 0,-1 0 1,0 0-1,1-1 0,-1 0 0,15-8 0,-11 5 41,0-1-1,-1 0 1,0-1 0,0 0-1,0-1 1,-1 0 0,-1 0-1,16-20 1,-19 19-14,0 1-1,-1-1 1,0 0-1,-1-1 1,0 1 0,0-1-1,2-14 1,8-81 124,-7 39 825,-8 47 281,1 20-1170,0 0-1,0 0 0,0 0 1,0-1-1,-1 1 0,1 0 1,0 0-1,0 0 0,-1 0 1,1 0-1,0 0 0,0 0 1,0 0-1,-1 0 0,1 0 1,0 0-1,0 0 0,-1 0 1,1 0-1,0 0 0,0 0 1,0 0-1,-1 0 0,1 0 1,0 0-1,0 1 0,0-1 1,-1 0-1,1 0 0,0 0 1,0 0-1,0 0 0,0 0 1,-1 1-1,1-1 0,0 0 1,0 0-1,0 0 0,0 1 1,0-1-1,-1 0 0,-1 3 14,0 0 0,0 0 0,0 0 0,1 0 0,-1 1 0,1-1 0,0 0 0,-1 1 0,0 4 0,-40 365-536,-11 252 1084,47-581-242,-20 79 1,21-107-372,-1 0 0,0 0 0,-1-1 0,0 0 1,-2 0-1,1-1 0,-21 25 0,20-29-15,5-4 101,0 0 1,-1-1 0,0 0-1,0 0 1,0 0 0,0 0-1,-1-1 1,0 0 0,0 0 0,0 0-1,0-1 1,-1 0 0,-13 4-1,18-6-24,0-1 0,-1 0-1,1 0 1,0 0 0,-1 0-1,1 0 1,-1 0 0,1-1-1,0 1 1,0-1-1,-1 0 1,1 1 0,0-1-1,0 0 1,0 0 0,-1-1-1,-2-2 1,1 1-22,1 0 0,-1-1-1,1 1 1,0-1 0,0 0 0,0 0-1,1-1 1,-4-5 0,0-6-28,0-1 1,1 1-1,0-1 0,-2-20 1,2-3-49,2 0 0,2 0 0,1-1 0,3 1 1,1 0-1,1 0 0,3 1 0,1 0 0,21-55 1,-21 72-107,1 1 0,0-1 1,2 2-1,1-1 1,0 2-1,2 0 0,22-23 1,-24 28-9,1 2 1,0-1-1,1 2 0,0 0 1,1 1-1,0 1 1,1 0-1,0 1 0,32-10 1,9 1-311,1 3 0,121-11 0,-177 24 490,0 1 0,0-1-1,0 1 1,0 0 0,0 0 0,0 1 0,0-1 0,0 1 0,0-1 0,0 1-1,-1 0 1,1 0 0,0 0 0,0 0 0,-1 1 0,1-1 0,-1 1-1,1-1 1,2 4 0,-3-3 21,-1 1 0,1 0 0,-1 0 0,0 0 0,0 0 0,0 0 0,0 0 0,-1 0 0,1 0 0,-1 0 0,1 0 0,-1 1 0,0-1 0,-1 0 0,1 0 0,0 0 0,-2 4-1,-2 42 634,4-49-636,0 1 0,0-1 1,0 1-1,0-1 1,0 1-1,-1-1 1,1 1-1,0 0 0,0-1 1,-1 1-1,1-1 1,0 0-1,-1 1 0,1-1 1,0 1-1,-1-1 1,1 1-1,-1-1 1,1 0-1,-1 1 0,1-1 1,-1 0-1,0 1 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29.9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25 619 72,'-1'0'134,"0"0"0,1 0 1,-1 0-1,1-1 0,-1 1 0,1 0 1,-1 0-1,1 0 0,-1 0 0,1-1 0,-1 1 1,1 0-1,-1 0 0,1-1 0,-1 1 1,1 0-1,-1-1 0,1 1 0,0-1 0,-1 1 1,1-1-1,-1 1 0,1 0 0,0-1 1,0 1-1,-1-1 0,1 1 0,0-2 0,-4-19 4783,0-1-4479,3 16-384,0-1 0,0 1 0,1 0 0,-1 0 0,1 0 0,1 0 0,-1 0 0,1 0-1,0 0 1,1 0 0,-1 0 0,4-8 0,5-13 340,19-33-1,-22 45-189,14-27-364,-2-1 0,-1-1 1,-3 0-1,-2-1 0,9-54 0,-21 73 408,-16 36 111,10-6-372,1-1 0,0 1 1,0 0-1,0 0 0,0 0 0,1 0 1,0 1-1,0 0 0,0-1 0,0 1 0,1 0 1,0 0-1,0 0 0,0 1 0,0-1 1,1 0-1,0 1 0,0-1 0,1 1 0,-1-1 1,1 1-1,0 0 0,1-1 0,1 6 1,-2-5-39,1 0 1,1 0-1,-1-1 1,1 1-1,0-1 1,0 0-1,0 1 1,1-1-1,0 0 1,0 0-1,0-1 1,1 1-1,0-1 1,0 1 0,0-1-1,0 0 1,0-1-1,1 1 1,0-1-1,0 0 1,0 0-1,7 3 1,-5-4 23,-1 1 0,1-2 0,0 1 0,0-1-1,0 0 1,0 0 0,0-1 0,0 0 0,0 0 0,0-1 0,-1 0 0,1 0 0,0-1 0,0 1 0,0-2 0,-1 1-1,1-1 1,-1 0 0,0 0 0,9-6 0,3-5-17,-1 0 1,0-2-1,-1 0 0,24-31 1,-28 32 14,-8 9 161,0-1 1,0-1 0,-1 1-1,0 0 1,0-1 0,-1 0-1,0 1 1,0-1-1,-1 0 1,0 0 0,0 0-1,-1 0 1,0 0 0,0 0-1,-2-12 1,2 20-128,0 0 1,0 0 0,0 0-1,0 0 1,0 0-1,0-1 1,0 1-1,0 0 1,0 0-1,0 0 1,0 0-1,0 0 1,0-1-1,0 1 1,0 0-1,0 0 1,0 0 0,0 0-1,0 0 1,-1-1-1,1 1 1,0 0-1,0 0 1,0 0-1,0 0 1,0 0-1,0 0 1,0 0-1,0-1 1,0 1-1,-1 0 1,1 0-1,0 0 1,0 0 0,0 0-1,0 0 1,0 0-1,-1 0 1,1 0-1,0 0 1,0 0-1,0 0 1,0 0-1,0 0 1,-1 0-1,1 0 1,0 0-1,0 0 1,0 0 0,0 0-1,0 0 1,-1 0-1,1 0 1,0 0-1,0 0 1,0 0-1,0 0 1,0 0-1,0 0 1,-1 0-1,1 1 1,0-1-1,0 0 1,0 0-1,-9 14 33,-5 22-76,7 0 78,1 0 0,1 0 0,2 1-1,2-1 1,6 67 0,-1-82-181,1 0 1,1-1-1,1 1 1,1-1-1,15 28 1,-21-43-93,1 0 0,0 0 0,1-1 0,-1 0 0,1 1 0,0-1 0,0-1 1,0 1-1,0-1 0,1 1 0,0-1 0,-1 0 0,1-1 0,8 4 0,-9-4 6,0-1 0,0 0 0,-1 0-1,1 0 1,0 0 0,0-1-1,0 0 1,0 1 0,0-1 0,0-1-1,0 1 1,0-1 0,0 1-1,0-1 1,0 0 0,0-1 0,0 1-1,-1-1 1,1 1 0,0-1-1,4-4 1,14-10-497,-1-4-226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0.39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83 330 300,'1'-22'763,"-1"-2"2978,-4 32-3010,4-7-723,-1 0 0,1-1 0,0 1 1,-1 0-1,1 0 0,0 0 0,0 0 0,0 0 0,0 0 0,0 0 0,0 0 0,0 0 0,0-1 0,0 1 1,0 0-1,0 0 0,1 0 0,-1 0 0,0 0 0,1 0 0,-1-1 0,1 1 0,-1 0 0,1 0 0,-1 0 1,1-1-1,-1 1 0,1 0 0,0-1 0,-1 1 0,1-1 0,0 1 0,0 0 0,-1-1 0,1 0 0,0 1 1,0-1-1,0 1 0,0-1 0,-1 0 0,1 0 0,0 1 0,0-1 0,0 0 0,0 0 0,1 0 0,2 0 0,0 1 0,0-1 0,0 0 0,-1-1 0,1 1-1,0 0 1,0-1 0,-1 0 0,5-2 0,-2 1-19,0-2 0,-1 1 0,0-1 0,0 0 0,0 0 0,-1 0 0,1 0 0,-1-1 0,0 0 0,0 0 0,0 0 0,-1 0 0,0-1 0,0 1 0,0-1 0,-1 0 0,0 0 0,0 0 0,0 0 0,0-7 0,0-4 190,-2 0 1,0 0-1,0-1 1,-6-24 0,4 33-7,0 0 0,0 0 0,-1 0 0,-1 1 0,0 0 0,0 0 0,0 0 0,-1 0 0,-9-11 0,12 18-132,-1 1-1,1-1 1,-1 1 0,1-1 0,-1 1 0,0 0-1,1 0 1,-1 0 0,1 0 0,-1 1 0,1-1 0,-1 1-1,-4 1 1,3 0-27,1 0 1,-1 0-1,1 0 0,0 1 0,-1 0 1,1-1-1,0 1 0,1 0 1,-1 1-1,-3 3 0,-4 5 6,0-1 8,2 1 0,-1 0 0,1 0 0,1 1 0,0 0 0,1 0 0,0 0 0,1 1 0,0 0 1,2 0-1,-1 0 0,2 0 0,0 1 0,0-1 0,2 1 0,-1 0 0,2-1 0,2 18 0,0-21 24,0-1 0,1 0-1,0 1 1,1-1 0,-1 0-1,2-1 1,0 0 0,0 1-1,0-2 1,1 1 0,1-1 0,10 10-1,-3-5-123,-1-1-1,2-1 0,-1 0 0,1-1 0,1-1 1,23 9-1,-35-15-124,1-2-1,0 1 1,-1 0 0,1-1-1,0 0 1,0-1 0,0 1-1,8-1 1,-11-1-36,-1 1 1,1 0 0,0-1-1,-1 1 1,1-1-1,-1 0 1,0 0-1,1 0 1,-1 0-1,0 0 1,1-1-1,-1 1 1,0-1-1,0 1 1,0-1-1,0 0 1,0 1-1,-1-1 1,1 0-1,0-1 1,1-1-1,10-12-1228,-4 5 574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2.20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378 787 212,'0'-20'1202,"-2"-1"0,0 0-1,-2 1 1,-9-34 0,7 34-762,-2 0-1,0 0 1,-1 1 0,-20-30-1,26 43-324,-1 1-1,0 0 0,0 1 1,0-1-1,-8-6 0,10 10-87,1 0 0,-1-1 0,0 1 0,1 0 0,-1 1 0,0-1 0,0 0 0,0 0 1,0 1-1,0-1 0,0 1 0,0 0 0,0 0 0,0-1 0,0 1 0,0 0 0,0 1 0,0-1 0,0 0 0,1 1 0,-1-1 0,0 1 0,-4 1 0,-5 4 16,-1 0 0,1 1 0,1 1 0,-1 0 0,1 0 0,1 1 0,0 0 0,0 1 0,-10 15 0,-1 3-35,2 0 0,-21 45 0,34-61 15,0 0 0,1 0 0,0 0 0,1 1 0,0 0 0,1-1 0,0 1 0,1 0 0,1 17 0,0-21-13,1 0 0,0 0 0,1 0-1,0 0 1,0 0 0,1 0 0,0-1-1,1 0 1,0 1 0,0-1 0,0 0 0,1-1-1,0 1 1,7 6 0,-9-11-22,0 0 1,0 0-1,0 0 0,0-1 0,0 1 1,1-1-1,-1 0 0,1 0 0,-1 0 1,1 0-1,0-1 0,0 1 0,0-1 1,0 0-1,0-1 0,0 1 1,0 0-1,7-1 0,-4-1-36,-1 0-1,1 0 1,-1-1 0,0 0-1,0 0 1,0 0 0,0-1-1,0 0 1,-1 0 0,11-8-1,-3 2-38,-1-2-1,-1 1 1,0-2 0,0 1-1,-1-1 1,-1-1-1,0 0 1,13-27-1,-12 14 296,-1 0-1,-2 0 0,0-1 1,-2 0-1,-1 0 0,-1-1 0,-2-41 1,-1 67 370,-1 3-567,0-1 1,-1 0 0,1 0 0,0 0-1,0 1 1,-1-1 0,1 0 0,0 1-1,-1-1 1,1 1 0,0 0-1,0-1 1,0 1 0,0 0 0,0 0-1,-2 1 1,-4 13 7,1 0-1,0 0 1,1 0 0,0 0-1,2 1 1,0 0 0,0 0-1,2 0 1,0 0 0,1 0-1,0 0 1,1 0 0,1 0-1,1 0 1,0 0 0,1-1-1,1 1 1,0-1 0,1 0-1,15 27 1,-17-34-49,0-1 0,1 1-1,0-1 1,0 0 0,1 0 0,6 5 0,-9-9-8,1 0 1,0-1 0,-1 0-1,1 1 1,0-2-1,0 1 1,0 0 0,1-1-1,-1 0 1,0 0 0,0 0-1,1 0 1,-1-1-1,0 1 1,6-2 0,-3 1 24,0-1-1,0-1 1,1 1 0,-1-1 0,0-1 0,-1 1 0,1-1 0,0 0 0,-1-1 0,1 1 0,-1-1 0,0-1-1,0 1 1,-1-1 0,1 0 0,-1 0 0,0-1 0,6-9 0,5-7 75,0-1 1,-2-1-1,18-41 1,-12 18 60,-3-1-1,-2-1 1,-2 0-1,11-84 1,-13 25-410,-3-119 0,-7 210 455,-1 1 0,-1-1 0,-1 1 0,0-1 0,-7-25 0,8 40-90,0 0 0,0 0-1,-1 0 1,1 0 0,0 0 0,-1 0 0,1 1 0,-1-1 0,1 0 0,-1 1-1,0 0 1,0-1 0,0 1 0,0 0 0,-2-1 0,2 1 0,-26 27-83,20-15-52,1-1 1,1 1 0,0 1 0,1-1 0,0 1-1,-5 19 1,2-2 87,-5 48 0,7-12 75,2 0-1,7 83 1,25 127-468,-27-258 336,2 0 0,0-1 0,1 1 0,1-1 1,1 0-1,0 0 0,1-1 0,15 27 0,-20-39 16,1 0 0,-1 0 0,1 0 0,0 0 0,0 0 0,0 0 0,0-1 0,0 0 0,0 1 0,1-1 0,-1 0-1,1-1 1,0 1 0,-1 0 0,1-1 0,0 0 0,0 0 0,0 0 0,0-1 0,0 1 0,0-1 0,0 0 0,0 0 0,0 0 0,0-1 0,0 1 0,0-1 0,7-2 0,0-1-23,-1 0 1,1-1-1,-1 0 1,0 0 0,0-1-1,-1 0 1,0-1 0,16-14-1,-5 0 24,-2-1 0,0-1 0,-1-1 0,-1 0 0,-1-2 0,-2 1-1,0-2 1,-2 1 0,-1-2 0,-1 1 0,7-41 0,-4 3-28,-3-1 1,-2 1-1,-6-128 1,-2 169 39,-4-66-36,4 81 58,-1 0-1,0 0 0,0 0 0,0 0 0,-1 1 0,-1-1 0,-5-10 0,-6 2 226,15 16-245,-1 1 0,1 0 1,-1-1-1,1 1 0,-1 0 1,1 0-1,-1-1 0,1 1 1,-1 0-1,0 0 0,1 0 1,-1 0-1,1 0 0,-1 0 1,0 0-1,1 0 0,-1 0 1,1 0-1,-1 0 0,0 0 1,0 1-1,-2 1-6,0 0-1,0 1 1,0 0 0,0-1-1,1 1 1,-1 0-1,1 0 1,0 0 0,-3 5-1,-4 8-15,0 0 0,1 0-1,1 1 1,1 0 0,0 0 0,1 1-1,-3 24 1,-12 134 65,18-153-16,-1 26 42,3 0-1,1-1 0,3 1 1,2-1-1,22 91 1,-24-128-92,0 0 0,0 0 0,1 0 0,0-1 1,1 1-1,1-1 0,-1-1 0,10 11 0,-13-16-28,1 0-1,-1 0 0,1-1 1,0 0-1,-1 1 1,2-2-1,-1 1 0,0 0 1,0-1-1,1 0 0,-1 0 1,1 0-1,0 0 1,0-1-1,0 0 0,-1 0 1,1 0-1,0 0 1,0-1-1,10 0 0,-10-2 69,0 1 0,0-1 0,0 0 0,0 0 0,0 0 0,0-1 0,-1 0 0,1 0 0,-1 0 0,0 0 0,0-1 0,0 1 0,0-1-1,-1 0 1,0 0 0,5-8 0,3-6 18,0 0 0,14-36 0,6-23-500,33-121 0,-61 187 521,1-7 786,-11 33-396,-4 11-611,1 0 1,1 1-1,-9 51 1,17-69 129,0 0 1,0 1-1,1-1 0,0 1 1,0-1-1,1 1 1,1-1-1,-1 0 0,1 1 1,1-1-1,0 0 1,0 0-1,1-1 1,0 1-1,7 10 0,-9-16 30,1 1 0,-1-1-1,1 0 1,0 0 0,0-1-1,0 1 1,0-1-1,0 1 1,0-1 0,1 0-1,-1 0 1,1-1 0,-1 1-1,1-1 1,0 1 0,6 0-1,-3-1-55,1-1-1,-1 1 1,0-1 0,1-1-1,-1 0 1,0 0 0,0 0-1,9-3 1,-7 0 109,0 0-1,-1 0 1,1-1 0,-1 0-1,0 0 1,-1-1 0,1 0-1,-1-1 1,0 1 0,-1-1-1,1-1 1,9-15 0,-8 10 52,-1-1 1,0 0-1,-1-1 1,-1 0-1,0 0 1,-1 0-1,0 0 1,-2 0-1,0-1 1,0 1-1,-2-1 1,0 0-1,0 1 1,-2-1-1,-4-22 1,1 55-262,-1 29 303,4-28-203,-5 52-3,3 0 0,3 0 1,3 0-1,13 81 0,1 192 586,-21-108 276,0-176-773,-22 111 0,24-158-96,-1 0 1,0 0-1,-1-1 1,0 1-1,0-1 1,-8 11-1,9-17 58,1 0-1,-1 0 0,0 0 1,0-1-1,-1 0 1,0 1-1,1-1 0,-1-1 1,-1 1-1,1-1 1,0 0-1,-1 0 1,-8 2-1,14-4 10,-11 2 89,-1 1 0,1-1 0,-1-1 0,-13 2 0,20-4-56,1 0 0,-1-1-1,1 1 1,-1-1 0,1 0-1,-1 0 1,1 0 0,0 0 0,-1-1-1,1 0 1,0 0 0,0 0 0,0 0-1,1 0 1,-6-5 0,0-1-16,0 0 0,1-1 0,0 1 0,0-2 0,0 1 1,2-1-1,-1-1 0,1 1 0,1-1 0,-6-14 0,4 6-30,2-1 0,0 0 0,2 1 0,0-2 0,0-34 0,4 12-55,2-1 0,2 0 0,2 1 0,1 0 0,3 0 0,1 1 0,3 1 0,27-57 0,-25 64-90,2 0-1,2 2 1,0 0 0,45-48 0,-47 58-70,2 2 0,0 0 0,1 1 0,0 1 0,43-24 0,-52 34 34,1 1 0,0 0 0,1 1-1,-1 0 1,1 2 0,0 0 0,0 0-1,0 1 1,1 1 0,-1 1-1,1 0 1,15 1 0,-26 1 152,-1 0 0,0 0 0,0 0 0,0 0 1,0 1-1,0-1 0,0 1 0,0 0 0,0 0 0,0 1 0,-1-1 0,1 1 1,-1 0-1,0-1 0,0 2 0,4 4 0,2 4 67,0 1-1,-1 0 1,8 19 0,-13-26-23,-2-2-34,1 0 1,-1 0 0,1 1 0,-1-1 0,0 1 0,-1-1 0,1 1 0,-1-1 0,0 1-1,0-1 1,0 1 0,-2 7 0,1-9 7,-2 0 1194,1 3-3807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3.46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57 332 164,'3'-22'383,"-2"12"21,0 1 0,0-1 0,1 1-1,1-1 1,-1 1 0,1 0 0,1 0 0,0 0 0,0 0-1,7-9 1,-19 62 2761,-7 43-3251,8-43 290,-20 62 0,17-74-114,2 0 0,1 1-1,1-1 1,-1 45-1,7-75-85,0 0 1,0 0-1,0-1 0,0 1 1,0 0-1,1 0 0,-1-1 0,1 1 1,-1 0-1,1-1 0,-1 1 1,1 0-1,0-1 0,0 1 0,0-1 1,0 1-1,0-1 0,0 0 1,0 1-1,1-1 0,-1 0 0,3 2 1,-1-1 3,0-1 1,0 0-1,0 0 1,0 0 0,0-1-1,0 1 1,0-1-1,0 1 1,0-1-1,0 0 1,0 0 0,4-1-1,3-1-32,0 0 1,0 0-1,0-1 0,-1-1 1,0 1-1,1-1 0,12-8 1,-8 2-19,-1-1 0,0 0 0,-1-1 0,0 0 0,-1-1 1,11-14-1,-2-2 144,31-61-1,-38 64-7,-2-1-1,-1 0 0,-1-1 0,7-38 0,-7 35 750,-8 28 37,-2 4-1002,-1 0 91,1-1 1,-1 1-1,1 0 0,0 0 0,0 0 1,0 0-1,-1 0 0,1 1 0,0-1 1,0 0-1,-1 2 0,-2 16 137,0 0 0,1 0-1,0 0 1,2 1 0,0-1 0,2 1 0,4 35 0,-4-45-116,1-1 0,0 0 1,1 1-1,0-1 1,0 0-1,1 0 0,0-1 1,1 1-1,0-1 1,0 0-1,1 0 1,-1-1-1,2 1 0,-1-1 1,1-1-1,0 1 1,16 10-1,-18-15-1,0 0-1,0 0 1,1-1 0,-1 1-1,1-1 1,-1-1 0,1 1-1,-1-1 1,1 1 0,-1-2-1,1 1 1,0 0 0,-1-1-1,1 0 1,7-3 0,1 0-114,1-1 0,-1-1 1,0 0-1,17-10 0,-21 9 30,0 0-1,-1 0 0,0-1 0,0-1 0,-1 1 1,13-19-1,-6 5 189,23-45 0,-29 45-26,-2 1 1,0-1-1,-2 0 1,0 0-1,-1-1 1,-2 1 0,0-1-1,-2-31 1,-3 15-151,3 37 100,-7 3 93,6-1-103,0 0 0,-1 0 0,1 0 0,0 0 0,0 0 0,0 0 0,0 0 0,0 1 0,0-1 0,0 0 0,0 1 0,0-1 0,0 1 0,0-1 0,0 1 0,0 0 0,0-1 1,0 1-1,1 0 0,-1-1 0,0 1 0,0 0 0,1 0 0,-1 0 0,1 0 0,-2 1 0,-1 4-30,1 0 1,-1 1 0,1-1 0,0 0 0,1 1-1,-1 0 1,1-1 0,1 1 0,-1 0 0,1-1-1,0 1 1,1 0 0,-1-1 0,1 1 0,1 0-1,-1-1 1,1 1 0,0-1 0,1 0-1,0 0 1,0 0 0,0 0 0,0 0 0,1 0-1,0-1 1,0 0 0,1 0 0,-1 0 0,1 0-1,0-1 1,1 0 0,-1 0 0,1 0 0,-1 0-1,1-1 1,0 0 0,0-1 0,1 1 0,-1-1-1,0 0 1,13 2 0,4-1 69,-1-1 0,1-1 0,0-1 0,39-4 0,-47 2-152,-1-1-1,1 0 1,-1-1-1,0 0 1,0-1-1,0-1 1,-1 0-1,17-11 1,-25 14 92,-1-1 0,1 1 0,-1-1 0,0 0 0,0-1-1,0 1 1,0-1 0,-1 0 0,0 0 0,0 0 0,0 0 0,0 0 0,2-8 0,-3 4 32,0 0-1,0 0 1,-1 1 0,0-1 0,0 0-1,-1 0 1,0 0 0,-2-10 0,-1 1 248,-1 1 0,0-1 0,-2 1 0,0 0 0,0 0 0,-2 1 0,0 0 0,-12-17 0,19 31-204,0-1-1,-1 1 0,1 0 1,-1 0-1,1 0 1,-1 0-1,0 0 0,0 0 1,0 0-1,0 1 0,0-1 1,-1 1-1,1-1 1,0 1-1,-1 0 0,1 0 1,-1 0-1,1 0 0,-1 1 1,0-1-1,1 0 1,-1 1-1,0 0 0,1 0 1,-1 0-1,0 0 0,-4 1 1,3 0-80,-1 1 0,1 0 0,0 0 0,0 0 0,0 1 0,1-1 1,-1 1-1,1 0 0,-1 0 0,1 0 0,0 0 0,0 1 0,0-1 0,1 1 0,-5 6 1,-2 7 23,-1 0 1,2 1-1,0 0 1,1 0 0,1 1-1,1 0 1,1 0 0,0 0-1,1 1 1,2-1 0,0 1-1,0-1 1,2 1 0,1-1-1,0 1 1,7 27 0,-3-26-5,0 0 1,2 0-1,0-1 1,1 0-1,1 0 1,25 34-1,-30-46-149,1 0-1,1 0 0,-1-1 0,1 0 1,1 0-1,-1 0 0,1-1 1,0 0-1,1-1 0,-1 0 0,1 0 1,0-1-1,0 0 0,1-1 0,-1 0 1,1 0-1,11 1 0,-17-3-73,-1-1 0,1 1 0,0-1 0,-1 0 0,1-1 0,-1 1 0,1-1 0,0 1 0,-1-1 0,1 0-1,-1 0 1,0-1 0,1 1 0,-1-1 0,5-3 0,-7 4 18,1-1 0,-1 1 0,1-1 0,-1 0 0,0 0 0,0 1 0,1-1 0,-1 0 0,-1 0 0,1 0 0,0-1 0,0 1 0,-1 0 0,1 0 0,-1 0 0,0 0-1,0 0 1,0-1 0,0 1 0,0 0 0,0 0 0,0 0 0,-1-1 0,1 1 0,-2-3 0,-3-9-1412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4.18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1 400 128,'45'-144'3032,"12"-31"195,-52 163-3059,-2 3-25,1-1 1,0 1-1,1 0 0,11-16 0,-16 24-142,1 1 0,-1-1 0,0 1 0,1 0 0,-1-1 0,1 1 0,-1-1 0,0 1 0,1 0 0,-1-1 0,1 1-1,-1 0 1,1-1 0,-1 1 0,1 0 0,-1 0 0,1 0 0,0-1 0,-1 1 0,1 0 0,-1 0 0,1 0 0,0 0 0,-1 0 0,1 0-1,-1 0 1,1 0 0,-1 0 0,1 0 0,0 1 0,-1-1 0,1 0 0,-1 0 0,1 1 0,-1-1 0,1 0 0,-1 0 0,1 1-1,-1-1 1,1 0 0,-1 1 0,0-1 0,1 1 0,0 0 0,11 24 107,-4 7 18,-1 0 1,-2 1 0,2 60-1,-11 104 193,2-173-255,0 16 148,-11 67-1,12-152 3510,2 26-3759,0 0 0,6-25-1,-1 17-11,2 1-1,0 1 1,2 0-1,1 0 1,1 1-1,1 0 1,1 1-1,1 0 0,1 1 1,1 1-1,0 1 1,31-27-1,-37 37-22,-9 8 45,0 0 0,0 0 0,-1 0 0,2 0 0,-1 0 0,0 1 0,0-1 0,0 1 0,1 0 1,-1-1-1,4 0 0,-5 2 14,0 0 1,-1 0 0,1 0 0,0 0-1,-1 1 1,1-1 0,0 0-1,-1 0 1,1 1 0,0-1-1,-1 0 1,1 1 0,-1-1 0,1 1-1,-1-1 1,1 1 0,-1-1-1,1 1 1,-1-1 0,1 1 0,-1-1-1,0 1 1,1 0 0,-1-1-1,0 1 1,1-1 0,-1 1 0,0 0-1,0-1 1,0 2 0,3 24-162,-3-18 144,4 101-134,10 83 542,-7-145-340,-4-22-852,1 1-1,1-1 1,10 28-1,-15-51 597,1-1-1,0 1 0,0 0 0,-1 0 1,1 0-1,0-1 0,0 1 0,1 0 1,-1-1-1,0 1 0,0-1 1,1 1-1,-1-1 0,1 0 0,-1 0 1,1 1-1,0-1 0,-1 0 0,1-1 1,0 1-1,0 0 0,0 0 0,0-1 1,0 1-1,0-1 0,0 1 1,3-1-1,8-7-975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4.61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26 326 60,'2'-12'537,"0"0"-1,0 1 1,-2-1-1,0-13 1,0 23-428,-11-13 2818,9 18-2916,1 1 0,0-1 0,0 1-1,0 0 1,0-1 0,0 1 0,1 0-1,0 0 1,-1 0 0,1-1 0,1 1 0,-1 0-1,1 0 1,-1 0 0,1-1 0,0 1 0,0 0-1,1-1 1,-1 1 0,1-1 0,0 0-1,3 6 1,-4-8-13,-1 0-1,1 0 1,0 0-1,-1 0 1,1 0-1,0 0 1,0-1-1,0 1 1,-1 0 0,1 0-1,0-1 1,0 1-1,0 0 1,0-1-1,0 1 1,0-1-1,1 1 1,-1-1-1,0 0 1,0 1-1,0-1 1,0 0-1,0 0 1,3 0-1,-1 0 4,0-1 0,1 1 0,-1-1 0,0 0 0,0 0 0,0 0 0,0-1 0,0 1 0,3-3 0,5-3-21,-1-1 0,0 0-1,15-16 1,-17 15 24,-2 0 1,1-1-1,-1 1 1,0-1-1,-1-1 1,-1 1-1,1-1 1,4-20-1,-5 15 219,-1 1 1,0-1 0,-1 0-1,-1 0 1,0 0-1,-2-16 1,0 29-126,1-1 0,-1 1 0,1 0 0,-1 0 0,0 0 0,0 0 0,-1 0 0,1 0 0,-1 0 0,1 0 0,-4-3 0,5 5-78,-1 1 0,0-1 1,-1 1-1,1-1 0,0 1 0,0 0 0,0-1 0,0 1 0,0 0 0,0 0 0,0 0 0,0-1 0,-1 1 0,1 0 0,0 1 0,0-1 0,0 0 0,0 0 0,0 0 0,0 1 0,-1-1 0,1 1 0,0-1 0,0 1 0,0-1 0,0 1 0,0-1 0,1 1 0,-3 1 0,-31 25 11,29-23-2,-6 5-8,0 1 0,1 0-1,0 0 1,1 1 0,0 0 0,0 1-1,2 0 1,-1 0 0,2 1 0,0 0-1,0 0 1,1 0 0,0 1 0,2 0-1,-1 0 1,2 0 0,0 0 0,0 0-1,2 0 1,0 1 0,0-1 0,1 0-1,4 17 1,-3-16-79,1-1 0,1 1 0,1-1 0,0 0-1,0 0 1,1-1 0,1 0 0,1 0 0,-1 0-1,2-1 1,0 0 0,11 11 0,-13-16-224,1 0 0,0-1 0,0 0 0,0 0 0,1 0 0,0-1 0,0-1 0,0 0 0,1 0 0,-1 0 0,1-1 0,0-1 0,0 0 0,0 0 0,0-1 0,0 0 0,1-1 0,9 0 0,-14-1 61,-1 1 0,0-1 0,0-1 1,1 1-1,-1-1 0,0 0 0,0 0 1,-1 0-1,1-1 0,5-3 0,11-7-590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5.0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59 354 196,'1'-4'288,"-1"-1"1,0 1-1,0-1 0,0 1 1,0-1-1,-2-5 0,0-12 1872,-8 10-1041,10 15-1126,0 0 1,1 1-1,-1-1 0,1 0 1,0 0-1,-1 0 0,1 0 1,1 0-1,-1 0 0,0 0 0,1 0 1,0-1-1,0 1 0,-1 0 1,1-1-1,1 0 0,-1 1 1,0-1-1,1 0 0,-1 0 1,1 0-1,-1 0 0,1-1 0,0 1 1,0-1-1,0 0 0,0 1 1,0-1-1,0-1 0,0 1 1,0 0-1,0-1 0,1 1 0,-1-1 1,0 0-1,0 0 0,0-1 1,1 1-1,-1 0 0,0-1 1,0 0-1,0 0 0,4-2 0,2-1 68,-1-1 0,0 0 0,-1-1 0,1 0-1,-1 0 1,0-1 0,0 0 0,-1 0-1,0 0 1,-1-1 0,1 0 0,-1 0 0,-1-1-1,1 1 1,-2-1 0,1 0 0,-1 0 0,0 0-1,-1 0 1,0 0 0,-1-1 0,0 1-1,0-1 1,-1 1 0,0-1 0,-1 1 0,0-1-1,0 1 1,-1-1 0,-4-12 0,3 13 164,0 1 1,0 0 0,0-1 0,-1 1-1,-6-9 1,8 15-198,1 0 0,-1 0 0,1 0 0,-1 0 0,0 1 0,1-1 0,-1 0 0,0 1 0,0 0 0,0-1 0,0 1 0,-1 0 0,1 0 0,0 0 0,0 0 0,-1 0 0,1 1-1,0-1 1,-1 1 0,1-1 0,-1 1 0,1 0 0,-1 0 0,1 0 0,-4 1 0,-2 1-6,0 0 0,1 0 0,-1 1 0,0 0 0,1 0 0,-1 1 0,1 0 0,0 0 0,1 1 1,-1 0-1,1 0 0,0 1 0,0 0 0,0 0 0,1 0 0,0 0 0,0 1 0,1 0 0,0 0 0,-4 9 0,1-1 9,1-1 0,1 1 0,0 1 0,1-1 0,1 1 0,0-1-1,1 1 1,1 0 0,1 26 0,2-26-90,0 0 0,0-1 0,1 1 0,1-1 0,1 0 0,0 0 0,1-1 0,13 24 0,-15-32-69,-1 0 0,1 0 0,0 0-1,0-1 1,1 0 0,0 0 0,0 0-1,0-1 1,0 0 0,1 0 0,0 0 0,-1 0-1,1-1 1,1 0 0,-1 0 0,0-1-1,1 0 1,-1 0 0,1 0 0,0-1-1,0 0 1,9 0 0,5-1-643,1-1-1,-1-1 1,1-1 0,-1-1-1,0-1 1,32-12 0,-24 8-202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18.8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161 312 136,'-15'-7'5775,"21"4"-5754,-5 3-17,-1-1 0,1 0 0,0 1 0,0-1-1,0 1 1,0-1 0,0 1 0,0-1 0,0 1 0,0 0-1,0-1 1,0 1 0,0 0 0,0 0 0,0 0-1,0 0 1,0 0 0,0 0 0,0 0 0,0 0 0,0 0-1,0 0 1,0 1 0,0-1 0,0 0 0,0 1 0,0-1-1,2 2 1,0-2 1,0 0-1,0 0 1,0 0-1,0 0 0,0-1 1,0 1-1,0-1 1,0 0-1,0 0 1,0 0-1,0 0 1,0 0-1,0-1 0,4-2 1,0-2 59,0-1 1,-1 0-1,0 0 0,-1 0 1,1 0-1,-1-1 0,6-13 1,-9 16-19,0 0 0,0-1 0,0 1 0,-1-1 0,0 1 0,0-1 0,0 0 0,-1 1 0,0-1 0,0 0 0,0 0 0,-3-10 0,1 5 52,0 1 0,-1 0 0,-1 0 0,1 1 0,-2-1 0,-7-13 0,10 19-64,-1 0 0,-1 1 0,1-1 1,0 1-1,-1-1 0,0 1 0,0 0 1,0 1-1,0-1 0,0 1 0,0-1 1,-1 1-1,1 1 0,-1-1 0,0 1 1,-5-2-1,4 2-12,1 0 0,-1 1 0,0-1 1,1 1-1,-1 0 0,0 0 0,1 1 0,-1 0 0,0 0 1,1 0-1,-1 1 0,1 0 0,0 0 0,-1 0 1,1 0-1,0 1 0,0 0 0,1 0 0,-1 1 0,0-1 1,1 1-1,0 0 0,0 0 0,0 0 0,1 1 1,-6 8-1,2-2-21,1 0-1,0 0 1,0 1 0,2 0 0,-1 0-1,2 0 1,-1 0 0,2 1 0,0-1-1,0 1 1,0 16 0,3-17 10,0 0-1,1 0 1,0 0 0,0 0 0,2 0-1,-1-1 1,1 1 0,1-1 0,0 0 0,1 0-1,8 11 1,-4-7 84,1 0 1,1-1-1,0 0 0,1-1 0,0-1 1,28 20-1,-29-24-152,1-1 1,0 0-1,0-1 1,0 0-1,1-1 1,0-1-1,0 0 1,0-1-1,0 0 1,1-1-1,28 0 1,-34-4 54,0-1 0,0 1 1,0-1-1,0-1 0,-1 0 1,1 0-1,-1-1 0,0 0 0,0 0 1,-1 0-1,13-13 0,-18 16-92,-1-1-1,1 0 1,-1 1-1,0-1 1,0 0-1,0 0 1,0 0-1,0 0 1,-1 0 0,1 0-1,-1 0 1,0-6-1,3-13-2947,5-3-17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5.5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300 771 344,'4'-9'346,"-1"0"0,1 0 0,-1-1 0,-1 1 0,1-1 0,-2 0 0,1 1 0,-1-13 0,-1-5 1152,-4-46 1,3 69-1360,1 0 0,-1 0 1,0 0-1,0 0 1,0 1-1,-1-1 1,1 0-1,-1 1 0,0-1 1,0 1-1,0-1 1,0 1-1,-1 0 1,1 0-1,-1 0 0,-5-5 1,6 8-122,-1 0 1,1-1-1,0 1 0,0 0 1,0 0-1,-1 0 1,1 0-1,0 0 1,0 1-1,0-1 0,0 1 1,-1-1-1,1 1 1,0 0-1,0 0 1,0 0-1,0 0 0,-2 2 1,-1-1-2,-7 4-20,1 0 0,1 0-1,-1 1 1,1 0 0,1 0 0,-1 2-1,-11 12 1,0 3 5,-29 41-1,40-48 37,0 0 1,2 0 0,0 1-1,1 0 1,1 1-1,1-1 1,1 1 0,0 0-1,-2 34 1,6-49-10,-2 7-67,1 1 0,0 0 0,1 0 0,1 0 0,0 0 0,0-1-1,1 1 1,0 0 0,8 21 0,-9-31 29,0-1 0,0 1 0,0-1 0,-1 0 0,1 1 0,1-1 0,-1 0 0,0 0 0,0 0 1,0 1-1,1-1 0,-1 0 0,0-1 0,1 1 0,-1 0 0,1 0 0,-1-1 0,1 1 0,-1 0 0,4 0 0,-1-1-1,-1 0-1,1 0 1,0 0-1,-1 0 1,1 0-1,-1-1 1,1 0-1,-1 0 1,5-1-1,3-2 2,-1-1 0,0 0 0,0-1 0,-1 1 0,14-12-1,-9 4 3,-1 0 0,0-1 0,0-1 0,-2 0-1,0-1 1,0 0 0,-2-1 0,11-23-1,5-21 6,18-70 1,-10 25-1,101-324-63,-95 305 174,-61 153 141,-10 41-72,3 1-1,3 1 0,3 2 0,-24 139 0,38-154-267,2 1 0,3 0 0,3 0 0,2 0 0,3-1 0,2 1 0,24 100 1,-26-147-141,0 0 0,1 0 0,0 0 1,1-1-1,0 0 0,10 14 0,-14-23 101,1 0 0,-1 0 0,0-1 0,0 1 0,1 0-1,-1-1 1,1 0 0,-1 1 0,1-1 0,0 0-1,-1 0 1,1-1 0,0 1 0,0-1 0,0 1 0,4-1-1,-1 1-174,1-1 0,0 0 0,-1-1 0,1 1 0,8-3 0,-4 0-119,0-1-1,0-1 1,-1 1 0,0-1 0,17-12-1,0-1-573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5.964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127 281 64,'1'-1'69,"0"0"0,-1 0 0,1-1-1,-1 1 1,1 0 0,-1-1 0,0 1 0,0 0 0,1-1 0,-1 1-1,0 0 1,0-1 0,0 1 0,0 0 0,-1-1 0,1 1-1,0-1 1,-1 1 0,1 0 0,-1-1 0,1 1 0,-1 0 0,1 0-1,-1 0 1,0-1 0,0 1 0,1 0 0,-1 0 0,0 0 0,0 0-1,0 0 1,0 0 0,-1 1 0,1-1 0,0 0 0,0 0 0,0 1-1,-1-1 1,0 0 0,-1 0 43,1 0-1,-1-1 1,0 1 0,1 1-1,-1-1 1,0 0 0,0 1-1,0-1 1,0 1 0,1 0-1,-1 0 1,0 0 0,0 0-1,0 1 1,0-1-1,0 1 1,-3 1 0,4-1-83,0 0 0,0 1-1,0-1 1,0 0 0,1 1 0,-1 0 0,0-1 0,1 1 0,0 0-1,-1 0 1,1 0 0,0 0 0,0 0 0,0 0 0,0 0 0,0 0 0,1 0-1,-1 1 1,1-1 0,-1 0 0,1 0 0,0 1 0,0-1 0,0 0 0,0 1-1,0-1 1,0 0 0,1 0 0,0 5 0,0-6-28,-1 1 1,0-1-1,0 1 1,0 0-1,1-1 0,-1 1 1,1-1-1,-1 1 1,1-1-1,0 0 1,0 1-1,-1-1 0,1 0 1,0 1-1,0-1 1,0 0-1,0 0 1,0 0-1,1 0 1,-1 0-1,0 0 0,1 0 1,-1 0-1,0 0 1,2 0-1,0-1-20,-1 1 0,1-1 0,-1 0 0,1 0 0,0 0-1,-1 0 1,1-1 0,-1 1 0,1-1 0,-1 1 0,1-1 0,-1 0 0,5-2-1,0-1-37,1 0 0,-1-1 0,0 1 0,0-1 0,0-1 0,-1 0 0,10-10 0,-11 8 68,0-1 1,0 0-1,0-1 0,-1 1 0,-1-1 1,0 0-1,0 1 0,0-1 0,1-18 1,-3 2 477,0 0 1,-5-41-1,4 66-450,0-1 1,0 0-1,0 0 0,0 1 1,-1-1-1,1 0 0,-1 1 0,1-1 1,-1 0-1,1 1 0,-1-1 1,0 1-1,0-1 0,0 1 1,0-1-1,0 1 0,0 0 1,0-1-1,0 1 0,0 0 1,-1 0-1,1 0 0,0 0 0,-3-1 1,1 1-13,1 1 1,-1-1-1,1 1 1,0 0-1,-1 0 0,1 0 1,-1 0-1,1 0 1,-1 1-1,1-1 1,0 1-1,-1 0 0,1-1 1,0 1-1,-3 2 1,-5 1 10,1 2 1,0-1-1,0 2 0,0-1 1,1 1-1,-12 12 1,13-10-6,0 1 1,0 0 0,1 0-1,1 1 1,0 0 0,0 0-1,1 0 1,0 0 0,1 1-1,1-1 1,0 1 0,0 0-1,1 0 1,1 21 0,0-19-90,1 0 0,1 0 0,0 0 1,1 0-1,0-1 0,1 1 0,1-1 1,0 0-1,1-1 0,0 1 0,1-1 0,10 14 1,-13-21-129,1 0 1,-1-1-1,1 0 1,0 0 0,0 0-1,0 0 1,0-1-1,1 0 1,-1 0-1,1 0 1,0-1-1,12 4 1,1-2-875,1 0 0,34 1 0,-34-6 200,8-4-676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6.52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319 698 120,'11'-24'725,"-1"0"0,-1 0 0,-2-1 0,8-43 0,-14 64-518,-1 0-1,0 0 1,0 0 0,0-1-1,0 1 1,-1 0 0,0 0 0,0 0-1,0 0 1,0 0 0,-3-6-1,3 9-154,0-1 0,1 1 0,-1 0-1,0-1 1,0 1 0,0 0-1,0 0 1,0-1 0,-1 1 0,1 0-1,0 0 1,0 1 0,-1-1 0,1 0-1,-1 0 1,1 1 0,0-1 0,-1 0-1,0 1 1,1 0 0,-1-1 0,1 1-1,-1 0 1,1 0 0,-1 0 0,0 0-1,1 0 1,-1 0 0,1 0 0,-1 0-1,1 1 1,-3 0 0,-11 3 0,1 2 1,0-1-1,1 2 1,-1 0-1,1 0 1,0 2-1,1-1 1,0 2-1,1-1 1,-18 19-1,17-13 14,1 0-1,0 0 1,1 1-1,0 0 1,1 1-1,1 0 1,-11 36-1,1 2-207,3-11 452,-12 57 1,25-88-346,0 0 1,0 0-1,2 0 0,-1 0 0,2 0 0,0 0 0,0 0 1,1-1-1,5 17 0,-7-27 15,1 0 1,-1-1-1,1 1 0,0 0 1,-1-1-1,1 1 1,0-1-1,0 1 0,0-1 1,0 1-1,1-1 1,-1 0-1,0 1 0,0-1 1,1 0-1,-1 0 1,1 0-1,-1 0 1,1 0-1,0-1 0,-1 1 1,1 0-1,2 0 1,-1-1 3,1 1 0,-1-1 0,1 0 0,0 0 0,-1-1 0,1 1 0,0-1 0,-1 1 0,1-1 0,6-3 0,2-1 11,1-1 0,-1-1 0,0 0 0,21-17 0,-23 15 9,0 0-1,-1-1 1,0-1-1,-1 1 1,0-1-1,-1-1 1,11-20-1,32-94-37,-38 92 11,79-273 14,-35 105 189,-5 6 293,-43 121-32,-32 102-449,9 3-15,2 1-1,0 0 1,-14 63-1,4-10 413,-35 153 156,52-200-614,1 0 1,2 0 0,1 0-1,5 56 1,-1-77 80,0 0 0,2-1 1,0 1-1,0-1 1,2 0-1,-1 0 0,2-1 1,0 0-1,16 24 1,-17-30-34,0 0 1,1-1-1,-1 0 0,1 0 1,1 0-1,0-1 1,0 0-1,0 0 1,0-1-1,1 0 1,0-1-1,0 0 1,0 0-1,1-1 1,-1 0-1,1 0 1,10 1-1,4-2-352,-1-1 0,1 0 0,0-2 0,-1-1 0,1-1 0,-1 0 0,0-2 0,0-1 0,-1-1 0,39-17 0,-57 23 151,0-1 0,-1-1 0,1 1 0,-1 0 0,0-1-1,0 0 1,0 1 0,0-1 0,0 0 0,-1-1 0,1 1 0,-1 0 0,0-1 0,0 1-1,0-1 1,-1 0 0,1 0 0,-1 0 0,2-5 0,-1-5-759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7.2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27 280 132,'38'-63'1082,"-28"44"-535,21-30 0,-24 40-390,2-1 173,-2 0 0,1 0 1,-1-1-1,-1 0 0,0-1 0,6-15 0,3-6 1082,-6 18 495,-37 82-1639,-17 46-86,18-49-179,3 1 0,-26 115 0,46-158-13,-2 10-10,-2 32 0,8-53 20,0 0 0,1-1 0,-1 1 0,2-1 0,0 1 0,6 19-1,-6-23 13,0 0-1,0-1 0,0 0 1,1 1-1,0-1 0,1 0 1,-1-1-1,1 1 0,0-1 1,1 1-1,-1-1 0,1 0 0,0-1 1,0 1-1,0-1 0,1 0 1,0-1-1,-1 1 0,1-1 1,1 0-1,-1 0 0,0-1 1,1 0-1,11 3 0,-4-3-228,0 0 0,0-1 0,0-1 0,0 0-1,0 0 1,0-2 0,0 0 0,-1 0 0,1-1 0,0-1 0,-1 0 0,0-1-1,0-1 1,21-11 0,-30 13-7,1 1 0,0-1 0,-1 0 0,0 0 0,0 0 0,0 0 0,-1-1 0,1 0 0,-1 1 0,0-1 0,0-1 0,-1 1-1,1 0 1,-1-1 0,-1 1 0,1-1 0,-1 1 0,0-1 0,1-6 0,-2 0-740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7.87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83 176 264,'-6'-2'122,"-6"-2"448,-1 1 0,0 0-1,-26-3 878,83 12 204,43-4-1625,0-3 0,0-4 0,157-30-1,-209 27-86,0-3 0,0-1 0,64-31 0,-99 43 98,1 0-1,0-1 0,-1 1 0,1 0 0,0-1 0,-1 1 0,1 0 1,-1-1-1,1 1 0,0-1 0,-1 1 0,1-1 0,-1 1 0,1-1 0,-1 1 1,0-1-1,1 1 0,-1-1 0,1 0 0,-1 1 0,0-1 0,0 0 1,1 1-1,-1-1 0,0 0 0,0 1 0,0-1 0,0 0 0,0 0 0,0 1 1,0-1-1,0 0 0,0 1 0,0-1 0,0 0 0,0 0 0,0 1 1,-1-1-1,1 0 0,0 1 0,-1-1 0,1 0 0,0 1 0,-1-1 1,1 1-1,-1-1 0,1 1 0,-1-1 0,1 1 0,-1-2 0,-27-17 1047,27 19-1054,0-1 0,-1 1 0,1 0 0,-1 0 0,1 0-1,0 0 1,-1 0 0,1 0 0,0 0 0,-1 0 0,1 0 0,-1 0 0,1 1 0,0-1 0,0 1-1,-1-1 1,1 1 0,0-1 0,0 1 0,-1 0 0,1 0 0,0 0 0,0-1 0,0 1 0,0 0-1,0 0 1,0 0 0,1 1 0,-1-1 0,0 0 0,0 0 0,1 0 0,-1 1 0,1-1 0,-1 0-1,1 0 1,-1 3 0,-3 5-54,1 1-1,0 0 1,-2 14-1,5-24 35,-6 33 140,1 0 1,1 0 0,3 0-1,0 0 1,2 0 0,8 47-1,-9-76-135,1 0-1,0-1 1,0 1-1,0 0 0,0-1 1,1 1-1,-1-1 1,1 0-1,0 1 0,0-1 1,0 0-1,0 0 1,1 0-1,0 0 1,-1-1-1,1 1 0,0-1 1,0 1-1,0-1 1,0 0-1,1 0 1,-1 0-1,1-1 0,-1 1 1,1-1-1,-1 0 1,1 0-1,0 0 0,4 0 1,5 0-40,-1-1 0,1 0 0,-1-1 0,1 0-1,-1-1 1,1-1 0,18-5 0,-22 5-27,0 0 0,0 0-1,-1 0 1,0-1 0,1 0-1,-2-1 1,1 0 0,0 0 0,-1-1-1,0 0 1,0 0 0,-1 0-1,0-1 1,0 0 0,0 0-1,-1-1 1,0 0 0,0 0-1,-1 0 1,5-12 0,13-45-52,15-70 1,-32 94 848,-5 41-735,0 0 1,-1 0-1,1 0 1,0 1-1,0-1 1,0 0-1,0 0 0,0 0 1,0 0-1,0 0 1,0 0-1,0 0 1,0 0-1,0 0 0,-1 0 1,1 0-1,0 0 1,0 0-1,0 0 0,0 0 1,0 0-1,0 0 1,0 0-1,0 0 1,-1 0-1,1 0 0,0 0 1,0 0-1,0 0 1,0 0-1,0 0 1,0 0-1,0 0 0,0 0 1,-1 0-1,1 0 1,0 0-1,0 0 0,0 0 1,0 0-1,0 0 1,0 0-1,0 0 1,0 0-1,0-1 0,0 1 1,0 0-1,0 0 1,-1 0-1,1 0 1,0 0-1,0 0 0,0 0 1,0 0-1,0 0 1,0-1-1,0 1 1,0 0-1,0 0 0,0 0 1,-10 26 75,5-8-31,1 1 0,1 0 1,0 0-1,2 0 0,0 0 1,1 0-1,1 0 1,6 32-1,-5-46-138,0 1-1,0-1 1,1 0-1,-1 0 1,1 0-1,0 0 1,0 0-1,1-1 1,-1 1-1,1-1 1,0 0-1,1 0 1,-1-1-1,0 1 1,1-1-1,9 5 1,-4-2-332,1-1 0,-1 0 0,1 0 0,1-1 0,-1-1 0,0 0 0,17 2 0,-25-5 201,-1 1 0,1-1 0,-1 0 0,1 0 0,0-1 1,-1 1-1,1 0 0,-1-1 0,1 0 0,-1 1 0,1-1 1,-1 0-1,0 0 0,1-1 0,-1 1 0,0 0 0,2-2 1,8-8-748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8.220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224 153 76,'3'-6'305,"0"-1"0,-1 1 1,0-1-1,-1 1 0,1-1 0,-1 1 1,-1-1-1,1 0 0,-1 0 0,0 1 0,0-1 1,-1 0-1,-2-9 0,-8-31 4756,11 47-5029,0 0 1,0-1 0,0 1 0,0 0-1,0 0 1,0 0 0,0 0 0,0-1 0,-1 1-1,1 0 1,0 0 0,0 0 0,0 0-1,0-1 1,0 1 0,-1 0 0,1 0 0,0 0-1,0 0 1,0 0 0,-1 0 0,1 0-1,0 0 1,0-1 0,0 1 0,-1 0 0,1 0-1,0 0 1,0 0 0,-1 0 0,1 0-1,0 0 1,0 0 0,0 0 0,-1 0 0,1 1-1,0-1 1,0 0 0,0 0 0,-1 0 0,1 0-1,0 0 1,0 0 0,-9 12 479,-6 23-403,14-30 32,-58 159 459,41-101-267,2 1-1,3 1 0,-7 109 0,14-118-120,-17 296 587,-7 49-592,27-322-1739,0-127-8891,3 24 8689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8.59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39 168 832,'-35'-85'4366,"34"84"-4298,0-1 0,1 1 0,-1-1 0,1 0 0,0 1 0,-1-1-1,1 0 1,0 0 0,0 1 0,0-1 0,0 0 0,1 1 0,-1-1-1,0 0 1,1 1 0,-1-1 0,1 0 0,-1 1 0,1-1 0,0 1 0,0-1-1,0 1 1,0-1 0,0 1 0,0 0 0,0-1 0,0 1 0,0 0-1,1 0 1,-1 0 0,0 0 0,1 0 0,-1 0 0,1 0 0,-1 0-1,3 0 1,7-4-63,0 1-1,0 0 0,0 0 0,13-1 1,-15 3 106,6-1-112,0 2 0,0 0 1,0 1-1,0 0 0,0 1 0,0 1 0,0 0 0,0 1 1,0 1-1,-1 0 0,18 8 0,-27-10 5,1 1-1,-1 0 1,0 0-1,-1 1 1,1-1-1,-1 1 1,1 0 0,-1 0-1,0 0 1,0 1-1,-1 0 1,1-1 0,-1 1-1,0 1 1,-1-1-1,1 0 1,-1 1-1,0-1 1,0 1 0,-1-1-1,1 1 1,-1 0-1,-1 0 1,1 0-1,-1-1 1,0 1 0,0 0-1,-2 7 1,1-3 1,0 0 1,-1 0 0,0 0 0,-1-1-1,0 1 1,0-1 0,-1 1 0,-1-1-1,1 0 1,-2-1 0,1 1-1,-1-1 1,0 0 0,-1 0 0,-14 13-1,-8 1-153,-2-1-1,0-2 0,-48 23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8.94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1 766 220,'1'-5'417,"0"-1"0,0 1 0,0-1 0,0 1 0,-1-9 0,4-28 1319,2 24-1603,0 2-1,1-1 1,0 1-1,1 0 1,1 0-1,1 1 0,0 1 1,1-1-1,0 2 1,18-17-1,0-2-122,-2-1 0,-1-2 0,-2 0-1,-2-1 1,-1-2 0,-2 0 0,-1-1-1,24-80 1,-41 115 60,1-1 0,-1 1 0,0-1 0,0 0 0,0 0 0,-1 1 0,1-1 0,-1 0 0,-1 0-1,1 0 1,0 0 0,-1 1 0,0-1 0,-1 0 0,1 1 0,-3-7 0,3 11-59,0-1-1,0 0 1,0 1 0,0-1-1,0 1 1,0-1 0,0 1-1,0-1 1,0 1 0,-1 0-1,1 0 1,0-1 0,0 1-1,0 0 1,-1 0 0,1 0 0,0 0-1,0 0 1,0 1 0,0-1-1,-2 1 1,-25 6 1,21-4-5,-1 1 0,1 0 0,0 0 0,0 1 0,0 0 0,0 0 0,1 1 0,0 0 0,0 0-1,1 0 1,-1 1 0,1-1 0,1 1 0,-1 0 0,1 1 0,0-1 0,-4 14 0,-2 10 61,1 1 1,1 0 0,-3 37-1,8-48-17,-4 28 128,2 1 0,3 0-1,5 77 1,1-91-183,1-1 0,1 0 0,2-1 0,2 0-1,24 58 1,-32-86-120,0-1-1,1 1 0,0-1 0,1 0 0,-1 0 0,1 0 0,0-1 0,0 1 0,0-1 0,0 0 0,1 0 0,6 4 0,-8-6-73,1-1-1,-1 0 0,0 0 0,1 0 0,-1 0 1,0 0-1,1-1 0,-1 0 0,1 1 1,-1-1-1,1-1 0,-1 1 0,1 0 1,-1-1-1,1 0 0,-1 1 0,0-2 0,1 1 1,-1 0-1,0 0 0,0-1 0,0 0 1,4-2-1,26-18-1020,-20 13 453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9.3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73 262 540,'0'0'346,"-20"0"1376,45 9-813,-19-10-902,1 0-1,0-1 1,0 0 0,-1 0 0,1 0 0,-1 0-1,0-1 1,0 0 0,0-1 0,0 1-1,0-1 1,-1 0 0,1-1 0,-1 1-1,0-1 1,-1 0 0,1-1 0,-1 1-1,0-1 1,3-5 0,-3 5 123,0 0 0,-1 1 0,0-1 0,0-1 1,0 1-1,-1 0 0,0-1 0,0 1 0,0-1 0,-1 1 0,0-1 1,-1 0-1,1 0 0,-1 1 0,-1-1 0,1 0 0,-1 0 0,0 1 1,-1-1-1,-3-10 0,4 14-65,-1 0 1,1 0-1,-1 0 0,0 1 1,0-1-1,0 1 0,0-1 1,0 1-1,-1 0 0,1 0 1,0 0-1,-1 0 1,0 0-1,0 1 0,1-1 1,-1 1-1,0 0 0,0-1 1,0 1-1,0 1 0,0-1 1,-1 0-1,1 1 0,0 0 1,0-1-1,0 1 0,-6 1 1,4 0-73,0 0 0,-1 0 0,1 0 0,0 1 0,0 0 0,0 0 0,0 0 0,1 1 0,-1 0 0,1-1 0,-1 2 0,1-1 0,0 0 0,0 1 0,0 0 0,-3 4 0,0 0 29,1 1 0,0 0-1,0 0 1,0 0 0,1 1-1,1-1 1,0 1-1,0 0 1,1 1 0,0-1-1,1 0 1,0 1-1,-1 17 1,3-4 9,1 1-1,1-1 0,1 0 1,1-1-1,0 1 1,2 0-1,17 39 0,-21-58-62,2 0-1,-1 0 0,0 0 0,1-1 1,0 1-1,0-1 0,0 0 0,1 0 1,0 0-1,-1-1 0,1 0 0,0 0 1,1 0-1,-1 0 0,0-1 0,12 4 1,-7-4-292,-1 1 0,1-1 1,0-1-1,0 0 1,0 0-1,-1-1 1,1 0-1,0-1 1,13-2-1,-11 0-302,0 0 1,0-2-1,-1 1 0,16-9 1,-8 2-736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39.84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37 608 420,'-5'-19'587,"1"-1"0,-3-38 0,7 50-427,-3-22 229,2-1 0,2 1-1,1 0 1,8-45 0,-6 56-304,0 1 0,2-1-1,0 1 1,1 0 0,1 1 0,1 0-1,0 0 1,14-17 0,-12 18 2,1 1 1,1 0-1,22-19 1,-28 28-67,0 1 0,0 0 1,0 1-1,1-1 0,-1 2 1,1-1-1,0 1 0,1 0 1,-1 1-1,12-3 1,-3 3-52,-1 0 0,1 1 1,0 1-1,-1 1 1,1 0-1,0 1 1,21 5-1,-27-4 28,-1 0-1,0 0 1,-1 1 0,1 0-1,-1 1 1,0 0 0,0 0-1,0 1 1,-1 0-1,0 1 1,0 0 0,13 14-1,-19-17 0,0 0 0,1 0 0,-2 0 0,1 0 0,0 0 1,-1 0-1,0 1 0,1-1 0,-2 1 0,1-1 0,-1 1 0,1-1 0,-1 1 0,0-1 0,-1 1 0,1-1 0,-2 5 0,-1 5 29,0-1 0,-1 0-1,0 0 1,-9 16-1,-49 79 220,59-103-239,-11 14 58,-1-1 1,0-1-1,-1 0 1,-28 21-1,18-15 148,-28 32-1,-82 89 720,72-78-597,54-56-347,0 1 1,0 0 0,1 0 0,1 1 0,0 0-1,1 1 1,0 0 0,1 0 0,0 0-1,1 1 1,-6 27 0,11-37-122,0 0 0,0 0 0,0 0 0,1-1 0,-1 1 0,1 0 0,0 0 0,0 0 0,0-1 0,1 1 0,-1-1 0,1 1 0,0-1 0,0 1 0,0-1 0,4 4 0,-1-1-514,1 0 0,0 0 0,0 0 0,1-1 0,-1 0 1,9 4-1,-10-5-21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19.7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294 273 64,'0'-20'1694,"0"9"-1292,-1-1-1,-1 1 0,1 0 1,-2 0-1,1 0 0,-1 1 1,-1-1-1,-7-14 1,9 20-319,0 1 0,-1-1 0,0 0 0,0 1 0,0 0 0,-1 0 1,1 0-1,-1 0 0,0 1 0,0-1 0,0 1 0,-1 0 0,1 0 1,-1 0-1,1 1 0,-1 0 0,0 0 0,0 0 0,0 0 1,-10-1-1,8 2 43,-1 0 0,1 0 1,0 1-1,-1 0 0,-7 1 0,11 0-104,1 0-1,-1 1 0,0-1 0,0 1 0,1-1 0,-1 1 0,1 0 0,-1 1 0,1-1 0,0 1 0,-4 2 0,0 2-17,1 1-1,-1-1 1,1 1 0,0 0 0,1 1-1,0-1 1,0 1 0,1 0 0,0 0 0,0 1-1,-3 17 1,3-9 2,1 1 0,1-1 0,1 1 1,0-1-1,3 23 0,-2-37-10,1 1 0,0 0 0,0-1 0,0 1 0,0-1 0,1 0 0,-1 0 0,1 1 1,0-1-1,1 0 0,-1 0 0,1-1 0,-1 1 0,1 0 0,0-1 0,1 0 0,-1 0 0,1 0 0,-1 0 0,1 0 0,0-1 1,0 1-1,0-1 0,0 0 0,0 0 0,1-1 0,-1 1 0,0-1 0,1 0 0,-1 0 0,1-1 0,0 1 0,-1-1 1,1 0-1,-1 0 0,1-1 0,-1 1 0,1-1 0,7-2 0,-4 1 3,-1 0-1,0-1 1,0 0-1,0 0 1,0 0-1,0-1 1,-1 0-1,0 0 1,1-1 0,-2 0-1,1 0 1,0 0-1,-1-1 1,0 1-1,5-9 1,-5 5 16,-1 1 1,1-1 0,-2-1-1,1 1 1,-1-1 0,-1 1-1,0-1 1,0 0 0,-1 0-1,0 1 1,-1-14 0,1-2 75,0 14 63,-1 0 0,0 0 0,-1-1 0,-3-17 1108,3 33-1354,0-1 59,1 1 0,-1-1 0,1 1 1,-1 0-1,2 7 0,-1-11 32,0 12 29,1 1 0,1-1 0,0 0 0,1 0 0,0 0 0,0 0 0,2 0 0,-1-1 0,1 1 1,1-1-1,0-1 0,1 1 0,10 12 0,-14-20-13,1 0 0,-1 0 0,1-1 0,0 0 0,0 1-1,0-1 1,0 0 0,0-1 0,0 1 0,1-1 0,-1 0 0,0 0 0,1 0 0,-1 0 0,1-1 0,-1 0 0,1 0 0,-1 0-1,1 0 1,5-2 0,-1 1-15,-1-1-1,1 0 1,-1-1-1,0 0 1,0 0-1,0-1 1,0 0-1,-1 0 1,11-8-1,-10 6-8,-1 1 1,0-2-1,0 1 0,-1-1 1,0 0-1,0-1 0,0 1 1,-1-1-1,0 0 0,-1 0 1,1-1-1,-2 1 0,1-1 1,-1 0-1,-1 0 0,1 0 1,-2-1-1,1 1 0,-1 0 1,-1-1-1,1 1 0,-3-13 1,-2-12 109,3 18 42,-1 1-1,0-1 0,-7-21 0,8 34 40,-6-12 591,8 26-599,0-3-189,2 1 1,-1-1-1,1 0 0,0-1 1,1 1-1,0 0 0,0-1 1,1 0-1,0 0 1,7 9-1,7 4-185,42 32 1,-17-14 429,-10-14-90,-26-20-72,-1 1 0,0 0 0,13 12 0,-18-15-52,0 0 0,0 0 0,-1 1-1,1-1 1,0 1 0,-1-1 0,0 1 0,0 0 0,0-1 0,0 1 0,0 0 0,0 0 0,-1 0-1,1 0 1,-1-1 0,0 5 0,0-4-24,0 0 0,-1 1 1,0-1-1,0 0 0,0 0 0,0 0 0,0 0 0,0 0 1,-1 0-1,0 0 0,1 0 0,-1-1 0,0 1 0,0 0 0,-1-1 1,-2 3-1,-2 1-24,0 0 0,0-1 1,0 0-1,-10 5 0,-25 2 474,40-11-591,-2-1-338,-8 0 288,11-36-6836,2 28 6087,1 0 1,3-10-1,1-1-50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40.20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144 204 756,'2'-9'988,"-1"-1"0,1 0-1,1 1 1,7-18 0,2-10 538,-10 26-1169,0 1 1,-1 0 0,-1 0-1,0-18 1,-1 6 285,1 22-604,0-1-1,0 1 1,0-1-1,0 1 1,0 0-1,0-1 1,0 1-1,0-1 1,0 1 0,0 0-1,0-1 1,-1 1-1,1 0 1,0-1-1,0 1 1,0 0-1,-1-1 1,1 1-1,0 0 1,0-1-1,-1 1 1,1 0-1,0 0 1,-1-1-1,1 1 1,0 0 0,-1 0-1,1 0 1,0 0-1,-1-1 1,1 1-1,-1 0 1,1 0-1,0 0 1,-1 0-1,1 0 1,-1 0-1,0 0 1,-22 5 383,-21 20-472,33-17 79,0 0 0,1 1 1,0 1-1,1-1 0,-11 17 0,16-22-14,0 2-1,1-1 1,0 0-1,0 1 1,1-1-1,0 1 1,0 0-1,0 0 1,0 0-1,1 0 1,0 0-1,1 0 1,-1 0-1,1 10 1,1-14-38,-1 0 1,1 0-1,-1-1 1,1 1-1,0 0 1,-1 0-1,1-1 1,0 1-1,0 0 0,0-1 1,1 1-1,-1-1 1,0 1-1,0-1 1,1 0-1,-1 1 1,1-1-1,-1 0 1,1 0-1,0 0 1,-1 0-1,1 0 1,0-1-1,0 1 1,0-1-1,-1 1 0,1-1 1,0 1-1,0-1 1,0 0-1,0 0 1,0 0-1,0 0 1,0 0-1,2-1 1,10 0-231,0 0 1,0-1 0,21-7-1,-30 8 194,2-1-31,0-1 0,0 0-1,0 0 1,-1-1 0,1 0 0,-1 0-1,1 0 1,-2-1 0,1 0 0,0 0-1,9-12 1,-14 15 15,1 0-1,0 0 1,-1 0-1,0 0 1,1 0 0,-1-1-1,0 1 1,0 0-1,0-1 1,0 1 0,-1 0-1,1-1 1,-1 1 0,1-1-1,-1 1 1,0-1-1,0 0 1,0 1 0,0-1-1,0 1 1,-1-1-1,1 1 1,-1-1 0,0 1-1,0-1 1,0 1-1,0 0 1,0 0 0,0-1-1,0 1 1,-1 0-1,1 0 1,-1 0 0,0 0-1,0 0 1,1 1-1,-1-1 1,0 0 0,-4-1-1,0-1-220,-1 0-1,0 0 1,0 1-1,0 0 1,-1 0-1,1 1 1,-1 0-1,1 0 1,-1 1-1,0-1 1,0 2-1,0-1 1,1 1-1,-13 2 1,1-2-227,5 0-80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44.9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 13 496,'5'-3'457,"3"-3"-253,-11 3 1,-18 3 68,11 0-270,-3 2-190,10-1-363,8-1 178,4 0 79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46.2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371 175 312,'20'-92'2229,"-10"24"864,-9 56-1365,-6 10-428,4 3-1267,-1 0-1,1 0 0,0 0 0,0 1 0,-1-1 0,1 0 0,0 1 0,0-1 1,0 1-1,1-1 0,-1 1 0,-1 2 0,-3 9-4,-26 60 73,-40 141 0,9 157-384,12-89 1275,45-256-719,3-15 96,-1 0 0,0 0 0,0-1 0,-9 19-1,12-29-348,-1 1-1,1-1 0,-1 0 0,1 0 0,0 0 1,-1 0-1,1 0 0,-1 0 0,1 0 0,-1 0 1,1 0-1,-1 0 0,1 0 0,-1 0 0,1 0 0,0-1 1,-1 1-1,1 0 0,-1 0 0,1 0 0,-1-1 1,1 1-1,0 0 0,-1 0 0,1-1 0,0 1 1,-1 0-1,1-1 0,0 1 0,-1 0 0,1-1 0,0 1 1,0-1-1,0 1 0,-1-1 0,-16-19 712,14 17-670,-59-82-599,56 77 108,1 0 0,0-1 0,0 1 0,-5-14 0,9 20 359,0 0-359,0-1 0,0 0 0,0 0-1,0 0 1,1 0 0,-1 0 0,1 0 0,0 0 0,0-1 0,0 1 0,0 0 0,0 0 0,1 0 0,0-3 0,20-43-3030,-19 45 3316,8-15-541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46.7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1 354 200,'-1'-17'336,"2"1"0,0 0 0,0-1 0,2 1 0,0 0 0,8-25 0,3 6 300,-7 17-237,0 0 1,2 0-1,-1 1 0,2 0 1,0 1-1,20-24 1,-25 36-298,0 0 0,0 1-1,1-1 1,-1 1 0,0 1 0,1-1 0,9-2-1,2-2 96,7 22 46,-18-8-197,0 0 0,0 0 0,-1 0 0,0 0 0,-1 1 0,1 0 0,-1 0 0,-1 0 0,0 1 0,4 14 0,2 13 198,4 46 0,-11-64-149,20 202 766,-1-2 307,-10-126-870,15 81-712,-25-166 436,5 11-141,-6-18 110,0 1 1,0-1-1,1 0 0,-1 0 1,0 0-1,0 0 0,1 0 1,-1 0-1,0 0 1,0 0-1,1 0 0,-1 0 1,0 0-1,0 0 0,1 0 1,-1 0-1,0 0 1,1 0-1,-1 0 0,0 0 1,0 0-1,1 0 0,-1 0 1,0 0-1,0-1 1,1 1-1,-1 0 0,0 0 1,0 0-1,0 0 0,1-1 1,-1 1-1,0 0 1,0 0-1,0 0 0,0-1 1,1 1-1,-1 0 0,0 0 1,0-1-1,0 1 0,0 0 1,0 0-1,0-1 1,0 1-1,0 0 0,0-1 1,0 1-1,0 0 0,0 0 1,0-1-1,7-13-952,-2 0-1,1 0 1,5-29 0,-11 42 759,1 0-51,-1-1 1,1 1 0,-1 0-1,0-1 1,0 1 0,0-1-1,0 1 1,0-1 0,0 1-1,0-1 1,-1 1 0,1 0-1,0-1 1,-1 1 0,0-3-1,-10-8-460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47.1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86 113 124,'-51'4'789,"28"-4"2358,12-1 720,47-14-3329,103-13-36,70-17-399,-205 44-108,22-6-90,-1 1-1,1 1 1,48-3-1,-74 9 101,0 0-1,0 0 0,0 0 0,0 1 0,0-1 1,-1 0-1,1 0 0,0 0 0,0 0 0,-1 0 0,1 0 1,-1 0-1,1 0 0,-1 0 0,1 0 0,-1 0 0,0 0 1,0 1-1,-1-1 55,-18 15-1732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48.2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312 250 120,'-32'-5'1046,"-1"2"0,0 1 0,-34 2 0,27 1-22,-65 2 2279,103-3-3128,29 5 29,19-3 27,0-2 0,63-8 0,-50 3-164,278-46-477,-118 13 316,-177 30 248,-39 7 220,-9-2-818,-59-17 210,63 20 246,-10-14-20,2 4 77,7 7-51,0 0-1,0 0 1,0 0-1,0 0 0,-1 1 1,1-1-1,-5-1 1,1 1-41,0-1 0,1 0 1,-1-1-1,-6-5 0,9 6 47,-1 0 0,0 0-1,0 0 1,-1 1 0,1 0-1,-1 0 1,-8-3 0,5 4 148,0-1 0,0 1 0,1 0 0,-2 1 0,1 0 0,0 0 1,-16 2-1,24-1-157,0 0 0,0 0 0,0 0 0,0 0 0,1 0 0,-1 0 0,0 0 0,0 0 0,0 0 1,0 1-1,1-1 0,-1 0 0,0 1 0,0-1 0,0 0 0,1 1 0,-1-1 0,0 1 0,1-1 0,-1 1 1,0-1-1,1 1 0,-1 0 0,1-1 0,-1 1 0,1 0 0,-1 1 0,2 0 24,0 0 0,0 0 0,1 0 0,-1 0 0,1 0-1,-1 0 1,1 0 0,0-1 0,0 1 0,2 1 0,2 2-71,0-1 0,0 0-1,0 0 1,1-1 0,-1 0 0,1 0 0,0 0 0,12 2 0,62 10-236,-47-10 281,-3-1 5,42-1-1,-44-2-94,45 6 0,-74-7 94,1 0 0,0 0 0,-1 0 1,1 0-1,0 0 0,-1 0 0,1 1 0,-1-1 0,1 0 0,0 1 0,-1-1 1,1 0-1,-1 1 0,1-1 0,-1 1 0,1-1 0,-1 0 0,1 1 0,-1 0 1,0-1-1,1 1 0,-1-1 0,1 1 0,-1-1 0,0 1 0,0 0 0,1-1 1,-1 1-1,0 0 0,0-1 0,0 1 0,0-1 0,0 1 0,0 0 0,0 0 1,0 3 15,-1-1 1,0 0 0,0 0 0,0 0 0,0 0-1,0 0 1,-1 0 0,-2 4 0,-3 5-95,-2 0 1,1-1-1,-14 13 1,5-8 67,1 1 0,0 0 0,2 1 0,-20 31 0,34-49-7,-8 14 223,3-13 695,-6-4-297,10 3-618,-1 0-1,1-1 1,-1 1-1,1-1 1,-1 0-1,1 1 1,0-1-1,-1 0 1,1 0-1,0 0 1,0 0 0,-1 0-1,1 0 1,0 0-1,0 0 1,0 0-1,0 0 1,0-1-1,1 1 1,-1 0-1,0-1 1,1 1-1,-1-2 1,-16-43-47,11 27 70,1 2-63,0 0-1,2 0 1,0 0 0,0-1 0,1-20 0,1 18-56,-1 0 0,-7-33 0,8 51 87,-3 18-6088,4-13 5733,-1 1 0,1 0 1,0 0-1,-1-1 0,2 1 0,0 6 0,0 16-2301,-1-14 1612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51.4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 86 224,'0'-3'180,"1"0"1,-1 0-1,1 0 0,0 0 1,0 0-1,0 1 0,0-1 1,0 0-1,3-3 0,-3 4-36,0 0 0,0 0-1,0 0 1,0-1 0,0 1-1,0 0 1,0-1 0,-1 1-1,1-1 1,-1 1-1,0-1 1,0 1 0,0-3-1,0 3-38,0 1-1,0 0 1,0 0 0,0 0-1,0 0 1,-1 0-1,1 0 1,0 0-1,-1 0 1,1 0-1,-1 0 1,1 0 0,-1 0-1,1 0 1,-1 0-1,-1-1 1,2 2-22,0 0-1,-1 0 1,1 1 0,-1-1 0,1 0 0,0 0 0,-1 0 0,1 1-1,-1-1 1,1 0 0,0 0 0,0 1 0,-1-1 0,1 0 0,0 1-1,-1-1 1,1 0 0,0 1 0,0-1 0,0 1 0,-1-1 0,1 0 0,0 1-1,0-1 1,0 1 0,0 0 0,-10 39 769,3 36-1099,2-34 168,2 70 1,6-51 191,11 135 274,-12-183-379,1-1 0,1 1 0,0-1 0,0 0 0,1 0 0,1 0 0,10 15 0,-12-20-12,0-1 1,0 0-1,1-1 1,-1 1 0,1-1-1,0 0 1,1 0-1,-1 0 1,1-1 0,0 0-1,0 0 1,1-1-1,-1 1 1,13 3-1,-13-5-4,0-2-1,0 1 0,0 0 0,0-1 0,0 0 0,0-1 0,0 1 0,-1-1 0,1 0 0,0-1 0,0 1 0,10-5 0,-15 5-94,0 1-1,0-1 1,0 0 0,0 1 0,0-1 0,0 0 0,0 1 0,0-1-1,0 0 1,0 0 0,-1 0 0,1 0 0,0 0 0,-1 0-1,1 0 1,0 0 0,-1 0 0,1 0 0,-1 0 0,0 0-1,1 0 1,-1-1 0,0 1 0,0 0 0,1 0 0,-1 0 0,0 0-1,0-1 1,0 1 0,-1 0 0,1 0 0,0-2 0,-1 0-253,0 1 0,-1-1 0,1 1 0,0-1 0,-1 1 0,1-1 1,-1 1-1,0 0 0,0 0 0,-2-3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51.9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 94 676,'1'-10'607,"-1"0"-1,-1 1 1,0-1-1,0 1 1,-5-18-1,1 9 3850,4 18-4416,-4 4-300,4-2 286,0 0 0,0 0 0,0-1 0,0 1 1,0 0-1,1 0 0,-1 0 0,1 0 0,-1 0 0,1 0 0,0 0 1,-1 0-1,1 0 0,0 2 0,2 35 245,-1-30-219,15 203-380,-15-198 473,1 0 0,0 0-1,1-1 1,1 1 0,0-1 0,6 15 0,5-19-1860,-14-9 1279,-4-42-5748,0 31 4903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52.3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59 452,'-36'-14'3083,"18"11"-2562,18 26-419,-1-18-98,0-1 0,1 1 0,-1 0 0,1 0-1,1-1 1,-1 1 0,1 0 0,-1 0 0,1-1 0,1 1 0,-1-1 0,1 1 0,-1-1-1,1 1 1,1-1 0,-1 0 0,0 0 0,1 0 0,0 0 0,5 5 0,-6-8 5,0 0 1,-1 0-1,1 0 1,0 0-1,0-1 1,1 1 0,-1 0-1,0-1 1,0 0-1,0 1 1,0-1-1,0 0 1,0 0-1,1 0 1,-1 0 0,0-1-1,0 1 1,0 0-1,0-1 1,0 0-1,0 1 1,0-1-1,0 0 1,0 0 0,0 0-1,3-3 1,-1 2-11,0-1 1,0 0 0,0 1-1,0-2 1,-1 1 0,0 0 0,1-1-1,-1 1 1,-1-1 0,1 0-1,0 0 1,2-7 0,-4 7-7,0 0-1,0-1 1,-1 1 0,0-1 0,0 1-1,0-1 1,0 1 0,-1 0 0,1-1-1,-4-8 1,2 3 49,-2 1 0,1-1 0,-8-13 0,10 21 22,-15 12-105,14-7 35,-1 0 0,1 0 0,0 0 0,0 0 0,0 0 0,0 1 0,-1 3 0,-4 6-57,5-11-25,1 0 0,0 0 0,-1 0 1,1 1-1,0-1 0,0 0 0,0 0 1,0 1-1,1-1 0,-1 0 0,1 1 1,-1-1-1,1 0 0,0 1 0,0-1 1,0 1-1,0-1 0,0 1 0,0-1 0,1 0 1,0 1-1,-1-1 0,1 0 0,0 1 1,0-1-1,0 0 0,0 0 0,0 0 1,1 0-1,-1 0 0,1 0 0,-1 0 1,1 0-1,0 0 0,0-1 0,-1 1 0,1-1 1,0 1-1,0-1 0,4 2 0,8 5-439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0:59.7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87 66 36,'0'0'176,"-10"-16"471,8 13-508,-1 0-1,1-1 0,0 1 1,-1 0-1,0 1 0,1-1 1,-1 0-1,0 1 0,-1-1 1,1 1-1,0 0 0,-1 0 1,1 1-1,-5-3 0,7 4 44,0 0-23,0 0-1,-1 0 1,1 0-1,-1 0 1,1 0-1,0 0 1,-1-1-1,1 1 1,0-1 0,0 1-1,-1-1 1,1 1-1,0-1 1,0 0-1,-2-1 1,-2-1 1632,18 12-2076,-6-4 301,-1 1 1,0 1-1,0-1 1,-1 1-1,0-1 1,0 2-1,-1-1 1,1 0-1,-1 1 1,-1 0-1,0 0 1,4 13-1,3 15 216,7 54 0,-14-73-224,-1 1 0,0 35 1,-3-46 11,0 1 0,0 0 1,0-1-1,-1 0 0,0 1 1,-1-1-1,0 0 0,-5 10 1,6-13-9,-1 1 0,0-1 0,0 0 0,0-1 0,-6 7 1,-3 3-142,12-12 114,-11 4 137,8-1-1806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0.4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 30 580,'-1'-17'6282,"-1"27"-5483,0 9-745,2 0 1,0 0-1,0 0 0,2 0 0,1-1 0,0 1 0,1-1 0,8 24 0,-10-38-47,0 0 0,0 0 1,0 0-1,0-1 0,1 1 0,-1-1 0,1 1 1,0-1-1,0 0 0,0 0 0,0 0 0,1 0 1,-1-1-1,1 1 0,0-1 0,-1 0 0,1 0 1,0 0-1,0-1 0,1 1 0,-1-1 0,0 0 1,0 0-1,1-1 0,-1 1 0,0-1 0,1 0 1,-1 0-1,6-1 0,-4 1-1,0-1 1,0 0-1,0 0 1,-1-1-1,1 1 0,0-1 1,-1 0-1,1-1 1,-1 0-1,0 1 0,0-2 1,0 1-1,0 0 1,-1-1-1,1 0 0,-1 0 1,0 0-1,0-1 1,0 0-1,-1 1 0,5-10 1,-2-3 247,0-1 0,-2-1 1,0 1-1,-1-1 0,-1 1 1,-1-1-1,-2-36 0,1 32 797,-3 57-1168,6 13 323,3 0 0,1 0 0,25 83 0,105 254-470,-129-365 287,-5-11-23,1 0 0,-2 0 0,1 0 0,-1 0 0,-1 0 0,1 1 0,-1-1 0,-1 1 0,0-1 0,0 0 0,0 1 0,-1-1 0,-2 10 0,1-9-5,2-8 6,0 1 0,0-1-1,0 0 1,0 0 0,-1 0-1,1 1 1,0-1 0,-1 0-1,1 0 1,-1 0 0,1 0-1,-1 0 1,0 0 0,1 0-1,-1 0 1,0 0-1,0 0 1,-1 1 0,-5 3 17,4-2 78,-1 0 0,1-1 0,-1 0 0,0 1 0,1-1-1,-1-1 1,-7 3 0,9-3-62,0-1 0,0 0 1,1 0-1,-1 0 0,0 0 0,0-1 0,1 1 0,-1 0 0,0-1 0,1 1 0,-1-1 0,0 1 0,1-1 0,-1 0 0,1 0 0,-1 0 1,1 0-1,-1 0 0,1 0 0,0 0 0,0 0 0,-1-1 0,1 1 0,0 0 0,-1-3 0,-7-7 9,1-1 0,1 0 0,0 0 0,0-1 0,1 0 0,1 0 0,-7-25 0,5 3-280,-6-68 0,12 83 171,1 0 0,1 0-1,1 1 1,1-1 0,0 1 0,1 0 0,1-1-1,1 2 1,1-1 0,15-29 0,-15 36-62,0 0 0,1 0 0,1 1 1,0 0-1,0 1 0,1 0 1,0 0-1,1 1 0,0 0 1,23-13-1,-18 13-34,1 1 0,0 1 0,0 1 0,0 0-1,1 1 1,0 1 0,-1 1 0,24-1 0,23-2-313,-1 3 0,1 3 0,65 9 0,-88 3-2206,-48 0 110,7-12 2495,0 1 0,-1-1 0,1 1 0,-1-1 0,1 1 0,-1-1 1,1 0-1,-1 1 0,1-1 0,-1 0 0,1 1 0,-1-1 0,0 1 0,-11 1-986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0.62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152 112 80,'-31'-21'2316,"16"15"-1036,-2 4 2438,-72 17-1984,167-19-1743,-1-4 0,83-18 1,51-7 51,-161 28 128,205-14-204,-257 18-292,-1 1-1,0-1 1,1 1 0,-1 0 0,0-1 0,0 1 0,1 0-1,-1 1 1,0-1 0,0 0 0,1 1 0,-1 0 0,0-1-1,1 1 1,-1 0 0,1 0 0,-4 3 0,4-3 143,0 0 1,0 1 0,0-1-1,0 0 1,0 0-1,0 0 1,-1-1 0,1 1-1,0 0 1,-4 0 0,5-1 169,-10 3-883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1.03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58 20 156,'0'0'242,"-13"2"1608,-4-24 4571,16 23-6391,0 0 0,1 0 0,-1 0 0,1 0 0,-1 0 0,1 0 0,-1 0 0,1 0 0,-1 0 1,1 0-1,0 1 0,0-1 0,0 0 0,0 0 0,0 0 0,0 2 0,-14 258 184,9-102 620,3-137-789,2 0-1,0 0 1,2 0-1,0 0 1,8 33-1,-9-53 662,8-7-4834,-8 5 3971,0-1-1,-1 0 0,1 1 1,-1-1-1,1 0 0,-1 1 1,1-1-1,-1 0 0,0 0 1,1 0-1,-1 0 0,0 1 0,1-1 1,-1 0-1,0 0 0,0 0 1,0 0-1,0 0 0,0-1 1,-1-15-2459,-1 15 1568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1.3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211 39 216,'-179'26'6422,"160"-25"-5209,6 1-129,31 3-799,-10-4-229,0-1 0,0 0 1,-1 0-1,1-1 0,0 0 0,9-2 0,5-1 88,204-34 203,49 23-1368,-275 15 1000,-1-1-1,1 1 1,0-1 0,-1 1 0,1 0 0,0-1 0,0 1-1,-1-1 1,1 1 0,0-1 0,0 1 0,0-1 0,0 1-1,0-1 1,-1 1 0,1-1 0,0 1 0,0-1 0,0 1-1,0-1 1,0 1 0,1-2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1.9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42 195 408,'-5'-6'462,"-1"-1"0,1 0 0,1-1 0,-1 1-1,1-1 1,-5-13 0,9 18-367,-1 1 0,0 0 0,0-1 0,1 1 0,0-1 0,-1 0 0,1 1 0,0-1 0,0 1 0,0-1 0,1 1 0,-1-1 0,1 1-1,-1-1 1,1 1 0,0-1 0,0 1 0,0-1 0,0 1 0,0 0 0,1 0 0,-1 0 0,1 0 0,-1 0 0,4-4 0,0 3-44,-1 0-1,0 0 1,1 0-1,0 1 1,0-1 0,0 1-1,0 0 1,0 0 0,0 1-1,8-2 1,17-5 26,-26 7-48,0 1 0,0-1 0,0 1-1,0-1 1,1 1 0,-1 0 0,0 1 0,0-1 0,0 1 0,0 0 0,0 0 0,0 0-1,0 0 1,-1 1 0,1 0 0,0-1 0,-1 1 0,1 1 0,-1-1 0,1 0 0,-1 1-1,0 0 1,0 0 0,0 0 0,-1 0 0,1 0 0,-1 0 0,0 1 0,1-1 0,-2 1-1,1 0 1,0-1 0,-1 1 0,1 0 0,-1 0 0,0 4 0,2 11 60,-1 0 0,0 0 0,-2 1-1,-3 28 1,-1 55 2042,14-127-743,-9 12-1294,0 1-1,1 0 1,1-1-1,-1 1 1,2 0-1,-1 0 1,2 1-1,-1-1 1,11-16-1,9-11-290,32-39 0,-32 46 347,-22 28-166,1 0 1,-1 0-1,1 0 0,0 0 1,0 1-1,1-1 0,-1 1 0,0 0 1,1 0-1,-1 0 0,1 0 1,0 0-1,-1 1 0,1 0 0,6-2 1,-8 3-28,0 0 1,0 0-1,-1 0 1,1 0 0,0 0-1,0 1 1,0-1 0,-1 1-1,1-1 1,0 1-1,-1-1 1,1 1 0,0 0-1,-1 0 1,1 0 0,-1 0-1,1 0 1,-1 0-1,1 0 1,-1 0 0,0 1-1,0-1 1,0 0 0,0 1-1,0-1 1,0 1-1,0-1 1,0 1 0,0 0-1,-1-1 1,1 1 0,0 0-1,-1 0 1,0-1-1,1 1 1,-1 2 0,8 49 237,-3 1 1,-1 69 0,0-92 107,-4-31-263,0 1-54,-1 0 0,1 0 0,0 0 0,0 0 0,0 0 0,0 0 0,0-1 0,0 1 0,0 0 0,0 0 0,1 0-1,-1 0 1,0 0 0,0-1 0,1 1 0,-1 0 0,2 1 0,8 6-483,-7-6 12,19-3-2565,-19 0 2524,0-1 0,0 0 0,-1 0 0,1 0 1,-1 0-1,1 0 0,-1 0 0,0 0 0,0-1 1,3-4-1,-1 3-875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2.7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158 175 136,'0'-29'2042,"0"18"-1405,0 1 0,-1 0 0,-1-1 0,0 1-1,0 0 1,-1 0 0,-1 0 0,1 0 0,-8-13 0,6 9-124,-2-2 2356,2 16-1778,-2 12-973,-1 9-117,0 1 1,2 1 0,-4 24-1,-1-1 20,-4 24 168,2 0-1,-3 91 1,9 144 794,7-230-743,-4 127-421,-3-143 33,9-62-1064,-1 1 748,1 0-1,-1 0 0,-1 0 0,1 0 0,0 0 0,0 0 0,-1 0 0,1-1 0,-1 1 0,1-3 1,4-32-3478,-8 1 1426,3 26 926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3.1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64 438 104,'-3'-4'268,"1"0"1,0 0-1,-1 0 1,0 0-1,0 0 1,0 0-1,-7-5 1,7 6-92,0 1 0,0-1-1,1 1 1,-1-1 0,1 0 0,0 0 0,0 0 0,0 0 0,0 0-1,0-1 1,1 1 0,-1-1 0,1 1 0,0-1 0,0 1-1,0-1 1,0-4 0,1 0-50,0 1 0,0-1 0,1 1 0,0-1 0,1 1 0,0-1 0,0 1-1,0 0 1,1 0 0,0 0 0,0 0 0,1 0 0,0 1 0,0-1 0,0 1 0,6-6 0,51-60 310,-47 52-507,2 1 0,0 1 0,33-29 0,-44 42 61,1 1 1,0 0-1,0 1 0,0-1 0,0 1 0,1 0 0,-1 1 1,1-1-1,0 2 0,0-1 0,-1 0 0,1 1 1,0 1-1,0-1 0,0 1 0,0 0 0,12 2 0,-12 0 33,-1 0 0,0 0 0,0 0 1,0 1-1,-1 0 0,1 0 0,-1 0 0,1 1 0,-1 0 0,0 0 0,-1 0 0,1 0 0,-1 1 0,0 0 0,0 0 0,0 0 0,0 0 0,-1 1 0,0 0 0,0-1 0,3 11 0,0 1-41,0 0 0,-2 0 0,0 1 0,0 0-1,-2-1 1,1 31 0,-4-31 41,-1 0 1,0 0-1,-1 0 0,-1 0 0,0-1 1,-12 28-1,-51 91 438,59-125-439,1 0-1,-1 0 1,-1 0 0,0-1-1,0-1 1,-20 15 0,12-6-1089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3.7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88 248,'2'-7'524,"-1"0"0,-1 0 1,1 0-1,-1 0 0,-1 0 0,1 0 0,-1 0 0,0 0 1,-1 0-1,-3-10 0,-5 28 1960,6-2-2473,-1 1 0,1-1 0,1 1 0,0 1 0,0-1 0,1 0 0,0 1 0,1-1 0,0 1 0,1-1 0,1 16-1,0-19-17,0-1 0,1 0 0,0 0 0,0 0-1,1 0 1,-1-1 0,1 1 0,0-1-1,1 1 1,-1-1 0,1 0 0,0 0-1,0-1 1,1 1 0,-1-1 0,10 7 0,-10-8 9,1 0 1,-1-1-1,0 0 1,0 1 0,1-2-1,0 1 1,-1 0 0,1-1-1,0 0 1,-1 0 0,1 0-1,0-1 1,0 1 0,0-1-1,0 0 1,0-1 0,0 1-1,-1-1 1,1 0-1,0 0 1,9-4 0,-8 2 4,-1 0 0,1-1 1,-1 0-1,1 0 0,-1 0 1,0-1-1,-1 1 0,1-1 0,-1-1 1,0 1-1,4-7 0,0-2 37,0 0-1,-2 0 1,9-24-1,-12 29 198,0 0 1,-1 0-1,1 0 0,-2 0 1,1 0-1,-2-1 0,1 1 1,-1-1-1,0 1 0,-1 0 0,-2-11 1,3 20-218,0 0 0,-1 0 0,1 0 0,0 0 1,0 0-1,0 0 0,-1-1 0,1 1 0,0 0 0,0 0 1,0 0-1,0 0 0,-1 0 0,1 0 0,0 0 0,0 0 1,0 0-1,-1 0 0,1 0 0,0 0 0,0 0 0,0 0 0,-1 0 1,1 1-1,0-1 0,0 0 0,0 0 0,0 0 0,-1 0 1,1 0-1,0 0 0,0 0 0,0 0 0,0 1 0,0-1 1,-1 0-1,1 0 0,0 0 0,0 0 0,0 1 0,0-1 1,0 0-1,0 0 0,0 0 0,0 0 0,0 1 0,0-1 1,0 0-1,-1 0 0,1 0 0,0 1 0,1-1 0,-8 15-122,-3 311 693,11-270-188,0-6-469,-10 93 1,7-136 34,1-1 0,-1 1 1,0-1-1,0 1 0,-1-1 1,0 1-1,0-1 0,0 0 1,-8 9-1,8-13 30,1-1 0,-1 0 0,1 0 0,-1 0 0,1 0 0,-1 0 0,0-1-1,1 1 1,-1-1 0,0 0 0,0 0 0,1 1 0,-1-2 0,0 1 0,-4-1 0,-48-6-357,51 6 110,-1-1 0,1 1 0,-1-1 0,1 0-1,0 0 1,-1 0 0,1 0 0,0-1 0,0 0 0,1 0-1,-1 0 1,1 0 0,-1 0 0,1-1 0,0 0 0,0 1-1,0-1 1,1 0 0,0-1 0,-1 1 0,1 0 0,1-1-1,-1 1 1,1-1 0,0 1 0,0-1 0,0 0 0,0 1-1,1-1 1,0 0 0,0 0 0,1-8 0,1 0-730,1 1 0,1-1 0,6-13-1,-7 20 20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4.1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69 640,'1'-5'505,"0"1"0,0-1 0,-1 0 0,1 0 0,-1-9 0,3-17 3444,-1 68-2091,1-12-1565,0 55 470,-12 131 0,3-124-1126,2 49 658,4-80-4252,0-41 1671,-3-32-2495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4.7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129 420 304,'-56'-35'2015,"49"32"-1620,1-1 0,0 1-1,0-1 1,0 0 0,0-1 0,1 1 0,-7-9 0,0 6 890,5 2 240,23 4-1214,53-1-897,1-2-1,-1-3 1,68-17 0,-116 19 461,1-1 1,-1-1-1,37-18 1,-50 21 139,0 0 0,0-1 0,-1 0 0,0 0 0,0-1 0,0 0 0,-1 0 0,1 0 0,-2-1 1,1 0-1,-1 0 0,6-9 0,-10 12 28,1-1 0,-1 1 1,0 0-1,0 0 0,-1-1 0,1 1 0,-1-1 1,0 1-1,0 0 0,0-1 0,-1 1 1,0-1-1,1 1 0,-2 0 0,1 0 0,0-1 1,-1 1-1,0 0 0,-4-7 0,0 1 216,-1-1 0,0 1 0,0 1-1,-1-1 1,-15-13 0,22 22 21,-1 1-264,0 1 0,1-1 0,-1 1 0,1 0 0,-1-1 0,1 1 1,-1 0-1,1 0 0,-1 0 0,1 0 0,0 0 0,-1 0 0,1 1 0,0-1 1,0 0-1,0 0 0,0 1 0,0-1 0,0 1 0,0-1 0,0 4 0,-17 41-89,13-32 86,-3 11-36,2 0 0,0 1-1,2 0 1,1 0 0,0 0 0,2 0 0,4 38 0,-2-4 114,-1-33-16,2 1 0,5 31 0,-5-48-100,1-1 1,-1 1-1,2-1 0,-1 1 0,1-1 0,1 0 0,11 18 0,-15-27 17,-1 1-1,1-1 1,0 0-1,0 0 1,0 0-1,0 0 1,0 0-1,0 0 1,0 0-1,0 0 1,1 0-1,-1 0 1,0 0-1,0-1 0,1 1 1,-1-1-1,1 1 1,-1-1-1,0 1 1,1-1-1,-1 0 1,1 0-1,-1 0 1,1 0-1,-1 0 1,1 0-1,-1 0 0,1 0 1,-1 0-1,0-1 1,1 1-1,-1 0 1,1-1-1,-1 0 1,0 1-1,0-1 1,1 0-1,-1 1 1,0-1-1,0 0 1,0 0-1,0 0 0,2-2 1,5-5 20,0-2 0,0 1 0,-1-1 0,9-16 0,-5 8 4,15-26 22,38-88 0,-57 116-7,-6 16-31,-1-1-1,0 1 1,0 0-1,0 0 1,0-1-1,1 1 0,-1 0 1,0 0-1,0-1 1,0 1-1,1 0 1,-1 0-1,0 0 1,0 0-1,1-1 0,-1 1 1,0 0-1,0 0 1,1 0-1,-1 0 1,0 0-1,1 0 0,-1 0 1,0 0-1,0 0 1,1 0-1,-1 0 1,0 0-1,1 0 0,-1 0 1,0 0-1,1 0 1,-1 0-1,0 0 1,0 0-1,1 0 0,-1 0 1,0 0-1,1 1 1,-1-1-1,0 0 1,0 0-1,0 0 0,1 1 1,-1-1-1,0 0 1,0 0-1,0 0 1,1 1-1,-1-1 0,0 0 1,0 0-1,0 1 1,1 0-1,8 17 67,28 121 362,-33-123-414,2 0 0,0 0 0,1 0 0,11 16 0,-17-29-22,0-1 0,0 0 0,0 1 1,0-1-1,0 0 0,1 0 0,-1 0 0,1 0 0,0 0 0,0 0 0,0-1 0,-1 1 0,2-1 0,-1 1 1,3 1-1,-2-1-19,0 0-121,6-3-3421,-8 1 3422,-1 0 0,1-1-1,0 1 1,0-1 0,0 1-1,0-1 1,-1 1 0,1-1-1,0 1 1,0-1 0,-1 0-1,1 1 1,-1-1 0,1 0 0,0 1-1,-1-1 1,1 0 0,-1 0-1,0 0 1,1 0 0,-1 1-1,0-1 1,1 0 0,-1 0-1,0 0 1,0-1 0,6-11-934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5.6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100 287 392,'0'-1'215,"0"-1"0,0 1 0,0-1 0,0 1 0,0 0 0,-1-1-1,1 1 1,-1-1 0,1 1 0,-1 0 0,1-1 0,-1 1 0,0 0 0,1-1 0,-2 0 0,-4-7 2936,-10 24-2704,13-3-342,1 0-1,1 1 1,0-1-1,1 1 1,1 12-1,-1 24 177,-1-37-179,0 1-1,1-1 1,1 0 0,0 1 0,3 12-1,-3-20-80,1 0-1,-1 0 1,1 0-1,0 0 1,0-1-1,1 1 1,-1-1-1,1 1 0,0-1 1,0 0-1,1 0 1,-1-1-1,1 1 1,7 5-1,-8-8-12,0 1 0,0-1 1,1 0-1,-1 0 0,0-1 0,0 1 0,1-1 0,-1 1 0,1-1 0,-1 0 1,0 0-1,1-1 0,-1 1 0,0-1 0,1 1 0,-1-1 0,5-2 0,52-21-34,-56 22 48,-1 0 1,1-1-1,0 1 1,-1-1-1,0 1 1,0-1-1,1 0 1,-2 0-1,1-1 1,0 1-1,-1 0 1,1-1-1,-1 0 1,3-6-1,-3 4 37,0-1 0,0 0 0,0 0 0,-1 0-1,0 0 1,0-1 0,-1 1 0,0-8 0,-3-12 42,-1 0 0,-2 0 0,-14-43 0,13 45-294,-48-147-637,52 164 771,0 1 1,0 0-1,0-1 1,-1 1 0,-4-6-1,7 11 65,0 1 0,0 0 0,0-1-1,0 1 1,0 0 0,0-1-1,0 1 1,0 0 0,-1 0-1,1 0 1,-1 0 0,1 0 0,0 0-1,-1 0 1,0 1 0,1-1-1,-1 0 1,1 1 0,-1 0 0,0-1-1,1 1 1,-1 0 0,0 0-1,0 0 1,1 0 0,-3 0 0,-3 3 6,-1 0 1,1 0-1,0 1 1,0 0-1,1 0 1,-1 1-1,1 0 1,0 0-1,0 0 1,1 1-1,-1 0 1,1 0-1,-8 13 1,8-11-85,0 1 0,0 0 1,0 0-1,1 0 0,0 0 1,1 0-1,0 1 0,1 0 1,0-1-1,-1 18 0,2-24 57,1 0 0,0 1-1,0-1 1,0 0 0,0 0 0,1 0-1,-1 0 1,1 0 0,0 0 0,0 0-1,0 0 1,0 0 0,1 0-1,-1-1 1,1 1 0,-1 0 0,1-1-1,0 1 1,0-1 0,0 0 0,0 1-1,1-1 1,-1 0 0,1 0 0,-1-1-1,1 1 1,0-1 0,-1 1 0,1-1-1,0 0 1,0 0 0,0 0 0,0 0-1,0 0 1,0-1 0,0 1-1,6-1 1,2 0-30,0-1-1,0 0 1,1-1-1,-1 0 1,0 0-1,-1-1 1,1-1-1,19-9 1,121-75-373,-120 72 308,-29 15 143,15 8 218,-4 14-109,0 0 0,-1 1 0,-1 0 0,14 41 0,-19-40-38,-2 1 0,0-1 1,-2 1-1,0 38 0,-2-27-15,33-106 2178,-9 20-2308,2 2 0,2 0-1,39-48 1,-67 96 39,31-37-114,-29 36 46,0 0 0,0 0 0,0 0-1,0 0 1,1 0 0,-1 0 0,1 1 0,-1-1 0,1 1 0,-1 0-1,1 0 1,0 0 0,0 0 0,3-1 0,-5 2 32,1 1 0,-1-1 0,1 1 0,-1 0 0,0-1 0,0 1 0,1 0 1,-1 0-1,0 0 0,0 0 0,0 0 0,0 0 0,0 0 0,0 0 0,0 0 0,0 0 0,0 1 0,-1-1 0,2 2 1,14 31-146,-12-24 182,6 8 131,-2 2-1,0-1 0,-1 1 0,-1 0 0,-1 1 0,-1-1 0,0 1 1,-2 0-1,0 23 0,1 25 619,-3-58-5439,0-11 4617,0 0 0,0 1 0,1-1 0,-1 0 0,0 1 0,0-1 1,1 0-1,-1 1 0,0-1 0,0 0 0,1 1 0,11-12-4024,-7 7 2933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3.5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2479 448 552,'-10'14'3472,"22"-24"-1143,-11 9-2091,-45-29 1878,36 23-1827,-1 1-1,0 1 0,0-1 1,-12-4-1,-6-4 206,-134-68-651,108 61 510,-93-25 1,-64-2 275,149 34-691,-58-10 233,-2 4 0,0 6 0,-199 2 0,119 24-260,-349 67-1,411-58 566,62-13 656,71-6-1087,-1 1-12,20-9-121,-3 0 78,0 0 0,-1-1-1,1 0 1,13-13 0,24-18-681,15-8-212,-48 34 1021,-1 2 0,1 0 0,0 0 0,1 1 0,0 1-1,30-11 1,-44 19-135,8-2-408,-3 3-816,-25 18 1483,0-1 1,-2-1-1,-31 21 1,4-2-206,-59 37-299,63-44 503,-27 22-399,60-45 222,40-6 367,25 12-815,0 1 1,0 3-1,57 25 1,-105-39 674,-1-1 0,0 0 0,1 0 0,0 0-1,-1 0 1,12-1 0,61-241-220,-70 218-334,-5 17 144,-1 1 0,-1 0-1,1-1 1,-1 1 0,0-1-1,0 0 1,0-7-1,-2 12 114,1 0-1,0 0 1,0 1-1,0-1 1,0 0-1,0 0 1,-1 0-1,1 0 1,0 1-1,-1-1 1,1 0-1,-1 0 1,1 1-1,-1-1 1,1 0-1,-1 0 1,1 1-1,-1-1 1,1 1-1,-1-1 1,0 1-1,0-1 1,1 1-1,-1-1 1,0 1-1,0-1 1,1 1-1,-1 0 1,-2-1-1,3 1 13,-3-1 11,-4 0 520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5.9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78 41 280,'-76'-26'7238,"75"16"-6384,2 6-422,15 10-538,-5-3 135,1 0-1,0-1 1,1 0-1,-1-1 1,0 0-1,0-1 1,1 0 0,-1-1-1,0 0 1,0-1-1,22-7 1,-14 6-42,-19 3-12,-15 10-328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7.0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18 274 148,'-2'-3'176,"0"0"0,0 1 0,1-2 0,-1 1 0,1 0 0,-1 0-1,1 0 1,0-1 0,0 1 0,0-1 0,1 1 0,-1-1 0,1 1 0,0-1 0,0 1 0,0-1 0,0 1 0,1-1 0,-1 1-1,1-1 1,0 1 0,0 0 0,0-1 0,0 1 0,1 0 0,0 0 0,-1 0 0,1 0 0,0 0 0,3-3 0,1-2-90,0 0 1,1 1-1,0 0 1,1 0-1,-1 0 1,1 1 0,1 0-1,-1 1 1,14-7-1,-18 10-82,1 0-1,-1 0 0,0 1 0,0 0 1,1-1-1,-1 1 0,1 1 0,-1-1 1,1 1-1,-1 0 0,1 0 1,0 0-1,-1 0 0,8 2 0,-9 0 8,1-1-1,0 1 0,-1 0 1,0 0-1,1 0 0,-1 1 0,0-1 1,0 1-1,0-1 0,0 1 1,-1 0-1,1 0 0,-1 1 0,1-1 1,-1 0-1,1 4 0,5 8-7,-2 0 1,0 1-1,-1 0 0,0-1 0,-1 1 0,-1 1 0,-1-1 1,0 1-1,-1-1 0,-1 1 0,0-1 0,-1 1 0,-1-1 1,-1 0-1,-5 21 0,5-28 66,1 0-1,-1-1 1,-1 1 0,0-1-1,0 0 1,0 0 0,-1 0-1,0-1 1,-10 11 0,15-18-39,0 1 0,0-1 0,-1 0 0,1 1 0,0-1 0,-1 1 0,1-1 0,-1 1 0,1-1 0,0 0 0,-1 1 0,1-1 0,-1 0 0,1 1 0,-1-1 0,1 0 0,-1 0 0,1 0 1,-1 1-1,1-1 0,-1 0 0,0 0 0,1 0 0,-1 0 0,1 0 0,-1 0 0,1 0 0,-1 0 0,0 0 0,1 0 0,-1 0 0,1-1 0,-1 1 0,1 0 0,-1 0 0,1 0 0,-1-1 0,1 1 0,-1 0 0,1-1 1,-1 1-1,1 0 0,0-1 0,-1 1 0,0-1 0,-7-31 275,7 14-285,0-1 1,1 0-1,1 0 0,1 0 0,0 0 0,2 0 0,0 1 1,1-1-1,9-21 0,-2 12-15,1 1 1,1 0 0,1 0-1,2 2 1,20-26 0,-31 45-37,-1 0 0,1 0 0,0 0 1,1 1-1,-1 0 0,1 0 0,0 0 1,9-4-1,-13 8 23,0 0 0,0 0 0,-1 0 1,1 0-1,0 0 0,0 0 0,0 1 0,0-1 0,0 1 0,0 0 1,0 0-1,0 0 0,0 0 0,0 0 0,0 1 0,0 0 0,0-1 1,0 1-1,-1 0 0,1 0 0,0 1 0,0-1 0,-1 0 0,1 1 1,-1 0-1,3 1 0,3 5 8,-1 0 1,-1 0-1,1 0 1,-1 1-1,0-1 1,-1 2-1,0-1 1,-1 0-1,0 1 1,0 0-1,-1 0 1,2 11-1,-1-4-24,-2 0-1,0 0 0,-1 0 1,0 0-1,-2 1 0,-3 27 1,-11 5 474,11-44 305,10-32-431,3-11-368,-6 25-35,0-1 0,0 1-1,11-24 1,0 9-8,2 1 0,0 0 0,2 1 0,0 1 0,37-37 1,-49 56 56,-1 0 1,1 0-1,0 0 1,0 0 0,0 1-1,0 0 1,10-5 0,-14 9 30,-1 0 0,0 1 1,1-1-1,-1 0 0,0 1 0,0-1 1,1 1-1,-1-1 0,0 1 0,0 0 0,0-1 1,0 1-1,0 0 0,0 0 0,0 0 1,0 0-1,0 0 0,0 0 0,0 0 1,0 0-1,-1 0 0,1 0 0,0 1 1,0 1-1,14 27 24,-6-5-66,-1 1 0,-2-1-1,6 38 1,8-1 126,-13-30-56,-3-18-350,-1 0-1,-1 1 1,1 21-1,-3-37 233,0 1 0,0 0 0,1 0 0,-1-1-1,0 1 1,0 0 0,1-1 0,-1 1 0,0 0 0,1 0 0,-1 0 0,0-1-1,1 1 1,-1 0 0,0 0 0,1 0 0,-1 0 0,0 0 0,1-1 0,-1 1-1,0 0 1,1 0 0,-1 0 0,1 0 0,-1 0 0,0 0 0,1 0 0,-1 0-1,0 1 1,1-1 0,-1 0 0,0 0 0,1 0 0,-1 0 0,0 0 0,1 1 0,-1-1-1,0 0 1,1 0 0,-1 0 0,0 1 0,1-1 0,-1 0 0,0 1 0,0-1-1,0 0 1,1 0 0,-1 1 0,0-1 0,0 0 0,0 1 0,0-1 0,1 1-1,-1-1 1,0 0 0,0 1 0,0-1 0,0 0 0,0 1 0,0-1 0,0 0-1,0 1 1,0 0 0,4-7-919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7.6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153 54 472,'-1'-2'195,"1"1"-1,0 0 1,-1 0-1,0-1 1,1 1-1,-1 0 1,1 0-1,-1 0 1,0-1 0,0 1-1,0 0 1,0 0-1,0 0 1,-2-1-1,3 2-126,-1 0-1,1 0 0,-1 0 0,1 0 0,-1 0 0,1 0 0,-1 0 1,1 0-1,-1 0 0,1 0 0,-1 0 0,1 0 0,-1 1 0,1-1 1,0 0-1,-1 0 0,1 1 0,-1-1 0,1 0 0,0 1 0,-1-1 1,1 0-1,-1 1 0,1-1 0,0 1 0,0-1 0,-1 1 0,0 2-8,0-1 0,1 1 0,-1-1 0,1 1 0,0 0-1,0-1 1,0 1 0,0 0 0,0-1 0,0 1-1,1 3 1,0-1 5,2 17 65,2-1 0,0 1 0,2-1 0,16 40-1,-4-13 139,-17-45-268,-1-1 0,1 1 0,0 0 0,0-1 0,0 1 0,0-1 0,0 0 0,0 1 0,1-1 0,-1 0 0,1 0 0,-1-1 0,1 1 0,0-1 0,0 1 0,0-1 0,0 0 0,0 0 0,0 0 0,0 0 0,0-1 0,0 1 0,0-1 0,0 0 0,5 0 0,-4 1-3,1-1 0,-1-1 0,1 1 0,-1-1 1,1 1-1,-1-1 0,1-1 0,-1 1 0,0-1 0,0 1 1,0-1-1,0 0 0,0-1 0,0 1 0,0-1 1,0 1-1,5-7 0,-3 1 46,-1 0 0,0-1 0,0 1 0,-1-1 1,0 0-1,0 0 0,-1-1 0,0 1 0,-1-1 0,0 1 0,-1-1 0,1-12 0,-1 4 198,-1-1 0,-1 1-1,-1-1 1,0 1-1,-9-30 1,11 48-206,0-1 1,0 0-1,0 1 1,0-1 0,0 0-1,0 1 1,0-1-1,0 0 1,0 1-1,0-1 1,-1 1-1,1-1 1,0 0-1,0 1 1,-1-1 0,1 1-1,-1-1 1,1 1-1,0-1 1,-1 1-1,1-1 1,-1 1-1,1-1 1,-1 1 0,1 0-1,-1-1 1,0 0-1,-4 19-101,2 35-160,3-34 263,1 0 0,1 0 0,0 0-1,2 0 1,0-1 0,6 20 0,4 6 156,-2 0 0,-2 1 0,-2 0 0,4 67 0,-12-98-155,0 1-1,0-1 1,-1 0-1,-1-1 1,-1 1-1,0 0 1,0 0-1,-2-1 1,1 0-1,-2 0 1,0 0 0,0-1-1,-1 0 1,-1 0-1,0 0 1,0-1-1,-1 0 1,-1-1-1,0 0 1,0 0-1,-1-1 1,0-1 0,0 0-1,-1 0 1,0-1-1,-19 7 1,25-11-22,0-2 0,0 1 1,0-1-1,0 0 0,0 0 1,0 0-1,-1-1 0,1 0 1,0-1-1,0 1 0,0-1 0,-1 0 1,1-1-1,0 1 0,0-1 1,1 0-1,-9-4 0,3 0-310,0 0-1,0 0 0,1-1 1,0 0-1,0-1 0,0 0 1,-13-16-1,20 21 68,1 0 0,-1-1 0,1 1 0,0-1 0,0 0 0,0 0 0,0 0 0,1 0 0,-1 0 0,1 0 0,0 0 0,1 0 0,-1 0 0,1-1 0,-1 1 0,1 0 0,1-6 0,0 4-94,0 0-1,1-1 0,0 2 0,0-1 0,0 0 1,0 0-1,1 0 0,0 1 0,0 0 0,1-1 1,5-5-1,7-5-974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8.1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204 177 56,'2'-4'295,"1"-2"98,0-1 0,-1 0-1,1 0 1,-1 0-1,-1 0 1,1 0 0,-1-1-1,0 1 1,-1 0-1,0-1 1,0 1 0,-1 0-1,-1-11 1,1 14-353,0-1 70,0 0 1,-1 0-1,0 0 1,1-1 0,-2 2-1,1-1 1,-3-5-1,4 9-88,-1-1 0,1 1 0,0 0 0,-1 0 0,1 0 0,0 0 0,-1 0 0,1 0 0,-1 1 0,1-1 0,-1 0 0,0 1 0,1-1-1,-1 1 1,1 0 0,-1-1 0,0 1 0,0 0 0,1 0 0,-1 0 0,0 0 0,1 0 0,-1 1 0,0-1 0,1 0 0,-1 1 0,-1 0 0,-8 3-8,1 0 1,0 1 0,0 0-1,0 0 1,1 1 0,0 0-1,0 1 1,0 0 0,1 0-1,0 1 1,0 0 0,-11 16-1,16-20-20,0 1 0,0-1 0,0 1 0,1 0 0,-1 0 0,1 0-1,0 0 1,1 0 0,-1 0 0,1 0 0,0 1 0,0-1 0,1 0 0,0 1 0,0-1-1,0 1 1,0-1 0,1 0 0,0 1 0,0-1 0,0 0 0,1 0 0,0 0-1,0 0 1,0 0 0,0 0 0,1 0 0,0-1 0,0 1 0,0-1 0,1 0-1,-1 0 1,1 0 0,0 0 0,0-1 0,0 1 0,8 3 0,3 2 11,0 0 1,-1 2 0,0-1 0,0 1-1,-1 1 1,-1 1 0,0 0 0,-1 0-1,15 23 1,-17-21 26,-1 0 0,0 0-1,5 18 1,-11-28-5,0 0 0,-1 1 0,1-1-1,-1 1 1,0-1 0,-1 1 0,1 0 0,-1-1 0,0 1-1,-1 0 1,1-1 0,-1 1 0,-2 6 0,2-10-31,0-1 1,0 0-1,0 0 0,0 0 1,0 0-1,0 0 1,0-1-1,-1 1 0,1 0 1,0 0-1,0-1 1,-1 1-1,1-1 0,-1 1 1,1-1-1,0 1 1,-3-1-1,-29 5-19,31-5 26,-17-1-28,0-1 0,1 0 0,-1-1 0,1-2 0,0 0 0,-27-11 0,43 16 1,1-1-1,-1 0 1,0 1 0,1-1-1,-1 0 1,1 0-1,-1 0 1,1 0-1,0 0 1,-1 0 0,1 0-1,0-1 1,0 1-1,0 0 1,0-1-1,0 1 1,0-1-1,0 1 1,0-1 0,1 1-1,-1-1 1,0 0-1,1 1 1,0-1-1,-1 0 1,1 0-1,0 1 1,0-3 0,0 0-242,0 1 0,0 0 0,1 0 0,0 0 0,0 0 0,-1 0 0,2 0 0,-1 0 0,0 0 0,1 0 1,2-5-1,22-22-2111,-19 22 1608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8.8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165 216 548,'1'-18'1222,"-1"14"-745,1 0 0,-1 0 1,0 0-1,-1 0 0,1 1 0,-1-1 0,1 0 0,-2-4 1,1 7-419,1 0 1,0 0 0,0 1 0,-1-1 0,1 0 0,-1 1 0,1-1 0,-1 0 0,1 1 0,-1-1 0,1 0 0,-1 1 0,1-1 0,-1 1 0,0-1 0,1 1-1,-1-1 1,0 1 0,1 0 0,-1-1 0,0 1 0,0 0 0,1-1 0,-1 1 0,0 0 0,0 0 0,1 0 0,-1 0 0,0 0 0,0 0 0,0 0-1,0 0 1,1 0 0,-1 0 0,0 0 0,0 0 0,1 1 0,-1-1 0,0 0 0,0 1 0,1-1 0,-1 0 0,0 1 0,1-1 0,-1 1 0,0-1-1,1 1 1,-1-1 0,1 1 0,-1 0 0,0 0 0,-27 30 29,15-14-92,2 0 1,0 1-1,1 1 1,0-1 0,2 2-1,0-1 1,1 1 0,1 0-1,1 1 1,1-1 0,1 1-1,-1 40 1,4-52 51,0 1-1,1-1 1,0 0 0,1 0 0,0 0-1,0 0 1,1 0 0,0 0 0,1 0 0,7 13-1,-9-19-35,0 0-1,0 0 0,1-1 1,-1 1-1,1 0 0,-1-1 1,1 0-1,0 0 0,0 0 1,0 0-1,0 0 0,0 0 1,0-1-1,0 1 0,1-1 0,-1 0 1,0 0-1,1 0 0,-1-1 1,1 1-1,-1-1 0,1 0 1,-1 0-1,1 0 0,-1 0 1,1-1-1,-1 1 0,1-1 1,-1 0-1,1 0 0,2-2 1,12-2-56,-1-1 1,-1-2 0,1 1 0,-1-2 0,20-14 0,-28 17 28,0-1 0,-1 0 0,1 0 0,-2-1 0,1 0 0,-1 0 0,0-1 0,-1 1 0,0-1 0,7-19 0,-5 10-1,-2-2 0,0 1 1,-1-1-1,-1 1 0,-1-1 0,-1 0 0,-1 0 1,-1-20-1,-3 3-104,-1 0 0,-2 0 0,-16-51 0,21 84 120,1 1-1,0-1 0,-1 1 1,1 0-1,-1 0 0,0-1 1,0 1-1,-1 0 0,1 1 1,0-1-1,-1 0 0,0 1 1,1-1-1,-1 1 0,0 0 1,0 0-1,-1 0 1,1 0-1,0 1 0,-1-1 1,1 1-1,-1 0 0,1 0 1,-1 0-1,-6 0 0,3 0-2,1 1 0,-1 0 0,0 1 0,1 0 0,-1 0 0,1 0 0,0 1 0,-1 0 0,1 0 0,0 0-1,0 1 1,0 0 0,0 0 0,-7 7 0,3-3 14,0 1 0,1 0 0,0 0-1,1 1 1,0 0 0,0 1 0,1 0 0,1 0 0,-1 1-1,1-1 1,-5 17 0,8-19-9,0 0-1,1 0 1,1 0-1,-1 0 1,1 1-1,1-1 1,-1 0-1,1 1 0,1-1 1,0 0-1,0 0 1,0 1-1,1-1 1,1 0-1,-1 0 1,1 0-1,5 9 1,-2-6 44,1 0 0,0-1 1,1 0-1,0 0 0,0-1 1,1 0-1,0 0 0,1-1 1,0 0-1,0-1 0,1 0 0,0 0 1,0-1-1,0-1 0,18 6 1,138 70-562,-163-79 442,-1 0 82,1 1 1,0-1-1,-1 1 1,1 0-1,-1-1 1,0 1-1,0 1 1,0-1 0,0 0-1,0 1 1,-1 0-1,0-1 1,0 1-1,0 0 1,0 0-1,0 0 1,-1 1 0,0-1-1,0 0 1,0 0-1,0 1 1,-1-1-1,0 1 1,1-1 0,-2 0-1,1 1 1,0-1-1,-1 1 1,0-1-1,0 0 1,0 0-1,-1 0 1,1 1 0,-1-1-1,0 0 1,-4 6-1,2-5-88,0 0 0,0 0-1,0-1 1,-9 8 0,-3 3-121,14-13 127,0 0 1,-1 0 0,1-1 0,-1 1 0,1-1 0,-1 1 0,1-1-1,-1 0 1,0 0 0,0 0 0,0 0 0,-4 0 0,-11 4-911,10-2 20,0-1 0,-1 0 0,1 0 1,-1-1-1,-15 1 0,13-2-322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09.2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60 504,'-13'-59'8598,"10"64"-8409,1 13-135,0 1 1,2 21-1,-1 4 84,-2 9 193,-1-4 49,2 0 0,9 91 0,-3-92-265,-3-34-197,0 1 0,1-1 0,0 0 1,1 0-1,1 0 0,0 0 0,8 17 1,-11-29 102,0-1 1,0 1-1,0-1 1,0 1-1,1-1 1,-1 0-1,1 0 1,-1 0-1,1 1 1,-1-1 0,1-1-1,0 1 1,0 0-1,-1 0 1,1-1-1,0 1 1,0-1-1,0 1 1,-1-1-1,1 0 1,0 0 0,0 0-1,4 0 1,4-1-52,-1 0 0,1-1 0,13-3 0,-9 1-105,1-1 17,1 0 0,-1-1 0,-1-1 0,1-1 0,-1 0 0,20-15 0,-32 22 89,0-1-679,11-5 1237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0.8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122 264 240,'3'-3'187,"-1"0"1,-1 0-1,1 0 1,0 0-1,-1 0 0,1 0 1,-1 0-1,0 0 0,0-1 1,0 1-1,0-7 1,2-4 1013,-3 12-963,1 1 0,-1-1 1,0 0-1,1 0 0,-1 1 0,0-1 1,0 0-1,0 0 0,0 1 1,-1-1-1,1 0 0,0 0 1,-1 1-1,1-1 0,-1 0 0,-1-2 1,1 2 51,-17 3 88,14 1-356,0 0 1,0 0-1,0 0 1,0 1-1,1-1 1,-1 1-1,1 0 1,-1 0-1,1 0 1,0 0-1,0 1 1,0 0-1,-2 5 1,-27 47-42,25-43 18,1 0 0,1 1 0,0 0 0,1 0 0,1 0 0,0 1-1,1-1 1,1 1 0,0-1 0,0 1 0,2-1 0,0 1 0,4 22-1,-3-30-24,-1-1 0,1 1 0,0 0 0,1-1 0,-1 0-1,1 0 1,1 1 0,-1-2 0,1 1 0,0 0-1,0-1 1,1 0 0,-1 0 0,1 0 0,1 0 0,9 7-1,-10-10-5,-1 1-1,1-1 0,0 0 0,0 0 0,0-1 0,0 1 0,0-1 0,0 0 0,1-1 0,-1 1 0,0-1 1,0 0-1,1 0 0,-1-1 0,0 1 0,0-1 0,0 0 0,1-1 0,-1 1 0,-1-1 0,1 0 0,0 0 1,7-5-1,2-2 55,-1 0 1,0-1 0,0-1 0,-1 0-1,0 0 1,-1-1 0,0-1-1,17-26 1,-17 20 66,0-1 0,-1 1 0,-1-2 0,-1 1 0,-1-1 0,5-27 0,5-24 507,-18 59 23,-6 14-90,4 2-509,1-1 0,0 0 0,0 0 0,0 1 0,0-1 0,1 1 1,-1 0-1,-2 5 0,-2 7 59,1 1-1,0 0 1,1 0 0,1 0 0,-3 33-1,6-41-86,0 0-1,1 0 1,-1 0 0,1 1-1,1-1 1,0 0-1,0 0 1,1 0-1,-1-1 1,2 1-1,-1-1 1,1 1-1,0-1 1,7 8-1,-5-8 90,0 0 0,0-1-1,0 0 1,1 0 0,0 0-1,0-1 1,1 0-1,-1-1 1,1 1 0,9 2-1,-11-5-126,-1 0-1,0 0 0,1-1 1,-1 0-1,1 0 0,0 0 0,-1-1 1,1 0-1,0 0 0,-1-1 0,1 1 1,-1-1-1,1 0 0,-1-1 0,1 1 1,-1-1-1,7-3 0,-7 2 45,1 0-1,-1 0 1,1 0-1,-1-1 0,0 0 1,0 0-1,-1 0 1,1-1-1,-1 1 1,0-1-1,0 0 1,-1 0-1,1-1 0,-1 1 1,0-1-1,-1 1 1,1-1-1,-1 0 1,2-11-1,1 1-81,-2 0-1,0 0 1,-1 0 0,-1-1 0,0 1-1,-2 0 1,1-1 0,-2 1 0,-5-24-1,-1 7 77,-2 1 1,-1 0-1,-24-46 0,32 70-6,-1 1 0,0 0 0,0 0 0,-1 1 0,1-1 0,-2 1 0,1 0 0,-1 0-1,0 1 1,0 0 0,0 0 0,-1 0 0,-7-4 0,10 7 7,-1 1-1,1-1 1,-1 1 0,0-1-1,1 2 1,-1-1-1,0 0 1,0 1-1,0 0 1,0 0 0,0 0-1,1 1 1,-1-1-1,0 1 1,0 0-1,1 1 1,-1-1 0,0 1-1,1 0 1,0 0-1,-1 1 1,-5 3 0,6-3 21,1-1 0,-1 1 0,0 0 0,1 1 0,-1-1 0,1 1 0,0 0 0,0-1 0,1 1 0,-1 0 0,1 1 0,-1-1 0,2 0 0,-1 1 0,0-1 0,1 1 0,0 0 0,-2 8 0,3-2-9,-1 0-1,1-1 1,1 1 0,0-1 0,0 1 0,1-1-1,4 12 1,-5-17-23,1 1-1,0-1 1,1 1-1,0-1 1,-1 0-1,1 0 1,1 0-1,-1 0 1,1-1-1,0 1 1,0-1-1,0 0 1,1 0-1,-1 0 1,1-1-1,0 0 1,0 1-1,0-2 1,0 1-1,1-1 1,6 3-1,9 1-45,1-1 0,0-1 0,-1-1 0,30 0 0,-33-2 15,-11 0 43,0-1 0,-1-1 0,1 1 0,0-1 0,0 0 1,0 0-1,-1-1 0,1 0 0,0 0 0,8-5 0,-3 0 91,0 0 1,0-1-1,-1-1 1,13-11-1,-22 18-95,1 0-1,-1 0 1,1 0 0,0 0-1,0 1 1,0-1-1,-1 1 1,1 0 0,1 0-1,-1 0 1,0 0-1,0 0 1,0 1-1,0-1 1,1 1 0,-1 0-1,0 0 1,0 0-1,1 1 1,-1-1 0,0 1-1,0 0 1,0-1-1,0 1 1,5 3 0,-4-2 4,1 1 0,-1-1 1,1 1-1,-1 0 0,0 1 1,0-1-1,-1 1 0,1-1 1,-1 1-1,0 0 0,1 1 1,-2-1-1,1 0 0,-1 1 1,1 0-1,2 8 0,4 17 213,-2-1-1,0 1 0,-3 0 0,0 1 1,-1 41-1,-9-22 443,9-75-507,-3-13-358,0 30 210,0 1 0,0-1 1,1 1-1,2-15 1,4-20-27,-5 25 21,1 0-1,6-17 1,-3 11-13,25-65-87,-28 79 29,1 0 1,0 1-1,0 0 1,1 0-1,1 0 0,-1 1 1,12-12-1,-16 18 58,1 0-1,-1 0 0,1 0 1,-1 0-1,1 0 1,0 0-1,-1 0 0,1 1 1,0-1-1,0 0 1,0 1-1,-1 0 0,1-1 1,0 1-1,0 0 0,0 0 1,0 0-1,0 0 1,0 1-1,-1-1 0,1 0 1,0 1-1,0-1 1,0 1-1,-1 0 0,1-1 1,0 1-1,0 0 1,-1 0-1,1 0 0,-1 0 1,1 1-1,-1-1 1,0 0-1,2 2 0,4 4 28,0 1 0,-1-1 0,0 1-1,0 0 1,5 11 0,95 199 224,-60-154 20,-45-61-298,-9 16-334,2-12 178,-8 7-1800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1.2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1 150 36,'1'-7'91,"1"0"1,0 0-1,1 0 0,-1 0 0,2 1 1,-1-1-1,0 1 0,1 0 1,1 0-1,4-6 0,-8 11-50,0 0-1,-1 0 1,1 0-1,0 1 1,0-1-1,0 0 1,0 0-1,0 1 1,0-1-1,0 1 1,0-1-1,0 1 1,0-1 0,0 1-1,1-1 1,-1 1-1,0 0 1,0 0-1,0 0 1,1 0-1,-1 0 1,0 0-1,0 0 1,0 0-1,0 0 1,1 0-1,-1 1 1,0-1-1,0 1 1,0-1 0,0 0-1,0 1 1,0 0-1,0-1 1,0 1-1,0 0 1,0-1-1,0 1 1,0 0-1,0 0 1,-1 0-1,2 1 1,4 5 124,-1 0 0,0 1-1,0-1 1,5 12 0,-6-11-6,14 24 496,-2 0-1,19 55 1,-31-74-519,0 0-1,-1 0 1,0 1 0,-1-1-1,-1 1 1,0-1 0,-1 1-1,0 0 1,-1-1-1,-3 15 1,4-27-116,0 0 0,0 0 1,-1 1-1,1-1 0,0 0 0,0 0 0,-1 0 0,1 0 1,0 0-1,-1 0 0,1 0 0,-1 0 0,1 0 0,-1 0 1,0 0-1,1 0 0,-1 0 0,0 0 0,0-1 0,0 1 1,1 0-1,-1-1 0,0 1 0,0 0 0,0-1 0,0 1 1,0-1-1,0 1 0,0-1 0,-1 0 0,1 0 1,0 1-1,0-1 0,-2 0 0,1-5 21,0 0 1,0 0-1,0 0 0,1 0 1,0 0-1,0 0 0,-1-9 1,2 14-44,-1-14 9,1 0 0,0 0 0,1 0 0,0-1 0,1 2 0,1-1 0,0 0 0,1 0 0,8-19 0,9-14 56,32-54 0,-49 93-91,5-6-56,0 0-1,18-19 0,-24 29 53,1-1 0,0 1 0,0 0 0,0 1 0,1-1 0,-1 1 0,1-1 0,0 1 0,0 1 0,0-1 0,8-2 0,-13 5 27,1 0 0,0 1 0,0-1 1,0 0-1,-1 0 0,1 1 0,0-1 1,0 1-1,-1-1 0,1 1 0,0-1 1,-1 1-1,1-1 0,0 1 0,-1-1 1,1 1-1,-1 0 0,1-1 0,-1 1 1,1 0-1,-1 0 0,0-1 0,1 1 1,-1 0-1,1 1 0,8 25 5,-7-22-8,77 184 408,-51-121-360,-26-61-290,0-1 1,-1 0-1,0 1 1,0-1 0,0 1-1,-1-1 1,0 1-1,0 0 1,-2 8 0,1-9-116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2.3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43 501 216,'1'-1'166,"0"0"-1,0 1 1,0 0 0,0-1-1,-1 1 1,1-1 0,0 1-1,0 0 1,0 0 0,0 0-1,0-1 1,0 1 0,0 0-1,0 0 1,0 0 0,0 1-1,0-1 1,0 0 0,0 0-1,0 0 1,0 1 0,0-1-1,0 0 1,1 2 0,1-1-180,0-1 0,1 1 0,-1 0 0,1-1 0,-1 0 0,1 1 0,-1-2 1,1 1-1,-1 0 0,0-1 0,1 1 0,4-2 0,1-3 12,-1 1 0,0-1 1,0 0-1,0-1 0,0 0 0,-1 0 1,7-9-1,-11 12 46,0-1 0,-1 0 1,1 0-1,-1 0 0,0 0 0,0-1 0,0 1 1,-1 0-1,1-1 0,-1 1 0,0-1 1,-1 0-1,1 1 0,-1-1 0,0 0 1,0 1-1,-1-6 0,0 0 189,-1-1 0,0 1 0,0-1 0,-2 1-1,1 0 1,-1 0 0,-1 0 0,1 1 0,-2 0 0,1 0 0,-11-13-1,15 21-213,0 0 1,0 0-1,0 1 0,0-1 0,0 0 0,0 1 0,0-1 0,0 1 0,0-1 1,-1 1-1,1 0 0,0 0 0,0-1 0,0 1 0,0 0 0,-1 0 0,1 0 1,0 0-1,0 0 0,0 0 0,0 0 0,-1 1 0,1-1 0,0 0 0,0 1 0,0-1 1,0 1-1,0-1 0,0 1 0,0-1 0,0 1 0,0 0 0,0-1 0,0 1 1,-2 2-1,-33 34-176,29-29 187,-2 2-15,2 1 0,-1 0 0,1 1 0,1-1 0,0 1 0,0 0 0,2 1 0,-1-1 0,2 1 0,-1 0 1,2 0-1,0 0 0,0 1 0,1-1 0,1 0 0,0 0 0,1 1 0,1-1 0,4 21 0,-5-29-14,0 0-1,0 0 1,1 0 0,0 0-1,0 0 1,0-1 0,0 1-1,1-1 1,0 1 0,0-1-1,0 0 1,0 0 0,1 0-1,0 0 1,-1-1-1,1 0 1,1 1 0,-1-2-1,0 1 1,1 0 0,-1-1-1,1 0 1,0 0 0,0 0-1,0 0 1,0-1 0,0 0-1,0 0 1,0 0 0,0-1-1,0 0 1,1 0 0,-1 0-1,0-1 1,6 0-1,-1-1-21,0 1 0,0-1-1,0-1 1,0 0 0,-1 0-1,0-1 1,1 0 0,-1 0-1,-1-1 1,1-1 0,-1 1-1,0-1 1,9-8 0,-6 3-49,0 1 0,-1-1 0,0-1 0,-1 0 0,0 0 0,8-16 0,-1-2 36,1 1 0,1 0 0,32-37 0,-49 65 29,-1 0-1,0 1 1,1-1 0,-1 1-1,0-1 1,1 1-1,-1-1 1,1 1-1,-1-1 1,1 1 0,-1 0-1,1-1 1,0 1-1,-1 0 1,1-1-1,-1 1 1,1 0-1,0 0 1,-1-1 0,1 1-1,-1 0 1,1 0-1,0 0 1,-1 0-1,1 0 1,0 0-1,-1 0 1,2 0 0,-1 1 0,-1 0 1,1-1 0,0 1 0,-1 0 0,1 0 0,-1 0 0,1 0 0,-1 0 0,1 0 0,-1 0 0,0 0 0,1-1-1,-1 1 1,0 0 0,0 0 0,0 2 0,0 57 4,-1-44 6,2 0-11,-1 1 0,2-1 0,5 21 0,-7-35 6,1-2-68,0 0 72,0 0 1,0 0-1,0 0 1,0 0-1,0 0 1,0 0-1,0-1 1,0 1 0,0 0-1,0-1 1,0 1-1,0 0 1,-1-1-1,1 0 1,0 1-1,1-2 1,3-8 44,0 0-1,-1-1 1,0 1-1,-1-1 1,0 0-1,0 0 1,-1 0-1,-1 0 1,0-1-1,-1 1 1,0 0 0,0 0-1,-1-1 1,-1 1-1,-4-18 1,-4-23 340,-9 53-244,14 1-135,0 0 0,0 0 0,1 0-1,-1 0 1,1 0 0,0 1 0,0 0-1,0 0 1,-5 5 0,-31 34 4,31-31 39,0 1-1,1 0 1,1 0-1,0 1 0,0 0 1,2 0-1,-1 1 1,2-1-1,-6 26 1,9-32-16,0 0 1,0 0-1,1 0 1,-1 1-1,2-1 1,-1 0-1,1 0 0,0 0 1,0 0-1,1 0 1,0-1-1,0 1 1,1 0-1,0-1 1,0 1-1,0-1 1,1 0-1,0 0 1,0 0-1,1-1 0,8 9 1,-7-9-37,0-1-1,-1 0 1,2-1 0,-1 1-1,0-1 1,1-1 0,-1 1-1,1-1 1,0 0 0,0 0-1,0-1 1,0 0 0,0 0-1,0-1 1,0 0 0,0 0 0,0-1-1,13-2 1,5-2 95,0-2 0,-1 0 0,46-22 0,-55 22-87,-1-1 0,0 0 0,-1-1 0,1 0 0,-2-1 0,1-1 0,-1 0 0,-1-1 0,0 0 0,-1-1 0,0 0 0,-1 0 0,14-28 0,-9 11-12,-2-1 0,-2 0 0,0 0-1,-2-1 1,-2 0 0,3-35 0,4-3-311,-7 41 341,-1-1 0,0-30 1,-5 60-16,-1 0 1,1 0 0,0 0 0,-1 0-1,1 0 1,-1 0 0,1 0 0,-1 0 0,1 0-1,-1 0 1,1 0 0,0 0 0,-1 0-1,1 1 1,-1-1 0,1 0 0,-1 0-1,1 0 1,0 1 0,-1-1 0,1 0 0,0 0-1,-1 1 1,1-1 0,0 0 0,-1 1-1,1-1 1,0 0 0,0 1 0,-1-1 0,1 1-1,0 0 1,-17 16 65,2 9 10,1 1-1,1 0 1,1 1 0,-13 47 0,11-20-118,-11 82 1,22-113 46,1 0 1,1-1 0,1 1-1,1 0 1,1 0-1,1 0 1,1-1-1,8 25 1,-10-44-193,-1 0 0,1 0 0,0 0 0,0-1-1,0 1 1,1 0 0,-1-1 0,1 0 0,0 0 0,0 0 0,0 0-1,0 0 1,0-1 0,0 1 0,1-1 0,5 3 0,-7-4-73,0 0 0,1 0 0,-1 0 0,1-1 0,-1 1 1,1-1-1,-1 1 0,1-1 0,-1 0 0,1 0 0,-1 0 0,1 0 1,-1-1-1,1 1 0,-1-1 0,1 1 0,-1-1 0,0 0 1,1 0-1,-1 0 0,0 0 0,0 0 0,1-1 0,-1 1 0,0-1 1,0 1-1,2-3 0,9-13-1256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2.7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99 132 752,'-14'-6'945,"0"1"1,0 0-1,-28-5 1,27 8 644,35 7-463,-6 0-1247,14 2 215,0 0 1,0-2 0,0-1-1,55 1 1,-23-6-379,74-12 0,-110 9 245,-1-1 1,0-1 0,-1-1 0,34-15 0,-55 21 71,0 1 1,-1 0-1,1-1 1,0 1-1,0 0 1,0-1-1,-1 1 1,1-1-1,0 1 1,0-1-1,-1 1 1,1-1-1,-1 0 1,1 1-1,0-1 1,-1 0-1,1 1 1,-1-1-1,0 0 1,1 0-1,-1 1 1,1-1-1,-1 0 1,0 0-1,0 0 1,1 0-1,-1 0 1,0 1-1,0-1 1,0 0-1,0 0 1,0 0-1,0 0 1,0 0-1,-1 0 1,1 1-1,0-1 1,0 0-1,-1 0 1,1 0-1,0 0 1,-1 1-1,1-1 1,-1 0-1,1 0 1,-1 1-1,1-1 1,-2-1-1,-4-4 324,0 0-1,0 0 0,-1 0 1,-8-5-1,3 1 535,12 10-857,-1 0 1,1-1-1,-1 1 1,1 0-1,-1 0 1,1-1-1,-1 1 1,1 0-1,-1 0 0,1 0 1,-1 0-1,1-1 1,-1 1-1,1 0 1,-1 0-1,1 0 1,-1 0-1,1 0 1,-1 0-1,1 1 1,-1-1-1,1 0 1,-1 0-1,1 0 1,-1 0-1,1 1 1,-1-1-1,1 0 1,-1 1-1,-16 14 189,-6 25-170,17-24-17,1-1 0,1 1 0,0 1-1,2-1 1,0 1 0,0-1 0,2 1-1,0-1 1,0 1 0,2-1-1,5 25 1,-6-35-261,1 0-1,0 0 1,1-1 0,-1 1-1,1-1 1,6 9 0,-8-12 51,-1-1 1,1 0 0,0 0 0,0 1-1,0-1 1,0 0 0,1 0 0,-1 0-1,0 0 1,0 0 0,1-1 0,-1 1 0,0 0-1,1-1 1,-1 1 0,0-1 0,1 1-1,-1-1 1,1 1 0,-1-1 0,1 0 0,-1 0-1,1 0 1,-1 0 0,1 0 0,-1 0-1,1 0 1,-1-1 0,1 1 0,-1 0-1,3-2 1,-1 1-296,0-1 0,-1 0 0,1-1 0,0 1 0,-1 0-1,1-1 1,3-5 0,-2-1-890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4.8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28 752 300,'-27'-12'8552,"53"-45"-8503,4-1-240,-9 17-2,25-64 1,-13 0 350,19-112 0,-49 202-139,0 1-13,0-1 1,-1 1-1,0-1 1,-1-20-1,-1 32-12,0 1 0,-1 0-1,1 0 1,0 0 0,-1 0-1,1 0 1,-1 0 0,0 0-1,0 0 1,0 0 0,0 0 0,0 1-1,0-1 1,0 0 0,0 0-1,-1 1 1,1-1 0,-1 1 0,1 0-1,-1-1 1,0 1 0,1 0-1,-1 0 1,0 0 0,0 0 0,0 0-1,0 0 1,0 0 0,0 1-1,0-1 1,0 1 0,0 0-1,0-1 1,0 1 0,0 0 0,-1 0-1,1 0 1,0 1 0,0-1-1,-2 1 1,-1 0 13,-1 0-1,1 1 1,0-1-1,0 1 1,0 0 0,1 1-1,-1-1 1,1 1-1,-1 0 1,1 0-1,0 0 1,0 1 0,0-1-1,-5 7 1,7-7-9,-1 0 0,1 0 1,0 0-1,1 0 0,-1 1 1,0-1-1,1 1 1,0-1-1,-1 1 0,2-1 1,-1 1-1,0 0 0,1-1 1,-1 1-1,1 0 0,0-1 1,0 1-1,1 0 0,-1 0 1,1-1-1,0 1 0,0-1 1,0 1-1,0-1 0,1 1 1,-1-1-1,1 1 0,0-1 1,0 0-1,0 0 0,0 0 1,1 0-1,-1-1 0,4 4 1,6 4-34,1 0-1,0-1 1,0-1 0,1 0 0,0 0 0,26 8 0,-13-5 8,78 33 188,-92-37-121,0-1 0,0 2 0,-1 0 0,0 0 0,15 15 0,-21-16-38,-1 0-1,0 0 1,0 1-1,-1 0 1,1 0-1,-2 0 1,1 1-1,-1-1 0,-1 1 1,0 0-1,0 0 1,0-1-1,-1 1 1,-1 0-1,1 0 0,-2 0 1,1 0-1,-1 0 1,0 0-1,-1 0 1,0 0-1,-1 0 0,1-1 1,-2 1-1,-6 12 1,-34 31 36,42-50 6,-10-1-163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3.0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139 41 700,'0'-7'-293,"0"6"425,1 0 1,-1 0-1,0 0 1,0 0-1,0 0 1,0 0-1,0-1 1,0 1-1,0 0 1,0 0-1,0 0 1,0 0-1,-1 0 1,1 0-1,0-1 1,-1 1-1,1 0 1,-1 0-1,1 0 1,-1 0-1,0 0 1,1 1-1,-1-1 1,0 0-1,0 0 1,1 0-1,-1 0 1,0 1 0,0-1-1,0 0 1,0 1-1,0-1 1,0 1-1,0-1 1,-2 0-1,1 2-96,1 0 1,0 0-1,-1 0 0,1 0 0,0 0 0,0 0 1,0 0-1,0 1 0,0-1 0,0 0 0,0 0 1,-1 3-1,-1 0 85,-14 17 204,6-9-254,1 0 0,1 0 0,0 1 0,0 0 1,2 1-1,-1-1 0,2 2 0,-9 23 1,15-36-89,0-1 0,0 0 0,0 0 1,-1 0-1,1 0 0,1 0 1,-1 1-1,0-1 0,0 0 1,0 0-1,0 0 0,1 0 0,-1 0 1,1 0-1,-1 0 0,1 0 1,-1 0-1,1 0 0,-1 0 0,1 0 1,0 0-1,0 0 0,-1 0 1,1 0-1,0-1 0,0 1 0,0 0 1,0-1-1,0 1 0,0-1 1,0 1-1,0-1 0,0 1 0,0-1 1,0 0-1,0 1 0,1-1 1,-1 0-1,0 0 0,0 0 0,2 0 1,3 1-73,0-1 0,-1 0 1,1 0-1,0-1 0,0 1 1,7-3-1,-3 0 11,0 0-1,0 0 1,-1-1 0,0-1 0,0 1-1,0-2 1,0 1 0,-1-1 0,10-9-1,-15 12 79,0 0 0,0 0 0,0 0 0,-1-1 0,0 1 0,0-1 0,0 1 0,0-1 0,0 0 0,-1 0 0,0 0 0,1 0 0,-1 0 0,-1 0-1,1 0 1,-1 0 0,1 0 0,-1-1 0,-1 1 0,1 0 0,0 0 0,-1 0 0,0 0 0,0 0 0,0 0 0,-2-4 0,2 5 1,0 0 0,0 0 0,-1 0 0,1 0 0,-1 1 0,1-1 0,-1 1 0,0-1 0,0 1 0,0 0 0,0 0 0,0-1 0,0 2 0,-1-1 0,-2-2 0,1 3 2,1-1 0,-1 1 0,0 0 0,0 0 0,0 0 0,0 1 0,0 0 0,0-1 0,0 1 0,1 1 0,-1-1 0,-5 1-1,6 0-24,0-1 0,1 1-1,-1 0 1,0 0 0,0 0 0,0 0-1,1 0 1,-1 1 0,1-1-1,-1 1 1,1 0 0,0-1-1,-1 1 1,1 0 0,0 1-1,0-1 1,0 0 0,1 0-1,-1 1 1,1-1 0,-1 1-1,1 0 1,0-1 0,0 1-1,0 0 1,0 0 0,0 0-1,0-1 1,1 1 0,-1 4-1,1-1-121,-1 0-1,1 0 0,0 0 0,1 0 0,0 0 0,-1 0 0,2-1 0,-1 1 0,1 0 0,0 0 0,0-1 0,0 1 0,6 7 0,0-2-383,4 10-69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3.7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120 68 280,'-2'-12'2080,"-4"13"-574,-10 21 268,4-6-1454,4-7-206,0 0 0,0 1-1,1-1 1,0 1 0,0 1 0,1-1 0,1 1 0,0 0-1,0 1 1,1-1 0,1 1 0,0 0 0,1 0 0,0 0-1,0 0 1,1 0 0,1 0 0,1 14 0,0-14-63,0 0-1,0 0 1,1 0 0,1 0 0,0 0 0,1-1-1,0 0 1,11 21 0,-13-29-50,0-1-1,0 1 0,0 0 1,0-1-1,1 1 0,-1-1 1,6 4-1,6-3-5,-8-2-8,-3-1 9,0 0-1,1 0 0,-1 0 1,0-1-1,1 1 0,-1-1 1,0 0-1,0 0 0,1 0 1,-1 0-1,0 0 0,0-1 1,4-2-1,36-24-39,-42 27 43,7-4 2,-1-1 0,-1 0 0,1-1 0,-1 0-1,0 0 1,-1 0 0,0-1 0,0 1 0,0-1-1,-1-1 1,0 1 0,-1 0 0,5-16-1,-2-3-18,-1-1 0,-1 1-1,0-36 1,-8-10 158,-1 16 194,3 44-167,-3 14-74,-6 21-96,9-18-27,0 3 31,0 0 0,0 1 1,1 0-1,0-1 0,1 1 1,-1 0-1,1 0 1,1-1-1,0 1 0,0 0 1,0-1-1,1 1 0,0-1 1,4 9-1,-4-12-12,1 0 0,0-1-1,0 1 1,0-1 0,0 1-1,0-1 1,1 0 0,0 0 0,-1 0-1,1 0 1,0-1 0,1 0-1,-1 0 1,0 0 0,1 0 0,-1-1-1,1 1 1,-1-1 0,6 1-1,12 1-8,-1-1-1,41-1 0,-46-1-10,-5 0 12,-1 0 0,0-1-1,1-1 1,-1 1 0,0-2 0,0 1 0,13-6 0,-20 6 24,0 1 1,0 0-1,0-1 1,-1 1-1,1-1 1,0 0-1,-1 0 1,0 0-1,1 0 1,-1 0-1,0-1 1,0 1-1,0-1 1,0 1-1,-1-1 1,1 0-1,-1 0 1,0 0-1,0 0 1,0 0-1,0 0 1,0 0-1,0 0 1,-1 0-1,0 0 1,1 0-1,-1 0 1,-1-5-1,-21-118 2332,22 126-2316,1-1 0,-1 1 0,0-1 0,0 1 0,0-1 0,0 1 0,-1-1 1,1 1-1,0-1 0,0 1 0,0-1 0,0 1 0,0-1 0,-1 1 0,1-1 0,0 1 0,0-1 1,-1 1-1,1 0 0,0-1 0,-1 1 0,1 0 0,0-1 0,-1 1 0,1 0 0,-1-1 1,1 1-1,0 0 0,-1 0 0,1-1 0,-1 1 0,1 0 0,-1 0 0,1 0 0,-1 0 0,1-1 1,-1 1-1,1 0 0,-1 0 0,1 0 0,-1 0 0,1 0 0,-1 0 0,1 1 0,-1-1 1,1 0-1,-1 0 0,1 0 0,-1 0 0,1 1 0,-1-1 0,1 0 0,0 0 0,-1 1 1,1-1-1,-1 0 0,1 1 0,-1 0 0,-20 23 130,8-4-107,1 1 0,1 0 1,0 0-1,2 1 0,0 1 1,-8 38-1,14-47-17,0 0 0,1 1 0,1-1-1,0 1 1,1-1 0,0 1 0,2-1 0,-1 0-1,2 1 1,0-1 0,1 0 0,7 20 0,-9-30 51,0 2-317,1-1-1,-1 0 1,1 0 0,0-1 0,0 1-1,4 5 1,-5-9 34,-1 0 0,0 0 1,1 0-1,-1 0 0,1 0 0,-1 0 1,1 0-1,-1 0 0,1-1 0,-1 1 1,1-1-1,0 1 0,0-1 1,-1 1-1,1-1 0,0 0 0,0 0 1,-1 0-1,1 0 0,0 0 0,0 0 1,-1-1-1,1 1 0,0-1 0,2 0 1,-1 0-166,0 0 1,0-1 0,0 1 0,0 0-1,-1-1 1,1 0 0,-1 1 0,1-1-1,-1 0 1,4-4 0,6-10-1690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4.0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103 165 656,'-4'-7'346,"0"0"0,-1 1-1,0 0 1,-11-11 0,14 15 14,-18-4 630,18 7-973,0-1 0,0 0-1,0 0 1,0 1 0,0-1 0,0 1-1,0 0 1,0 0 0,0 0 0,0 0-1,0 0 1,0 0 0,1 0 0,-1 0-1,0 1 1,1-1 0,-1 1 0,1-1-1,0 1 1,-1-1 0,1 1 0,0 0-1,0 0 1,0 0 0,0 0 0,0 0-1,1-1 1,-1 2 0,0-1 0,1 0-1,0 0 1,-1 0 0,1 0 0,0 0-1,0 0 1,0 0 0,1 4 0,-1-5-18,0 1 0,0-1 0,0 0 0,1 1 0,-1-1 0,0 1 0,1-1 0,-1 1 0,1-1 0,0 0 0,-1 1 0,1-1 0,0 0 0,0 1 0,0-1 0,0 0 0,0 0 0,0 0 0,0 0 0,0 0 0,0 0 0,0 0 0,1-1 0,-1 1 0,0 0 0,1 0 0,-1-1 0,0 1 0,1-1 0,-1 0 0,1 1 0,-1-1 0,1 0 0,-1 0 0,1 0 0,-1 0 0,3 0 0,6 0-20,-1 0 0,0 0 0,0-1-1,17-4 1,-23 4 17,0 0 0,0-1 0,0 1 0,0-1-1,0 1 1,0-1 0,-1 0 0,1 0 0,-1 0 0,1-1 0,-1 1-1,0-1 1,0 1 0,0-1 0,0 0 0,0 1 0,1-6 0,2-3 7,0-1-1,-1 0 1,-1 0 0,0 0 0,0 0 0,-1-1 0,-1 1 0,0-21 0,-1 32 1,0 0 0,-1 0 0,1 0 0,0-1 0,0 1 0,-1 0 0,1 0 0,-1 0 0,1 0 0,-1 0 0,1 0 0,-1 0 0,0 0 0,1 0 0,-1 0 0,0 0 0,0 0 0,0 0 0,0 1 0,1-1 0,-1 0 0,0 0 0,0 1 0,-1-1 0,1 1 0,0-1 0,-1 0 0,-1 1-7,1-1 0,0 1 0,0-1 0,0 1 0,0 0 0,-1-1 0,1 1-1,0 0 1,0 1 0,0-1 0,-1 0 0,1 0 0,-2 2 0,-3 1 7,0 0-1,0 1 1,1 0-1,-1 0 1,1 1-1,0 0 1,1 0-1,-1 0 1,1 0 0,0 1-1,0 0 1,1 0-1,0 1 1,0-1-1,0 1 1,1 0-1,0 0 1,-3 11-1,4-13-110,1 0 0,-1 0 0,1 0-1,1 1 1,-1-1 0,1 0 0,0 1-1,0-1 1,0 0 0,1 0-1,0 1 1,0-1 0,0 0 0,1 0-1,0 0 1,0 0 0,0 0 0,0 0-1,1 0 1,0-1 0,0 1-1,0-1 1,0 0 0,1 0 0,0 0-1,5 4 1,1 1-379,5 4-96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4.4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19 101 60,'4'-5'268,"-1"0"0,0-1 0,0 1 0,0-1 0,0 0 0,-1 0-1,0 1 1,2-9 0,12-28 5301,-20 50-5465,-32 114 217,27-53 122,2-1 1,3 114-1,5-134-120,-2-21-212,0-11-246,1 0 1,0 0-1,1-1 1,1 1-1,0 0 0,1-1 1,10 29-1,-12-43 29,-1 1 0,1-1-1,-1 0 1,1 0 0,0 0 0,-1 0-1,1 0 1,0 0 0,0 0 0,-1-1-1,1 1 1,0 0 0,0 0-1,0-1 1,0 1 0,0 0 0,0-1-1,1 1 1,-1-1 0,0 1 0,0-1-1,0 0 1,0 1 0,1-1 0,-1 0-1,0 0 1,0 0 0,0 0-1,1 0 1,-1 0 0,0 0 0,0-1-1,0 1 1,3-1 0,-1 0-154,-1 0 1,1 0-1,-1 0 1,1-1-1,-1 1 1,0-1-1,0 0 1,1 0-1,-1 1 1,0-1-1,0 0 1,-1-1-1,1 1 1,1-3-1,2-7-664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5.1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117 212 68,'-21'-11'1137,"-36"-14"-1,20 5 2954,37 20-4053,0 0 0,-1 0 0,1 0 1,0 0-1,0 0 0,0 0 0,0 0 0,14-4 617,15-2-567,127-27 52,-26 4-489,-95 22 191,-1-1 0,0-2 0,-1-1 0,47-23 0,-70 27 668,-12 2 470,1 4-964,0 1-1,0 0 1,0 0 0,0 0-1,0 0 1,0 0 0,0 0-1,0 0 1,0 0 0,0 1 0,0-1-1,0 0 1,0 1 0,0-1-1,0 0 1,0 1 0,0-1-1,1 1 1,-1 0 0,-1 0-1,-4 3 3,0 1 0,0 0 1,1 0-1,0 0 0,0 0 0,0 1 0,1 0 0,-1 0 0,1 0 0,1 0 0,-1 1 0,1 0 0,1 0 0,-1-1 0,1 1 0,0 1 0,0-1 0,1 0 0,0 0 0,0 1 0,1 13 0,1-6-31,-1 0 0,7 28 0,-7-39 5,1-1 0,-1 1 1,1-1-1,0 1 0,1-1 0,-1 0 1,0 0-1,1 0 0,0 0 0,0 0 0,0 0 1,0 0-1,0 0 0,1-1 0,-1 1 1,1-1-1,-1 1 0,5 2 0,0-5 0,1 1 0,-1-1 0,0 0 0,0 0 0,0-1 0,1 0 0,-1 0 0,0-1 0,0 0 0,7-3-1,3-1-56,-1-1 0,0-1 0,-1 0 0,0-1 0,0 0 0,-1-2 0,0 1 0,19-21 0,-28 24 107,0 0-1,0 0 1,-1 0-1,0 0 1,0-1 0,0 0-1,3-13 1,2-3 182,-2 5 216,-15 29-4,-14 35-254,10-5 45,1 1-1,3 0 0,1 1 1,2-1-1,2 1 0,1 0 1,7 66-1,19 136 345,-21-217-572,8 112 62,-11-119-21,0 0 0,-2 0-1,0 1 1,-9 36 0,9-52-24,0 1 1,1-1-1,-2 0 0,1 0 1,0 0-1,-1-1 0,0 1 0,0-1 1,-1 1-1,1-1 0,-1 0 1,0 0-1,0-1 0,0 1 0,-1-1 1,-5 4-1,2-4 24,0 1 0,0-1-1,0 0 1,-1-1 0,1 0 0,-1 0 0,1-1 0,-1 0-1,-15-1 1,6-1-32,0 0 0,0-1-1,0-1 1,0-1 0,1-1 0,-1 0-1,1-1 1,1-1 0,-1-1 0,1 0-1,0-1 1,1-1 0,0 0 0,1-1-1,0-1 1,1 0 0,-18-20-1,26 26 5,1-1-1,-1 0 1,1-1-1,0 1 0,0-1 1,1 0-1,0 1 0,1-2 1,0 1-1,0 0 0,1 0 1,-1-1-1,1-11 0,2 8-28,0 1 0,1-1 0,0 1 0,0-1-1,2 1 1,-1 0 0,1 0 0,10-18 0,2 2-220,1 0 1,2 1 0,0 1-1,2 1 1,1 1 0,26-22-1,-25 25-18,2 1 0,0 1 0,1 1 1,0 1-1,1 1 0,1 2 0,1 1 0,0 1 0,54-13 0,-69 21 192,-1 1 0,1 0 0,-1 2 0,1-1 0,23 3 1,-29-1 43,0 0 1,0 1-1,-1 0 1,1 0-1,0 1 1,-1 0-1,1 0 1,-1 1-1,0 0 1,12 8-1,-13-6 29,0-1-1,0 0 0,-1 1 0,1 0 1,-2 0-1,1 1 0,-1 0 0,0-1 1,0 1-1,0 1 0,2 7 0,-5-9-1047,1 0 0,-1 0 1,0 0-1,0 0 0,0 7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6.2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393 587 460,'4'-2'148,"-1"0"1,0-1-1,0 1 0,0-1 1,0 0-1,-1 0 0,1 0 1,-1 0-1,1 0 0,-1-1 1,0 1-1,-1-1 0,1 0 1,0 1-1,-1-1 0,0 0 1,0 0-1,1-7 0,-1-6 266,0 1-1,-1-1 1,-3-22-1,1-7 604,2 44-943,0-1-1,-1 1 1,1-1-1,0 1 1,-1-1 0,1 1-1,-1-1 1,0 1-1,0-1 1,0 1-1,0 0 1,0 0-1,-1-1 1,1 1 0,-1 0-1,1 0 1,-1 0-1,0 1 1,-3-4-1,0 2 8,1 0-1,-1 1 0,1 0 0,-1-1 0,0 1 0,0 1 1,0-1-1,0 1 0,-7-1 0,-1 0-31,-1 1-1,1 1 1,0 0 0,0 1-1,0 0 1,-1 1-1,-16 5 1,15-2-35,-1 0 1,1 2 0,0 0-1,0 0 1,1 2 0,0-1-1,0 2 1,-22 20-1,28-22-10,1-1-1,0 1 0,1 1 1,0-1-1,0 1 1,0 0-1,1 0 0,1 1 1,0-1-1,0 1 0,0 0 1,2 0-1,-1 1 0,-1 19 1,3-18 4,0 1 0,1-1 0,1 0 0,0 1 0,0-1 0,2 0 0,-1 0 0,1 0 0,1 0 0,1 0 0,9 19 0,-11-26-10,-1-1 0,1 1 1,1-1-1,-1 0 0,0 0 0,1 0 1,0 0-1,0-1 0,0 0 0,1 0 0,-1 0 1,1 0-1,-1 0 0,1-1 0,0 0 1,0 0-1,0 0 0,0-1 0,0 0 1,1 0-1,-1 0 0,0 0 0,0-1 1,1 0-1,-1 0 0,0-1 0,1 1 1,-1-1-1,7-2 0,0 0-4,1-1 0,-1 0 1,0-1-1,0-1 0,0 1 0,-1-2 0,0 0 1,0 0-1,-1-1 0,18-17 0,-10 5 17,0-1-1,-2 0 1,-1-2-1,0 0 1,18-40 0,42-131 14,-44 107-84,38-110 323,-53 137 850,-16 60-1090,0 0 0,0 0 0,0-1 0,0 1 0,0 0 0,0 0 0,0 0 0,0 0 0,0 0 1,0 0-1,0 0 0,0 0 0,0 0 0,0 0 0,0-1 0,0 1 0,0 0 0,0 0 0,0 0 1,0 0-1,-1 0 0,1 0 0,0 0 0,0 0 0,0 0 0,0 0 0,0 0 0,0 0 0,0-1 1,0 1-1,0 0 0,0 0 0,0 0 0,0 0 0,0 0 0,0 0 0,-1 0 0,1 0 0,0 0 0,0 0 1,0 0-1,0 0 0,0 0 0,0 0 0,0 0 0,0 0 0,0 0 0,0 0 0,-1 0 0,1 0 1,0 0-1,0 0 0,0 0 0,0 0 0,0 0 0,0 0 0,0 0 0,0 0 0,0 0 0,0 1 1,0-1-1,0 0 0,-1 0 0,1 0 0,0 0 0,0 0 0,0 0 0,-11 6 288,-7 6-381,3 1 90,1 1 1,1 0-1,1 1 1,0 0-1,0 1 0,2 1 1,0 0-1,1 0 0,1 1 1,0 0-1,1 0 1,1 1-1,1 0 0,1 0 1,1 0-1,0 1 0,0 25 1,3-12 61,2 0 0,1 0 0,1 0 0,2 0 0,2-1 0,21 62 0,-14-59-192,37 62 0,-50-94 30,0 0-1,0-1 0,1 1 1,-1-1-1,1 0 1,0 1-1,0-1 0,0 0 1,0-1-1,0 1 1,0 0-1,0-1 0,1 0 1,-1 0-1,0 0 1,1 0-1,-1 0 0,1-1 1,-1 0-1,1 1 1,-1-1-1,1 0 0,-1-1 1,1 1-1,-1-1 1,1 1-1,6-3 0,-3 1-354,1-1-1,-1 1 0,0-1 1,0-1-1,0 1 0,-1-1 1,1 0-1,-1-1 0,0 0 1,0 1-1,0-2 0,4-5 1,46-56-3355,-40 47 2788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6.9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408 337 56,'1'-6'299,"1"1"-1,0 0 1,-1 0-1,0-1 1,-1 1 0,1 0-1,-1-1 1,0 1-1,0-1 1,-1 1-1,1 0 1,-1-1 0,0 1-1,-1 0 1,1-1-1,-1 1 1,0 0-1,-1 0 1,1 1 0,-1-1-1,0 0 1,0 1-1,-5-6 1,-15-15 663,21 22-921,0 0 0,0 0 1,0 0-1,-1 0 1,1 1-1,-1-1 0,1 1 1,-1 0-1,0 0 0,0 0 1,0 0-1,0 0 1,0 0-1,0 1 0,0 0 1,-1 0-1,1 0 0,-1 0 1,1 0-1,0 0 1,-1 1-1,1 0 0,-1 0 1,0 0-1,1 0 0,-7 1 1,-3 2 8,0 0 1,0 0-1,0 1 1,0 1-1,1 0 1,0 1-1,0 0 0,0 1 1,1 1-1,0-1 1,0 2-1,1 0 1,0 0-1,0 0 1,1 1-1,1 1 0,-1 0 1,2 0-1,0 0 1,-11 23-1,10-17 18,1 1-1,0-1 1,-7 35-1,13-43-52,0 0-1,0 0 0,1 0 1,0 0-1,0 0 1,1 0-1,1 0 0,-1-1 1,1 1-1,5 12 0,-6-17-58,0 1 0,1-1 0,0 1 0,0-1 0,0 0-1,1 1 1,-1-1 0,1-1 0,0 1 0,0 0 0,1-1-1,-1 1 1,1-1 0,-1 0 0,1 0 0,0 0 0,0-1-1,0 0 1,1 1 0,-1-1 0,0-1 0,1 1 0,0-1-1,-1 1 1,1-1 0,0-1 0,-1 1 0,1-1 0,0 0 0,0 0-1,-1 0 1,1 0 0,9-3 0,-5 2 43,0-1 1,0 0 0,0-1-1,-1 0 1,1 0-1,-1-1 1,0 0-1,0 0 1,0-1-1,0 0 1,-1-1 0,0 0-1,0 0 1,0 0-1,-1-1 1,0 1-1,0-2 1,-1 1 0,8-14-1,-5 6 22,-1-1-1,-1 0 1,-1 0-1,0-1 1,-1 1-1,0-1 1,-2 0-1,0 0 1,-1-27 0,-4-51 316,-13 151-154,14-43-160,0 0 0,0 0 0,1 1 0,1-1 1,0 0-1,3 14 0,15 79-308,-16-98 216,-1 0 81,1 1 0,1-1-1,-1 0 1,2 0-1,-1 0 1,1-1 0,0 1-1,0-1 1,1 0 0,0 0-1,0 0 1,9 7 0,-9-10-25,-1 0 0,1 0 0,0-1 0,1 0 0,-1 0 0,1-1 1,-1 1-1,1-1 0,0 0 0,-1-1 0,1 1 0,0-1 0,0 0 0,0-1 0,0 1 1,0-1-1,0-1 0,9 0 0,-8 0 51,-1-1-1,1 1 1,-1-1-1,0 0 1,0-1 0,1 1-1,-2-1 1,1 0-1,0-1 1,-1 1 0,8-8-1,-4 3-14,-1 0 0,0 0 0,-1-1-1,0-1 1,0 1 0,5-12 0,6-15-88,-3-2 1,22-73 0,-24 68-27,1-8 145,-3 1 0,7-79 0,-13 85-95,-5 43 24,1-20 284,-6 17-41,-6 10-215,5-2-29,1 1 0,0 1 0,1-1 0,-1 1 0,1-1-1,0 1 1,0 0 0,-4 11 0,-19 57-110,23-64 113,-1 13 76,0 1-1,2 0 0,1 0 0,0 0 1,2 0-1,1 0 0,5 29 0,-5-39 44,1 0 0,1 0 0,0 0 0,1 0 0,8 17-1,-9-24-147,1 1-1,0-1 0,0 0 0,1-1 1,0 1-1,0-1 0,1 0 0,0 0 1,0 0-1,0-1 0,10 6 0,-5-5-483,1 0 0,1-1 0,-1 0 0,1-1 1,-1-1-1,1 0 0,23 2 0,-32-4 482,19 0-3266,-23-2 3244,1 1 0,-1-1 0,0 0-1,1 1 1,-1-1 0,0 0 0,1 1-1,-1-1 1,0 0 0,0 1 0,0-1-1,0 0 1,0 1 0,0-1 0,0 0-1,0 1 1,0-1 0,0 0 0,0 0-1,0 1 1,0-1 0,0 0 0,-1 1-1,1-1 1,0 0 0,-1 1 0,1-1-1,0 1 1,-1-1 0,1 0 0,-1 1-1,1-1 1,-1 0 0,-8-13-871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7.3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93 169 444,'-83'-58'3967,"83"58"-3875,-1-1 0,1 1 0,-1 0 0,1 0 0,-1-1 0,1 1 0,-1 0 0,1-1 0,-1 1 0,1-1 0,-1 1 0,1-1 0,0 1 0,-1 0 0,1-1 0,0 1 0,-1-1 0,1 1 0,0-1 0,0 0 0,0 1 0,-1-1 0,1 1 0,0-1 0,0 1 0,0-1 0,0 0 0,0 1 0,0-1 0,0 1 0,0-1 0,0 0 0,1 0-36,0 0 0,0 0 1,0 0-1,0 0 0,0 0 1,0 1-1,1-1 0,-1 0 1,0 1-1,0-1 0,1 1 0,-1-1 1,3 0-1,56-8-367,-54 8 478,176-7-48,-113 8-66,0-4-1,73-13 0,-38-4 232,-105 18-297,-4-12-443,-9 9-3748,13 6 4063,0 1 0,0-1 1,0 1-1,1-1 0,-1 1 0,0-1 0,0 1 0,0-1 0,1 1 0,-1 0 0,0-1 0,1 1 0,-1 0 0,0 0 1,1-1-1,-1 1 0,1 0 0,0 0 0,-1 0 0,1 0 0,-1 1 0,-7 15-665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7.8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270 164 444,'17'-28'2239,"-14"24"-1962,0 0 0,0 0-1,0-1 1,-1 1-1,0 0 1,1-1-1,-2 0 1,1 1 0,0-1-1,-1 0 1,0 0-1,0 0 1,-1 0-1,1 0 1,-1 0 0,0 0-1,0 0 1,-1 0-1,0 0 1,-2-8-1,3 11-253,-1 1 0,0-1-1,0 1 1,0-1-1,0 1 1,0-1-1,0 1 1,0 0-1,-1 0 1,1 0-1,0 0 1,-1 0 0,1 0-1,-1 0 1,1 0-1,-1 0 1,1 0-1,-1 1 1,0-1-1,1 1 1,-1-1-1,-1 1 1,-4-1 1,1 0 0,0 0 0,0 0 1,-13 2-1,7 0-13,1 1 0,-1 0 0,0 1 0,1 0 0,0 1-1,0 0 1,0 1 0,-18 10 0,21-10-8,1 0 0,0 0 0,0 1 0,0 0 0,1 0 0,0 0 0,0 1 0,0 0 0,1 0 0,0 1 0,1-1 0,-7 14 0,9-14-6,-3 4-11,0-1-1,1 1 0,1 1 0,0-1 0,0 0 0,1 1 0,1-1 1,0 1-1,0 12 0,2-11 14,0-3-28,0 0-1,0 0 0,1 0 0,0 0 0,6 15 0,-7-23 10,1 1 0,-1-1 0,0 1 0,1-1-1,0 0 1,-1 0 0,1 0 0,0 0-1,0 0 1,0 0 0,0 0 0,1-1 0,-1 1-1,0-1 1,1 1 0,-1-1 0,1 0-1,-1 0 1,1 0 0,-1 0 0,1-1 0,0 1-1,0-1 1,-1 1 0,1-1 0,4 0-1,2-1-4,0 1 0,0-2 1,-1 1-1,1-1 0,0 0 0,-1-1 0,1 0 0,-1-1 0,0 1 0,0-2 0,-1 1 0,1-1 0,-1 0 0,9-8 0,-8 5 47,0 0 0,0 0 0,-1 0 0,0-1 0,0 0-1,-1-1 1,0 1 0,-1-1 0,0-1 0,-1 1 0,4-13 0,0-7 181,-2-1-1,-1 1 1,-1-1 0,-1-36 0,-2 50 150,-2 4 461,-11 31-542,7-6-294,1 0 0,0 0 0,1 1-1,1 0 1,0-1 0,0 1 0,2 0 0,-1 0 0,2 0 0,1 13 0,0-13 59,0 0 0,0-1 1,2 1-1,-1-1 1,2 0-1,0 0 0,0 0 1,1-1-1,0 0 1,1 0-1,0 0 0,1-1 1,12 13-1,-14-17-37,0 1-1,1-1 1,0 0-1,0-1 1,0 0 0,1 0-1,0-1 1,0 0-1,0 0 1,0 0-1,1-1 1,-1-1-1,1 1 1,0-1 0,0-1-1,0 0 1,0 0-1,0-1 1,13 0-1,-4-3-387,-1 0 1,1-1-1,31-12 0,-46 15 223,0-1-1,-1 1 1,1-1 0,-1 0 0,0 0 0,1 0 0,-1 0-1,0 0 1,0-1 0,0 1 0,-1-1 0,1 1-1,-1-1 1,1 0 0,-1 1 0,0-1 0,0 0 0,0 0-1,0 0 1,-1 0 0,1-3 0,2-10-1089,-2 1 0,1-28-1,-3 35 936,1-16-1058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9.5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27 485 328,'-27'35'3867,"44"-52"2410,55-73-6925,-49 57 433,-2-2 0,21-45-1,-34 63 355,0-2 1,-1 1-1,-1-1 0,-1 0 0,0-1 1,-2 1-1,0-1 0,-1 0 0,-1 0 0,-3-34 1,1 39 215,-1 12-41,-13 2-351,3 34-1,-1 17-14,-15 67 423,27-106-253,-1 0 0,2 0 0,-1 0 0,2-1 0,-1 1 1,2 0-1,-1 0 0,6 16 0,-4-21-58,0 0 1,0-1-1,1 1 1,0-1-1,0 0 1,1 0-1,-1-1 1,1 1-1,0-1 1,10 7-1,6 6 80,-16-13-106,0-1 0,-1 0 0,1-1 0,0 1 0,1-1 0,-1 0 0,0 0 0,0-1-1,1 0 1,-1 0 0,1 0 0,0 0 0,-1-1 0,1 0 0,-1 0 0,1 0 0,7-2 0,13 1-236,-25 0 34,1 1 0,-1-1 0,0 1 1,1-1-1,-1 1 0,0-1 0,0 0 0,1 1 0,-1-1 1,0 0-1,0 0 0,0 0 0,0 0 0,0 0 0,0 0 1,0 0-1,-1 0 0,1 0 0,0-1 0,-1 1 0,1 0 1,0-1-1,-1 1 0,0 0 0,1-1 0,-1-1 0,1 1-225,0 0 0,-1-1 0,1 1 0,-1-1 0,1 1 0,-1 0 0,0-1 0,0 1-1,0-1 1,-1 1 0,1 0 0,0-1 0,-2-2 0,-11-17-1869,7 16 771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5.2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 83 308,'-3'-83'9014,"0"103"-8611,32 210 861,-26-212-1180,-2-1-452,2 1 0,0-1 0,1 0 0,11 27 0,-15-44 279,0 1 0,0-1 0,0 1 0,1-1 0,-1 1 0,0-1 0,0 0 0,8 5-1600,-7-5 1600,-1 0 0,1 0 0,-1 0 0,1 0 0,-1 0 0,1 0 0,-1 0 0,1 0 0,-1 0 0,0 0 0,1-1 0,-1 1 0,1 0 0,-1 0 0,1-1 1,-1 1-1,4-5-890,11-20-1424,-11 8 1609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19.8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105 127 112,'-87'-82'3946,"87"82"-3914,0 0 0,0-1 0,-1 1 0,1 0 0,0 0 0,0 0 0,0 0 0,0 0 0,0-1 0,0 1 0,-1 0-1,1 0 1,0 0 0,0 0 0,0 0 0,0 0 0,0 0 0,-1 0 0,1 0 0,0 0 0,0 0 0,0-1 0,0 1 0,-1 0-1,1 0 1,0 0 0,0 0 0,0 0 0,0 0 0,-1 0 0,1 1 0,0-1 0,0 0 0,0 0 0,0 0 0,-1 0 0,1 0-1,0 0 1,0 0 0,0 0 0,0 0 0,0 0 0,-1 0 0,1 1 0,0-1 0,-5 11 214,2 14-295,2-6 99,0-11-49,1-1-1,-1 1 1,1 0 0,1-1-1,-1 1 1,1-1 0,1 1 0,-1-1-1,1 0 1,4 9 0,-5-15-12,-1 0 0,1 0 0,0 0 1,0 0-1,0 0 0,0 0 0,0 0 0,0 0 1,0 0-1,0 0 0,0-1 0,1 1 0,-1-1 1,0 1-1,0-1 0,1 1 0,-1-1 0,0 0 1,1 1-1,-1-1 0,0 0 0,1 0 1,-1 0-1,0 0 0,2 0 0,0-1 11,0 0 0,0 0 0,0 0 0,0-1 0,-1 1 0,1-1 0,0 1 0,-1-1 0,0 0 0,5-4 0,2-4 34,0 0 0,-1 0 0,0-1 0,8-15 0,-14 21-23,-1 1 0,1-1 0,-1 0 1,0 1-1,0-1 0,-1 0 1,1 0-1,-1 0 0,0 0 0,-1 1 1,1-1-1,-1 0 0,-2-7 1,3 10-26,0-1 1,0 1-1,-1 0 1,0 0 0,1 0-1,-1 1 1,0-1 0,0 0-1,0 0 1,0 0-1,0 0 1,0 1 0,0-1-1,-1 1 1,1-1 0,-1 1-1,1-1 1,-1 1-1,0 0 1,1 0 0,-1-1-1,0 1 1,0 1 0,0-1-1,0 0 1,0 0-1,1 1 1,-2-1 0,1 1-1,0-1 1,0 1 0,-4 0-1,3 1-100,0 0-1,0 0 1,0 0 0,0 0-1,0 0 1,0 1 0,0-1-1,0 1 1,1 0 0,-1 0-1,0 0 1,1 0-1,0 1 1,-1-1 0,1 1-1,0-1 1,0 1 0,1 0-1,-1 0 1,0 0 0,1-1-1,0 2 1,0-1 0,0 0-1,0 0 1,0 0-1,0 0 1,1 1 0,0-1-1,-1 0 1,1 1 0,1-1-1,-1 0 1,0 0 0,1 1-1,0-1 1,-1 0-1,1 0 1,1 0 0,-1 0-1,3 5 1,2 1-338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0.39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35 394 804,'-2'6'3186,"-8"-6"-2679,9 0-406,0 0-1,0 0 1,1-1-1,-1 1 1,0 0-1,0 0 1,0 0-1,0-1 1,1 1-1,-1 0 1,0-1 0,0 1-1,1-1 1,-1 1-1,0-1 1,1 1-1,-1-1 1,0 1-1,1-1 1,-1 0-1,1 1 1,-1-1-1,1 0 1,-1 0 0,1 1-1,-1-1 1,1 0-1,0 0 1,-1-1-1,0-1-20,1-1-1,-1 0 1,0 0-1,1 0 1,0 0-1,0 0 1,1-5-1,2-10-136,0 0 0,10-27-1,15-36 120,-10 34-22,10-51 0,-20 69 128,-4 26-12,-3 18-344,0-5 196,1 1-1,-1-1 0,2 0 1,-1 1-1,1-1 0,0 0 1,1-1-1,0 1 0,1-1 1,0 1-1,0-1 0,0-1 0,1 1 1,0-1-1,1 0 0,9 9 1,16 11 126,0-1 0,49 29 0,-70-47-188,-5-4 89,0 0 0,-1 1 0,0 0 0,0 0 0,0 1 0,0-1 0,7 13 0,-10-15 17,0 0 0,-1 1 0,1-1 0,-1 0 0,1 1 0,-1-1 0,0 1 0,0-1 0,-1 1 0,1 0-1,-1-1 1,1 1 0,-1-1 0,0 1 0,-1 0 0,0 4 0,1-6-39,-1 0 0,0 0 0,0-1 1,0 1-1,1 0 0,-2-1 0,1 1 0,0 0 0,0-1 0,0 0 1,-1 1-1,1-1 0,-1 0 0,1 1 0,-1-1 0,0 0 1,1 0-1,-1-1 0,0 1 0,0 0 0,1 0 0,-1-1 0,0 1 1,0-1-1,0 0 0,-3 1 0,-6-1-9,0 0 0,1-1 0,-1 0 1,-11-3-1,14 3-962,-1-1 0,1 1 0,-1 0 1,-9 1-1,3-9-3099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1.0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69 132,'4'-9'321,"-1"0"0,0 0 0,0-1 0,6-21 6687,-21 312-5551,9-219-1226,1-41-217,1 0-1,1 1 1,0-1 0,2 0 0,8 40-1,-9-59 1,-1 0-1,1 0 1,0 0-1,0-1 1,0 1-1,0 0 1,0 0-1,0-1 1,0 1-1,1-1 1,-1 1-1,0-1 1,1 0-1,0 1 1,-1-1-1,1 0 1,0 0-1,-1 0 1,1 0-1,0 0 1,2 0-1,0 0-2,1 0 1,-1 0-1,0-1 0,0 0 0,0 0 0,1 0 1,-1 0-1,0-1 0,8-1 0,-1-2-149,-1 1 0,1-1 0,-1-1 0,1 0 0,-1 0-1,18-13 1,-22 13-151,1-1-1,-1 0 0,0 0 1,0 0-1,-1-1 0,1 0 1,-1 0-1,5-11 0,-9 17 79,-1-1 0,0 0 0,0 1 0,1-1 0,-1 0 0,0 0 0,-1 1 0,1-1 0,0 0 0,0 1 0,-1-1 0,1 0 0,-1 1 0,1-1 0,-1 0 0,0 1 0,1-1 0,-1 1-1,0-1 1,0 1 0,0 0 0,0-1 0,-1 1 0,1 0 0,-2-1 0,-8-6-719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1.7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108 284 336,'-20'-8'789,"0"2"0,-1 0 0,-25-3 0,82 14-121,0-1 1,1-2 0,-1-1-1,45-5 1,-53 1-678,0-2 0,0 0 0,-1-2 0,1-1 0,-2-1 0,39-18 0,-38 14 37,-12 6-1,-1 0-1,17-12 1,-27 16-31,-1 0 0,1 0 1,-1 0-1,1-1 0,-1 1 1,0-1-1,0 0 0,-1 0 1,1 0-1,-1 0 1,4-8-1,-6 10 9,1 0 1,-1 0-1,1 0 0,-1 0 0,1 0 1,-1-1-1,0 1 0,0 0 1,0 0-1,0 0 0,-1 0 0,1 0 1,-1 0-1,1-1 0,-1 1 1,0 0-1,1 0 0,-1 1 1,0-1-1,0 0 0,-1 0 0,1 0 1,0 1-1,-1-1 0,-1-2 1,-4-2 73,1 1 1,-2-1 0,1 1-1,-13-7 1,4 3 205,14 7 69,2 2-343,-1 0 0,1-1 0,-1 1-1,1 0 1,-1 0 0,1-1-1,-1 1 1,0 0 0,1 0 0,-1 0-1,1 0 1,-1 0 0,0 0-1,1 0 1,-1 0 0,1 0 0,-1 0-1,1 0 1,-1 1 0,0-1-1,1 0 1,-1 0 0,1 0 0,-1 1-1,1-1 1,-1 0 0,1 1 0,-1-1-1,1 0 1,-1 1 0,1-1-1,0 1 1,-1-1 0,1 1 0,0-1-1,-1 1 1,1 0 0,-14 21 21,11-16-45,1 0 1,0 1 0,1-1-1,0 0 1,0 1 0,-1 11-1,2-15 12,1 1 0,-1-1 0,1 1-1,0-1 1,0 1 0,0-1 0,0 0 0,0 0-1,1 1 1,0-1 0,0 0 0,-1 0 0,2-1-1,2 5 1,-1-3-3,0 1-1,1 0 1,-1-1-1,1 0 1,0 0 0,0-1-1,1 1 1,-1-1-1,1 0 1,0 0 0,-1-1-1,1 0 1,1 0-1,-1 0 1,0-1-1,0 0 1,0 0 0,1-1-1,-1 1 1,0-1-1,1-1 1,-1 1-1,8-2 1,-5 1-23,-1 1 28,0-1 0,0 1 0,-1-1-1,1-1 1,0 0 0,0 0 0,-1 0-1,14-7 1,-19 8 43,11-23 352,-13 25-361,0 0-1,0 0 1,-1-1-1,1 1 1,0 0 0,0 0-1,-1-1 1,1 1-1,-1 0 1,1-1 0,0 1-1,-1 0 1,1-1-1,-1 1 1,0-1 0,1 1-1,-1 0 1,1-1-1,-1 0 1,0 1 0,1-1-1,-1 1 1,0-1-1,0 0 1,1 0 0,-1 1-1,0-1 1,0 0-1,1 0 1,-1 0 0,0 0-1,0 0 1,0 0-1,1 0 1,-1 0-1,0 0 1,0 0 0,0 0-1,1 0 1,-1-1-1,0 1 1,0 0 0,1-1-1,-1 1 1,0 0-1,1-1 1,-1 1 0,0-1-1,1 1 1,-1-1-1,1 1 1,-1-1 0,1 0-1,-1 1 1,1-1-1,-1 0 1,1 1 0,0-1-1,-1 0 1,1 1-1,0-1 1,0 0-1,-1 0 1,1 0 0,0 1-1,0-1 1,0 0-1,0-1 1,-6 28-106,1 1 0,1 0-1,1 0 1,2 0 0,0 0 0,5 35-1,-3-57 84,-1 0 0,1 0 0,0-1 0,1 1 0,-1 0-1,1-1 1,0 0 0,0 1 0,1-1 0,-1 0 0,1 0 0,0 0-1,0 0 1,0-1 0,0 1 0,1-1 0,-1 0 0,1 0-1,0 0 1,7 4 0,-5-4-179,1-1 0,-1 0 0,0 0 0,0 0 0,1-1 0,-1 0 0,1 0 0,0-1 0,-1 0 0,1 0 0,-1-1 0,1 1 0,-1-1 0,12-4 0,6-1-3264,37-17 1,-46 17 2499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3.1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328 316 472,'1'-7'570,"-1"1"0,1 0 0,-1-1 0,-1 1-1,-1-11 1,2 12-275,-1-3-8,-1 0 1,1 1 0,-1-1 0,-1 1 0,0 0-1,0 0 1,0 0 0,-1 0 0,1 0-1,-2 1 1,1 0 0,-9-10 0,6 7 1,5 6-251,-1 1 0,0 0 0,1 0 0,-1 0 0,0 0 0,0 0 0,0 0 0,-1 1-1,1-1 1,0 1 0,-1 0 0,1 0 0,0 0 0,-1 1 0,1-1 0,-1 1 0,1 0 0,-6 0 0,4 0-24,-1 1 1,1 0 0,-1 1-1,1-1 1,-1 1 0,1 0-1,0 0 1,0 1 0,0-1-1,0 1 1,-8 7 0,-1 1-11,0 1 1,-17 19-1,22-21-9,1 1 1,0 0-1,1 0 0,0 1 0,0 0 1,1 0-1,1 0 0,0 1 0,1 0 0,-3 17 1,5-24 1,1-1 1,0 1-1,1-1 1,-1 1-1,1-1 1,0 1-1,0 0 1,1-1-1,0 1 1,0-1-1,0 1 1,1-1-1,-1 0 1,1 1-1,1-1 1,-1 0-1,1 0 1,0 0-1,0-1 1,0 1-1,0-1 1,1 1-1,0-1 1,0 0-1,0-1 1,0 1-1,6 3 0,-6-5 12,-1 0-1,1-1 1,-1 1-1,1-1 0,0 1 1,0-1-1,0-1 0,-1 1 1,1 0-1,0-1 0,0 0 1,0 0-1,0 0 0,0 0 1,7-2-1,-5 0 0,0 0 0,0 0 0,1 0 0,-1-1-1,-1 0 1,1-1 0,0 1 0,9-9 0,-6 4-9,1-2 0,-1 1 0,0-1 0,-1-1-1,-1 1 1,1-1 0,-2-1 0,1 1 0,4-15 0,1-6 9,-2-1 1,6-38-1,-17 141 162,1-61-175,0 1 0,1-1 0,0 0 1,1 1-1,0-1 0,1 0 0,6 17 0,-2-14 48,0-1 0,0 0 0,1-1 0,0 1 0,1-2 0,0 1 0,1-1 0,0 0 0,15 9 0,-22-15-11,1-1 0,-1 0 0,0 0 1,1 0-1,0-1 0,-1 1 0,1-1 0,0 0 0,-1 0 1,1 0-1,7 0 0,2-34 793,-8 18-761,-1 0 0,0-1 1,3-20-1,2-14-191,2 4 158,-9 32-39,0 0 1,2 0-1,-1 1 0,2-1 0,0 1 0,0 0 0,2 0 0,8-14 0,-14 26-13,0 0 0,0 0 0,0 0 0,0 0-1,0 0 1,0 0 0,0 0 0,0 0 0,0 1 0,0-1-1,0 0 1,0 1 0,1-1 0,-1 1 0,0-1 0,1 1-1,-1 0 1,0-1 0,0 1 0,1 0 0,-1 0 0,0 0-1,1 0 1,-1 0 0,0 0 0,1 1 0,-1-1 0,0 0-1,1 1 1,-1-1 0,0 1 0,0-1 0,0 1 0,3 1-1,3 3-129,0 0 0,-1 1 0,1 0 0,8 10 0,6 4 193,-6-7 122,0 0 0,-1 1 0,25 30 0,-33-36-139,-1-1 1,0 1 0,-1 0 0,1 1-1,-2-1 1,1 1 0,-1-1 0,-1 1-1,1 0 1,1 16 0,-4 43 1844,-6-102-1442,7 18-606,0-1 0,1 1 0,1-1-1,1 1 1,9-27 0,0 11-198,29-53 0,-40 80 307,0 1 0,1 0-1,0 0 1,0 1-1,0-1 1,0 0 0,1 1-1,0 0 1,-1 0-1,7-4 1,-8 6 51,-1 1 1,0-1-1,1 1 0,-1-1 1,1 1-1,-1 0 0,1-1 0,-1 1 1,1 0-1,-1 0 0,1 0 1,-1 0-1,1 0 0,-1 1 1,1-1-1,-1 0 0,1 1 1,-1-1-1,1 1 0,-1-1 0,0 1 1,1 0-1,-1 0 0,0-1 1,0 1-1,1 0 0,-1 0 1,0 0-1,0 0 0,0 1 0,0-1 1,0 0-1,0 0 0,-1 1 1,1-1-1,0 0 0,-1 1 1,2 1-1,21 35 264,31 37-1,16 24-296,-48-56-141,-22-40 267,2 2 202,-2-4-268,0-1 0,0 1 0,-1-1 0,1 1 0,0-1 0,0 0 0,0 1-1,0-1 1,0 1 0,1-1 0,-1 0 0,0 1 0,0-1 0,0 1 0,0-1 0,0 0 0,0 1-1,1-1 1,-1 0 0,0 1 0,0-1 0,1 0 0,-1 1 0,0-1 0,0 0 0,1 1 0,-1-1-1,0 0 1,1 0 0,-1 1 0,0-1 0,1 0 0,-1 0 0,1 0 0,0 1 0,0-2-14,1 0 0,0 0 1,0 0-1,-1 0 1,1 0-1,-1-1 1,1 1-1,-1 0 0,1-1 1,-1 1-1,0-1 1,1 1-1,-1-1 1,0 0-1,0 1 0,0-1 1,0-3-1,23-45-478,-16 32 333,23-41-294,-20 40 422,-1-1 0,0 0 0,-2 0 0,0-1-1,-1 0 1,-1 0 0,6-38 0,-12 49 20,2 3 6,-2 0 0,1 0 0,-1 0 0,0 0 0,0 0 0,-1 0 1,0 0-1,0 0 0,-1 0 0,-3-8 0,5 15-3,0-1 0,0 1 0,0 0 0,0 0 0,0 0 0,0 0 0,0-1 0,0 1 0,-1 0 0,1 0 0,0 0 0,0 0 0,0 0 0,0 0 0,0-1 0,-1 1-1,1 0 1,0 0 0,0 0 0,0 0 0,-1 0 0,1 0 0,0 0 0,0 0 0,0 0 0,-1 0 0,1 0 0,0 0 0,0 0 0,0 0 0,-1 0 0,1 0 0,0 0 0,0 0 0,0 0 0,0 0 0,-1 0 0,1 0 0,0 1 0,0-1 0,0 0-1,0 0 1,-1 0 0,1 0 0,0 0 0,0 1 0,-9 11-5,-2 14-57,9-10 21,0-5 37,0 0 0,1 1-1,1-1 1,0 1 0,1-1 0,0 1 0,0-1 0,6 21 0,1-10 66,0 0 1,2 0 0,0-1-1,1 0 1,1-1 0,1-1-1,20 24 1,51 49 233,-83-91-287,0 0 1,0 0 0,0 0-1,0 0 1,0 0-1,-1 0 1,1 0 0,0 0-1,-1 0 1,1 0 0,-1 0-1,1 1 1,-1-1 0,0 0-1,1 0 1,-1 0 0,0 1-1,0-1 1,0 0 0,0 0-1,0 1 1,0-1 0,0 0-1,0 0 1,-1 1 0,1-1-1,0 0 1,-1 0 0,1 0-1,-1 0 1,1 1-1,-1-1 1,0 0 0,-1 1-1,-2 2 31,-1 0 0,1 0 0,-1-1 0,0 0 0,-1 0-1,-6 3 1,-21 14-352,29-17 40,0 0 1,0-1-1,0 1 0,-1-1 0,1 0 1,-9 2-1,11-3-371,-4-19-6146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3.7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88 457 56,'0'0'825,"-7"-19"954,7 16-1615,1 0 0,-1 1 0,0-1 0,1 1-1,-1-1 1,1 0 0,0 1 0,0-1 0,0 1 0,0-1-1,0 1 1,1 0 0,-1 0 0,1-1 0,2-2 0,35-26 62,-30 26-194,-1-2 1,0 1-1,12-12 1,-10 7-77,-1 0 1,-1 0-1,0-1 1,0 0-1,-1 0 1,0-1-1,-1 0 1,-1 0-1,0 0 1,5-27-1,-6 24 111,-1-1 0,0 0 0,-2 0 0,0 0 0,-2-25 0,1 40 27,0 0 0,-1 0 0,1 0-1,-1 0 1,1-1 0,-1 1 0,0 0-1,1 0 1,-1 1 0,0-1 0,0 0 0,0 0-1,-1 0 1,1 1 0,0-1 0,-1 0 0,1 1-1,-1-1 1,0 1 0,-2-2 0,3 3-64,0 0 0,0 1-1,0-1 1,0 0 0,0 1 0,0-1 0,0 1 0,0 0 0,1-1 0,-1 1 0,0 0 0,0-1 0,1 1 0,-1 0-1,0 0 1,1-1 0,-1 1 0,0 0 0,1 0 0,-1 1 0,-19 29-29,14-21 42,-1 3-29,0 0-1,1 0 1,0 1 0,1 0 0,1 0 0,0 0 0,1 1-1,1-1 1,-1 17 0,0 21-59,6 62 0,-2-84 47,18 174 269,-2-34-210,3 125 303,-19-280-335,1 0 0,1 0 0,6 22-1,-8-33-61,0 1 0,1-1 0,-1 0-1,1 0 1,0-1 0,0 1 0,1 0-1,-1-1 1,1 1 0,-1-1 0,1 1 0,0-1-1,0 0 1,1-1 0,-1 1 0,5 2-1,-6-4 29,1-1 0,0 0-1,0 0 1,-1-1-1,1 1 1,0 0-1,-1-1 1,1 0-1,0 0 1,-1 1-1,1-2 1,-1 1-1,1 0 1,-1 0-1,4-3 1,13-5-131,-10 4 126,0 0 1,-1 0-1,0-1 0,0 0 1,0 0-1,8-10 0,-7 8 41,-1 2 9,-1-1 0,0-1 0,-1 1 0,1-1-1,-2 0 1,1 0 0,-1-1 0,0 1 0,-1-1-1,0-1 1,0 1 0,3-16 0,-6 18-36,0-1 0,0 0 0,-1 1-1,0-1 1,0 0 0,-1 0 0,0 1 0,0-1 0,-1 1 0,0-1 0,0 1 0,-1-1 0,0 1 0,0 0 0,0 0 0,-7-7-1,2 0-20,-2 1-1,0 0 1,0 1-1,-1 0 0,-1 1 1,0 0-1,0 1 0,-21-13 1,13 10 35,1 1 0,-2 2 0,1 0 0,-2 1-1,-22-7 1,35 14-5,1 0-1,0 0 0,-1 1 0,1 0 1,-1 1-1,0-1 0,1 2 0,-1-1 1,1 1-1,-1 1 0,1-1 1,0 1-1,-1 1 0,1 0 0,0 0 1,-13 7-1,16-7-42,0 0 0,1 1 0,0-1 0,0 1 0,0-1 1,-6 8-1,9-9-30,0-1 0,0 0 0,0 0 0,0 1 0,0-1 0,1 0 1,-1 1-1,1-1 0,-1 1 0,1-1 0,-1 0 0,1 1 0,0-1 0,0 1 1,0-1-1,0 1 0,0 0 0,0-1 0,0 1 0,0-1 0,1 1 0,-1-1 1,0 0-1,1 1 0,-1-1 0,1 1 0,0-1 0,0 2 0,2-2-127,0 1 0,0-1 0,0 0 0,0 0 0,0 0 0,0 0 0,0 0 0,0-1-1,0 1 1,0-1 0,0 0 0,0 0 0,1 0 0,-1 0 0,4-1 0,3 0-120,-3 1 17,-1-1 1,1 1-1,0-1 1,0-1-1,-1 1 0,1-1 1,-1 0-1,10-5 1,13-8-636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5.5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54 420 372,'-9'-16'865,"-6"-2"1011,10 11-443,13 12-1469,-7-4 41,0 0-1,0-1 1,0 1-1,0 0 0,0-1 1,0 1-1,1 0 0,-1-1 1,0 0-1,0 1 1,0-1-1,1 0 0,-1 1 1,0-1-1,0 0 1,1 0-1,-1 0 0,0 0 1,1 0-1,-1 0 0,0-1 1,0 1-1,0 0 1,1-1-1,-1 1 0,0-1 1,0 1-1,2-2 0,27-22-18,-22 16-65,-5 5 131,0-1 0,-1 1 0,1-1 0,0 0 0,-1 0 0,0-1 0,0 1 0,0 0 0,-1-1 0,1 1-1,-1-1 1,0 1 0,-1-1 0,1 0 0,-1 0 0,1 1 0,-2-1 0,1 0 0,0 1 0,-1-1 0,0 0-1,0 1 1,0-1 0,-1 1 0,1-1 0,-1 1 0,-4-7 0,-7-7 369,11 14-285,0 0 1,0 1-1,0 0 1,-1-1-1,0 1 0,0 0 1,0 0-1,0 0 1,0 1-1,0-1 1,-7-3-1,9 6-118,-1 1 0,1-1 0,-1 0 0,1 0 1,0 1-1,-1-1 0,1 1 0,0-1 0,-1 1 0,1 0 0,0-1 0,0 1 0,-1 0 0,1 0 0,0 0 1,0 0-1,0 0 0,0 0 0,0 0 0,0 0 0,1 0 0,-1 1 0,0-1 0,-1 2 0,-22 38 73,22-34-72,-1 1 0,1-1 0,0 1 0,0-1 0,1 1 0,0 0 0,1 0 0,-1 0 0,2-1 0,-1 1-1,3 13 1,0-4 24,1 1 0,1-1 0,0 0 0,8 18 0,-8-24-27,0 1 20,0-1 1,1 1-1,0-1 1,13 16-1,-17-24-81,1 0-1,-1-1 1,0 1-1,1-1 0,0 0 1,0 0-1,0 0 0,0 0 1,0-1-1,0 1 0,0-1 1,0 1-1,0-1 0,1 0 1,-1-1-1,1 1 0,-1 0 1,1-1-1,-1 0 0,1 0 1,-1 0-1,5-1 0,3 0-413,0-2 0,0 1 0,0-2 0,0 1 0,0-2 0,-1 1 0,0-1 0,0-1 0,0 0-1,9-7 1,-12 7 265,0 0-1,0 0 1,-1 0-1,0-1 1,-1 1 0,1-2-1,-1 1 1,0 0-1,-1-1 1,0 0-1,0 0 1,-1 0-1,3-12 1,1-7 144,13-62 168,-19 82 146,0 0 0,-1 0 0,0 0 0,0 0 1,0 0-1,-1 1 0,0-1 0,-1 0 1,1 0-1,-5-10 1130,-3 15-143,9 2-1231,-1 0-1,1-1 0,0 1 1,-1 0-1,1 0 0,0 0 0,0 0 1,-1-1-1,1 1 0,0 0 1,-1 0-1,1 0 0,0 0 0,-1 0 1,1 0-1,-1 0 0,1 0 0,0 0 1,-1 0-1,1 0 0,0 0 1,-1 0-1,1 0 0,0 0 0,-1 0 1,1 0-1,0 0 0,-1 1 0,1-1 1,0 0-1,-1 0 0,1 0 1,0 0-1,-1 1 0,1-1 0,0 0 1,0 0-1,0 1 0,-1-1 1,1 0-1,0 1 0,0-1 0,0 0 1,-1 1-1,1-1 0,0 0 0,0 1 1,0-1-1,0 0 0,0 1 1,0-1-1,0 0 0,0 1 0,0-1 1,0 1-1,0 0-16,-1 1 1,1-1-1,0 1 1,0-1 0,0 1-1,1-1 1,-1 0-1,0 1 1,0-1-1,1 0 1,-1 1-1,1-1 1,-1 0-1,1 1 1,0-1-1,0 0 1,-1 0-1,1 0 1,0 1-1,0-1 1,0 0-1,0 0 1,0-1-1,0 1 1,0 0-1,1 0 1,-1 0-1,0-1 1,3 2-1,-2-1 0,0 0 0,1 0 0,-1 0-1,0-1 1,1 1 0,-1-1 0,1 0 0,-1 1-1,1-1 1,0 0 0,-1-1 0,1 1-1,-1 0 1,1-1 0,-1 1 0,0-1 0,1 0-1,-1 0 1,0 0 0,1 0 0,-1 0-1,0 0 1,0 0 0,0-1 0,0 1 0,0-1-1,0 0 1,0 0 0,0 0 0,-1 1-1,1-2 1,-1 1 0,0 0 0,2-3 0,0 0-26,0-1 1,0 1-1,-1-1 1,0 0-1,0 0 1,0 0-1,-1 0 1,0 0-1,0 0 0,0 0 1,-1-1-1,0-7 1,-2-1 150,3 14-93,-1 0 0,0-1 0,0 1-1,0-1 1,0 1 0,0 0 0,0-1-1,0 1 1,-1-1 0,1 1 0,0 0-1,-1-1 1,1 1 0,-1 0 0,1-1-1,-1 1 1,0 0 0,0 0 0,1-1-1,-1 1 1,0 0 0,0 0 0,0 0-1,0 0 1,0 0 0,-1 0-1,1 1 1,0-1 0,-2 0 0,1 1-37,0 1 0,0 0 0,0-1 1,0 1-1,0 0 0,0 0 0,0 1 1,0-1-1,1 0 0,-1 1 0,0-1 1,1 1-1,-1-1 0,1 1 0,-1 0 1,1-1-1,-2 4 0,-4 4 74,1-3-8,1 0-1,0 0 0,0 1 1,0 0-1,1 0 0,0 0 0,1 1 1,-1 0-1,2-1 0,-1 1 0,1 0 1,0 0-1,-1 13 0,2-17-57,0 1 0,1-1-1,0 0 1,0 1 0,0-1-1,0 0 1,1 0 0,-1 1-1,1-1 1,0 0 0,1 0 0,-1 0-1,1 0 1,-1 0 0,1 0-1,0 0 1,1-1 0,-1 1-1,1-1 1,-1 1 0,1-1-1,0 0 1,1 0 0,-1 0-1,0-1 1,1 1 0,-1-1-1,5 2 1,5 1-35,1-1 1,-1-1-1,1 0 0,0-1 0,0 0 0,0-1 1,0-1-1,20-2 0,1 2 158,-29-1-98,1 0-1,-1 0 0,1-1 1,-1 1-1,0-1 1,0-1-1,0 1 0,0-1 1,0 0-1,6-5 1,-2 2-23,-1-1-1,1 0 1,-1-1 0,13-15 0,-15 15-33,0-1 0,-1 1 0,0-1 0,7-17 1,-12 25 140,-5-4-28,-1-1-75,4 6 2,-1 0 1,1 1 0,0-1-1,-1 1 1,1-1-1,-1 1 1,1 0 0,0-1-1,-1 1 1,1 0-1,0 0 1,-2 2 0,-2 1-9,1-1 1,0 1 0,0 0 0,0 1 0,1-1-1,0 1 1,0-1 0,0 1 0,0 0 0,1 0-1,-1 0 1,1 1 0,1-1 0,-1 1 0,1-1 0,0 1-1,0-1 1,0 1 0,1-1 0,0 1 0,1 7-1,0-2 84,1 0-1,0 0 0,0-1 0,1 1 0,1-1 0,0 0 0,0 0 0,1 0 0,0 0 0,7 8 0,-3-4-16,-5-8-111,0 0 0,0-1-1,0 1 1,10 8 0,-12-13 25,0 1 0,0-1 0,0 1 0,1-1 0,-1 0 0,0 0 0,1 0 0,-1 0 0,0-1 0,1 1 0,-1-1 0,1 1 0,0-1 0,-1 0 0,1 0 0,-1 0 0,4 0 0,3-1-13,0 0 0,0-1 0,-1 0 0,1 0 0,-1-1 0,1 0 0,-1 0 0,0-1 0,0 0 0,0 0 0,-1-1 0,1 0 0,-1 0 0,-1-1 0,1 0 0,-1 0 0,0-1 0,0 0 0,0 0 0,-1 0 0,0 0 0,-1-1 0,5-10 0,-3 0 47,0 0 0,-1 0 0,-1 0 1,-1-1-1,2-36 0,-4 17-60,-2 1 0,-6-38-1,6 60-8,0 7 5,0 0-1,0-1 0,-1 1 1,-4-11-1,6 19 38,0-1-1,0 0 1,0 0-1,-1 1 1,1-1-1,0 0 1,-1 1-1,1-1 1,-1 0-1,1 1 1,-1-1-1,1 1 1,-1-1-1,1 1 1,-1-1-1,1 1 1,-1-1-1,0 1 1,1-1-1,-1 1 1,0 0-1,1-1 1,-1 1-1,0 0 1,1 0-1,-2-1 1,1 2 7,0-1-1,1 0 1,-1 1-1,0-1 1,0 0-1,1 1 1,-1-1 0,0 1-1,1-1 1,-1 1-1,0-1 1,1 1-1,-1 0 1,1-1 0,-1 1-1,1 0 1,-1 0-1,1-1 1,-1 2 0,0 1-2,0 0 0,-1-1 0,1 1 0,1 0 0,-1 0 0,0 0 0,1 0 1,-1 0-1,1 0 0,0 0 0,0 0 0,0 0 0,0 0 0,1 3 1,11 35-161,-10-40 166,10 27-46,1 22 44,-13-46-2,0-1 0,1 1 0,-1 0-1,1-1 1,0 1 0,0-1 0,0 0-1,1 1 1,-1-1 0,1 0 0,0 0-1,-1 0 1,1 0 0,1 0 0,-1 0-1,0-1 1,1 1 0,0-1 0,-1 1-1,1-1 1,5 3 0,2 0 1,0 0 0,0-1 1,1-1-1,0 0 0,0 0 0,-1-1 0,1 0 1,1-1-1,-1 0 0,0-1 0,0 0 1,0-1-1,0 0 0,0-1 0,0 0 1,0-1-1,0 0 0,16-7 0,-23 7-4,0 1 0,0 0 0,0-1 0,-1 1 0,1-1 0,-1 0 0,0 0 0,0-1 0,0 1 0,0-1 0,0 1 0,-1-1 0,0 0 0,1 0 0,-2 0 0,1 0 0,0 0 0,-1-1 0,0 1 0,0 0 0,0-1 0,0 1 0,-1-1 0,0 1 0,1-1 0,-2 1 0,0-6 0,1 9 4,0 0 0,0 1 0,0-1 0,0 1 0,-1-1 0,1 0 0,0 1 0,0-1 0,-1 1 1,1-1-1,0 1 0,-1-1 0,1 1 0,-1-1 0,1 1 0,-1-1 0,1 1 0,-1 0 1,1-1-1,-1 1 0,1 0 0,-1-1 0,1 1 0,-1 0 0,1-1 0,-1 1 0,0 0 0,1 0 1,-1 0-1,0 0 0,1 0 0,-1 0 0,1 0 0,-1 0 0,0 0 0,1 0 0,-1 0 1,0 0-1,1 0 0,-1 0 0,1 1 0,-1-1 0,0 0 0,1 0 0,-1 1 0,1-1 0,-1 0 1,1 1-1,-1-1 0,1 1 0,-1-1 0,1 1 0,-1 0 0,-34 33 253,23-20-205,6-10-2,1 1-1,0 1 0,0-1 1,1 1-1,-1 0 0,1 0 1,1 0-1,-1 0 0,1 1 1,0-1-1,0 1 0,-3 13 1,5-15-15,1 1 0,0-1 0,-1 0 1,2 0-1,-1 0 0,0 0 0,1 0 0,0 0 0,0 0 1,1 0-1,0 0 0,-1 0 0,1 0 0,1-1 1,-1 1-1,1-1 0,0 0 0,6 8 0,-1-3-7,2 4 103,1-1-1,19 18 0,-26-27-177,1 0-1,0 0 0,-1 0 0,1 0 0,0-1 0,1 1 0,-1-1 0,0-1 0,1 1 0,-1-1 0,6 1 0,-3-1-218,-1-1 1,0 0-1,0-1 1,0 1 0,1-1-1,-1-1 1,0 1 0,0-1-1,-1-1 1,1 1-1,11-6 1,-9 3-1228,0-1 1,0 0-1,15-13 1,-21 14 759,-1-5-29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6.0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102 210 64,'-10'1'3281,"15"-1"-1815,-2 0-1477,0 0-1,0-1 1,-1 1 0,1-1-1,0 0 1,-1 0 0,1 0-1,0 0 1,-1 0 0,3-2-1,-1 0-19,0 1 43,-1 0 0,1 0 0,-1-1 0,1 1 0,-1-1 0,0 0 0,0 0 0,0 0-1,-1-1 1,1 1 0,-1 0 0,1-1 0,-1 0 0,0 0 0,-1 1 0,3-7 0,-3 4 19,1-2 105,-1 0 0,1 0 0,-1 0 0,-1 0 0,1 0 1,-1 0-1,-1 0 0,0 0 0,0 0 0,0 0 0,-1 0 0,0 1 0,-5-12 0,6 18-105,1 0 0,-1 0 0,0 1 1,0-1-1,0 0 0,0 0 0,0 0 0,0 1 0,0-1 0,0 1 0,0-1 1,0 1-1,0-1 0,0 1 0,-1-1 0,1 1 0,0 0 0,0 0 1,0 0-1,-1 0 0,1 0 0,0 0 0,0 0 0,-1 0 0,1 0 1,0 0-1,0 1 0,0-1 0,0 0 0,-2 2 0,-36 17 134,29-13-104,1 0 0,0 1 1,0 1-1,1 0 0,0 0 0,-8 10 0,12-13 2,1 1 0,-1-1 0,1 1 0,0 0 0,0 0 0,1 0-1,0 0 1,0 0 0,0 1 0,1-1 0,0 0 0,-1 14 0,3-12-122,-1 1 1,2 0 0,-1 0 0,1-1 0,0 1-1,1-1 1,0 0 0,0 1 0,1-1 0,0-1 0,0 1-1,1-1 1,0 1 0,0-1 0,1-1 0,-1 1 0,2-1-1,-1 0 1,1 0 0,0-1 0,0 0 0,11 7 0,-2-4-560,1 0 1,-1 0 0,1-2 0,0 0-1,1-1 1,-1-1 0,1 0 0,0-2 0,0 0-1,18 0 1,-9-2-345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6.5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297 524 152,'4'-5'221,"-1"1"0,0-1 0,0 0 0,0 0 1,-1 0-1,1 0 0,-1 0 0,0 0 0,-1-1 0,0 1 0,2-11 0,-1-5 971,-3-40 0,0 20 232,1 39-1367,1-1-1,-1 1 1,0-1-1,0 1 1,-1-1-1,1 1 1,-1-1-1,1 1 1,-1-1-1,1 1 1,-1-1-1,0 1 1,0 0-1,-1 0 1,1-1-1,0 1 1,-1 0-1,1 0 1,-1 0-1,0 0 1,1 1-1,-1-1 0,0 0 1,0 1-1,0-1 1,0 1-1,-1 0 1,1 0-1,0 0 1,0 0-1,-1 0 1,1 0-1,-1 0 1,1 1-1,-1-1 1,1 1-1,-4 0 1,-4 0-43,-1 0 0,1 2 0,0-1 0,0 1 0,0 0 0,0 1 1,1 0-1,-10 5 0,7-2 10,1 0 0,0 0 0,0 2 0,1-1 1,0 1-1,0 1 0,1 0 0,0 0 0,1 1 0,0 0 1,0 0-1,1 1 0,0 0 0,1 0 0,1 0 0,-1 1 0,2 0 1,0 0-1,0 1 0,1-1 0,-3 26 0,6-36-26,-1 1-1,1-1 0,-1 0 1,1 1-1,0-1 1,0 0-1,0 1 1,0-1-1,1 0 0,-1 1 1,1-1-1,-1 0 1,1 0-1,0 1 0,0-1 1,0 0-1,0 0 1,0 0-1,0 0 0,1 0 1,-1 0-1,1-1 1,-1 1-1,1 0 1,0-1-1,0 1 0,-1-1 1,1 1-1,0-1 1,4 2-1,0-1-11,0-1 0,-1 0 0,1 0 0,0 0 0,0-1-1,0 0 1,-1 0 0,1 0 0,0-1 0,11-2 0,-4 1-1,-1-1 1,0-1-1,0 0 0,0 0 1,0-1-1,-1 0 0,0-1 0,0-1 1,0 0-1,-1 0 0,0-1 1,0 0-1,-1-1 0,0 0 1,-1 0-1,1-1 0,11-20 1,-12 14 25,0 0-1,-1 0 1,0-1 0,-2 0 0,8-34 0,3-90 81,-10 71-75,-6 57-14,0 0 1,-3-24-1,0-8 12,3 45-15,0 0 0,0 0 1,0 0-1,0 0 0,0 0 0,0 0 0,-1 1 0,1-1 1,0 0-1,0 0 0,0 0 0,0 0 0,0 0 0,0 0 0,0 0 1,0 0-1,-1 0 0,1 0 0,0 0 0,0 0 0,0 0 1,0 0-1,0 0 0,0 0 0,0 0 0,-1 0 0,1 0 0,0 0 1,0 0-1,0 0 0,0 0 0,0 0 0,0 0 0,0 0 0,-1 0 1,1 0-1,0-1 0,0 1 0,0 0 0,0 0 0,0 0 1,0 0-1,0 0 0,0 0 0,0 0 0,0 0 0,0 0 0,0 0 1,0-1-1,-1 1 0,1 0 0,0 0 0,0 0 0,0 0 1,0 0-1,0 0 0,0 0 0,0-1 0,0 1 0,0 0 0,0 0 1,0 0-1,-10 15 3,-11 23 7,13-21 95,1 0 1,1 1-1,0 0 0,1 0 1,1 0-1,1 1 1,0 0-1,1 0 0,2-1 1,1 24-1,1-14-37,2 0-1,0-1 0,18 54 0,-16-64-74,1 0 1,0 0-1,1 0 0,1-1 0,1-1 0,0 1 0,17 17 0,-21-27-259,0 0 0,0 0 0,1-1 0,-1 0-1,1 0 1,1-1 0,-1 1 0,1-2 0,-1 1 0,1-1-1,0 0 1,1-1 0,-1 0 0,0 0 0,0-1-1,1 0 1,-1 0 0,1-1 0,-1 0 0,1-1 0,-1 1-1,1-2 1,-1 1 0,0-1 0,9-3 0,30-20-2240,-35 17 1502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7.5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418 724 548,'2'-3'5831,"-4"-11"-4267,-5-17-1278,-32-46 805,-3-6-369,27 58-586,-20-52 0,29 61-125,-14-43 149,-3 1 1,-53-98-1,61 132-436,-25-31 0,37 52 288,-1-1 1,1 0 0,0 0 0,1 0 0,-1 0 0,1-1-1,0 1 1,-3-9 0,5 13-51,3 38 61,-5 21 418,-15 106 0,-3-8-716,-4 26 238,11-55 1275,15-129-1219,-1 1 1,0 0-1,0-1 1,0 1-1,0-1 1,0 0-1,0 1 1,0-1-1,0 0 1,0 0-1,0 1 1,0-1-1,0 0 0,0 0 1,0 0-1,-1 0 1,2-2-1,23-28 15,-4-3 31,49-58 1,-25 34-116,-5 4-24,-8 7-67,3 2-1,2 1 1,63-59-1,-91 96 90,-1 0 0,1 0 0,0 1 0,1 0 0,-1 0 0,15-5 0,-23 11 48,-1 0 0,1-1 0,0 1-1,-1 0 1,1 0 0,-1 0 0,1 0 0,0 0 0,-1 0-1,1 0 1,0 0 0,-1 0 0,1 0 0,0 0 0,-1 0 0,1 0-1,0 0 1,-1 0 0,1 1 0,-1-1 0,1 0 0,0 1-1,-1-1 1,1 0 0,-1 1 0,1-1 0,-1 0 0,1 1-1,-1-1 1,1 1 0,-1-1 0,0 1 0,1-1 0,-1 1-1,0 0 1,1-1 0,-1 1 0,0-1 0,0 1 0,1 0 0,-1 0-1,1 33-9,0-12 29,6 12 13,-5-24-105,0 0 1,1 0-1,5 14 0,-7-22-52,0 0 0,-1-1 0,1 1 0,0-1 0,0 1 0,0-1 0,0 1 0,0-1 0,1 0 0,-1 0 0,0 0 0,1 1 0,-1-1 0,1 0 0,-1 0 0,1-1 0,-1 1 0,1 0 1,-1-1-1,1 1 0,0 0 0,0-1 0,-1 0 0,1 1 0,0-1 0,0 0 0,-1 0 0,1 0 0,0 0 0,0 0 0,-1-1 0,4 0 0,9 0-1086,-3-6-3317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5.6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69 73 132,'-4'0'228,"0"-1"-1,0 1 1,0-1-1,0 0 1,1-1-1,-8-2 1,7 3 129,1-1 1,-1 1 0,0 0-1,0 0 1,0 0-1,-8-1 420,13 22-552,2-15-216,-1 0 1,0 0-1,1-1 0,0 1 1,0 0-1,0-1 1,0 0-1,1 0 0,0 0 1,6 5-1,-8-8-33,-1 0-1,1 1 1,0-1-1,0 0 0,0 0 1,0 0-1,0 0 1,0 0-1,1-1 1,-1 1-1,0-1 1,0 1-1,0-1 1,1 0-1,-1 0 1,0 0-1,1 0 1,-1 0-1,0-1 1,0 1-1,0 0 0,1-1 1,-1 0-1,0 0 1,0 1-1,0-1 1,0-1-1,2 0 1,-1-1 23,0 1 1,-1 0-1,0-1 1,1 1 0,-1-1-1,0 0 1,-1 0-1,1 0 1,0 0-1,-1 0 1,0 0-1,1 0 1,-1 0 0,0-1-1,-1 1 1,1 0-1,-1-1 1,1 1-1,-1 0 1,0-1 0,0 1-1,-1-1 1,0-4-1,1 6 0,-1-1 0,1 0 0,-1 1 0,0-1 0,0 1 0,0-1 0,0 1 0,0 0 0,0-1 0,-1 1 0,1 0 0,-1 0 0,1 0 0,-1 0 0,0 0 0,0 0 0,0 1 0,0-1 0,0 1 0,0-1 0,-1 1 0,1 0 0,-1-1 0,1 1 0,0 0 0,-1 1 0,1-1 0,-1 0 0,0 1 0,1 0 0,-6-1 0,7 1-48,-1 1 1,1-1-1,0 0 1,-1 0-1,1 1 0,0-1 1,-1 1-1,1-1 1,0 1-1,-1 0 0,1-1 1,0 1-1,0 0 1,0 0-1,0 0 0,0 0 1,0 0-1,0 0 1,0 0-1,0 0 0,1 0 1,-1 0-1,0 1 1,0 1-1,0-2-2,1 0 1,0 0-1,-1 0 1,1 0-1,0 0 0,0-1 1,0 1-1,0 0 1,0 0-1,0 0 1,0 0-1,0 0 0,0 0 1,0 0-1,0 0 1,0-1-1,1 1 0,-1 0 1,0 0-1,1 0 1,-1 0-1,1-1 0,-1 1 1,1 0-1,-1 0 1,1-1-1,0 1 0,-1 0 1,1-1-1,0 1 1,-1-1-1,1 1 0,0-1 1,0 1-1,-1-1 1,1 1-1,2-1 0,10 5-312,4-2-81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8.2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361 532 232,'0'0'4564,"3"-1"-4189,3-2-263,-2 0-1,1 1 0,0-2 1,0 1-1,-1-1 0,0 1 1,0-1-1,4-5 0,14-12-70,11-5-55,-4 3 25,37-38 1,-57 51 10,0 0 0,-1-1 0,0 0 0,-1-1-1,0 0 1,-1 0 0,8-20 0,-9 19 61,-1 0 1,0 0-1,-1 0 0,-1 0 1,0-1-1,-1 1 0,0-1 1,-1 1-1,-1-1 0,0 1 1,-1-1-1,0 1 0,-6-21 1,7 32-54,0-1 1,0 1-1,0-1 1,0 1-1,0-1 1,0 1-1,-1 0 0,1-1 1,-1 1-1,1 0 1,-1 0-1,0 0 1,0 0-1,0 1 1,0-1-1,0 0 1,0 1-1,-1 0 1,1-1-1,0 1 1,-1 0-1,1 0 1,-1 0-1,0 0 0,1 1 1,-1-1-1,1 1 1,-1 0-1,0-1 1,1 1-1,-1 0 1,0 1-1,1-1 1,-1 0-1,0 1 1,1-1-1,-1 1 1,1 0-1,-1 0 1,-2 1-1,-4 3-7,1 0 1,-1 0-1,1 0 1,0 1-1,1 0 1,-1 0-1,1 1 0,0 0 1,-7 11-1,4-3-7,0 1 1,1 0-1,1 1 0,1 0 0,0 0 0,1 0 1,-4 19-1,-17 131 135,18-106-144,-11 88 183,-32 179 98,44-297-81,-1-1-1,-2 0 0,-21 40 1,-3 10 384,31-69-487,0-1 1,-1-1-1,0 1 1,-1-1-1,0 0 1,-14 16-1,16-21-73,0 0 0,0 0 0,-1 0-1,0-1 1,0 1 0,0-1 0,0 0 0,0-1 0,-1 0-1,1 1 1,-1-2 0,1 1 0,-10 1 0,13-3-95,-1 0 0,1-1 0,0 1 0,0-1 1,0 1-1,-1-1 0,1 0 0,0 0 0,0 0 0,0 0 1,0 0-1,0-1 0,0 1 0,1-1 0,-1 1 0,0-1 1,1 1-1,-1-1 0,1 0 0,-1 0 0,1 0 0,0 0 1,-2-3-1,1 0-243,-1 0 1,1 0 0,0 0-1,1 0 1,-1 0 0,1 0-1,0 0 1,1-1 0,-1 1 0,1 0-1,0-1 1,0 1 0,1 0-1,-1-1 1,3-7 0,-1 0-306,0 5 117,0 1 0,1-1 0,0 1 1,0-1-1,1 1 0,5-9 0,-1 3 17,0-4-333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8.7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4 424 300,'-1'-17'3485,"0"16"-3431,1 0 0,-1 0 0,1 0 0,0 0 0,0 0 1,0 0-1,0 0 0,0-1 0,0 1 0,0 0 0,0 0 0,0 0 1,0 0-1,0 0 0,1 0 0,-1 0 0,0 0 0,1 0 0,-1 0 1,1 0-1,-1 0 0,1 0 0,-1 0 0,1 1 0,0-1 0,-1 0 1,1 0-1,0 0 0,0 1 0,0-1 0,0 1 0,-1-1 0,1 0 1,0 1-1,2-1 0,79-31-486,86-22 0,-129 42 336,-21 7 70,-1-1-1,1-1 0,-1-1 0,0 0 1,-1-1-1,0-1 0,19-16 0,-30 21 131,0 0-1,0 0 0,-1 0 0,1-1 0,-1 1 0,-1-1 0,1 0 1,-1-1-1,0 1 0,0 0 0,-1-1 0,0 0 0,0 0 0,-1 1 1,1-1-1,-1 0 0,-1 0 0,0 0 0,0-7 0,-2-4 199,2 16-232,0-1 0,0 1 0,0 0 1,-1-1-1,1 1 0,0 0 0,-1 0 0,0-1 1,1 1-1,-1 0 0,0 0 0,0 0 1,-1 0-1,1 0 0,0 0 0,-1 0 0,1 0 1,-1 1-1,1-1 0,-1 0 0,-2-1 0,1 2-60,1 1 0,0 0 0,0 0 0,0 0 0,-1 1 0,1-1 0,0 0 0,0 1 0,0 0 0,0-1 0,0 1 0,0 0 0,0 0-1,0 0 1,0 0 0,0 0 0,0 1 0,-3 2 0,-9 9 5,0 0 0,0 1 0,2 0 0,0 1 0,-14 22 0,22-31 11,1 1 0,0 0 0,0 0 0,1 0 0,0 0 1,0 1-1,1-1 0,0 0 0,0 1 0,0-1 0,1 1 0,1-1 0,0 11 0,1-4-6,1 0 0,0 0-1,1 0 1,0-1 0,12 24 0,-13-31-53,0 0 1,0 0-1,1 0 1,0 0-1,0-1 1,0 0 0,1 0-1,0 0 1,0-1-1,0 1 1,0-1-1,1 0 1,0-1 0,10 6-1,-9-7-270,1 0 0,-1 0 0,1 0-1,-1-1 1,1 0 0,0 0 0,0-1 0,-1 0-1,1 0 1,0-1 0,-1 0 0,1-1 0,8-1-1,-4-1-234,1-1 0,-1 0-1,0 0 1,-1-1-1,18-12 1,-6 2-276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29.3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39 386 480,'-23'-20'3834,"7"24"-3852,24 6 6,-7-10 7,4 0 14,-1-1 0,0-1 0,0 1 0,0-1 0,0 1-1,-1-1 1,1 0 0,0-1 0,-1 1 0,1-1 0,-1 1 0,0-1 0,0 0-1,6-7 1,14-10 32,-22 19-2,0-1 0,0 1 0,0 0 1,0 0-1,0-1 0,0 1 0,-1-1 0,1 1 0,0-1 0,-1 1 1,1-1-1,-1 0 0,1 1 0,-1-1 0,0 0 0,0 1 0,0-1 1,0 0-1,0 1 0,0-1 0,-1-3 0,-7-30 802,0 13-511,2 10-114,1-1 0,1 1 0,0-2 0,1 1-1,1 0 1,-2-22 0,4 30-204,1 0-1,0-1 1,0 1-1,0 0 1,1 0-1,3-9 1,-3 9 17,0 0 1,0 0-1,0 0 1,-1 0-1,0 0 0,1-9 1,-2 12 33,0 2-41,0-1-1,1 0 1,-1 1-1,0-1 1,1 1-1,-1-1 1,0 0 0,0 1-1,0-1 1,1 1-1,-1-1 1,0 0-1,0 1 1,0-1 0,0 0-1,0 1 1,0-1-1,0 0 1,-1 1-1,1-1 1,0 0-1,0 1 1,0-1 0,-1 1-1,1-1 1,0 0-1,0 1 1,-1-1-1,1 0-18,0 1 10,0 0 1,0 0-1,0-1 0,0 1 1,-1 0-1,1-1 0,0 1 0,0 0 1,0 0-1,0-1 0,0 1 0,0 0 1,0-1-1,-1 1 0,1 0 0,0 0 1,0 0-1,0-1 0,-1 1 1,1 0-1,0 0 0,0 0 0,-1-1 1,1 1-1,0 0 0,0 0 0,-1 0 1,1 0-1,0 0 0,0 0 1,-1 0-1,1 0 0,0-1 0,-1 1 1,1 0-1,0 0 0,-1 0 0,1 0 1,0 1-1,0-1 0,-1 0 0,1 0 1,0 0-1,-1 0 0,1 0 1,0 0-1,0 0 0,-1 0 0,1 1 1,0-1-1,0 0 0,-1 0 0,1 0 1,0 1-1,-1-1 0,-17 25 428,11-12-449,0 0-1,1 1 1,0 0 0,1 0-1,1 0 1,0 1-1,1-1 1,1 1 0,-2 23-1,4-7-90,1 0-1,1-1 0,11 52 1,-5-37 157,13 56 46,-1-39-2812,-10-58-1376,-9-3 3986,0-1 0,0-1 0,0 1 0,-1 0 0,1 0 0,0 0 0,0 0 0,0 0 0,0-1 0,-1 1 0,1 0 0,0-1 0,0 1 0,-1-1 0,1 1 0,0-1 0,0 0 0,7-11-524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0.6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96 528 252,'-68'-13'1575,"40"11"1544,294-11-2897,-215 8-340,0-2 1,67-18 0,-109 22 85,1-1 0,0 1 0,-1-1 0,0-1 0,0 0 0,0 0 0,-1-1 0,11-9 0,-19 14 62,1 0 0,0 0 0,0 0 0,-1-1 0,1 1 1,-1 0-1,1 0 0,-1-1 0,0 1 0,1 0 0,-1-1 0,0 1 0,0-1 1,0 0-1,1-8 1253,-2 2-1242,0 8-38,1 0-1,0 1 1,0-1-1,0 0 1,0 0 0,0 0-1,0 0 1,-1 0-1,1 0 1,0 0 0,0 0-1,0 0 1,0 0 0,0 0-1,-1 0 1,1 0-1,0 0 1,0 0 0,0 0-1,0 0 1,0 0-1,-1 0 1,1 0 0,0 0-1,0-1 1,0 1-1,0 0 1,0 0 0,0 0-1,0 0 1,-1 0 0,1 0-1,0 0 1,0 0-1,0-1 1,0 1 0,0 0-1,-14 37 484,17-38-489,-1 0-1,1-1 0,0 0 1,0 1-1,-1-1 0,1 0 0,-1-1 1,1 1-1,-1 0 0,0-1 1,0 1-1,0-1 0,0 0 1,-1 1-1,1-1 0,-1 0 1,0 0-1,1 0 0,0-5 0,-1 2 66,0 0 0,-1 0 0,1 0-1,-1 0 1,0 0 0,-1 0-1,0 0 1,0 1 0,0-1-1,-3-9 1,4 14-44,0 0 0,-1 0 0,1 0 0,0 0 0,-1 0 0,1 0 0,0 1 0,-1-1 0,1 0 0,-1 0 0,1 0 0,-1 1 0,0-1 0,1 0 0,-1 0 0,0 1-1,1-1 1,-1 1 0,0-1 0,0 0 0,0 1 0,0 0 0,1-1 0,-1 1 0,0-1 0,0 1 0,0 0 0,0 0 0,0 0 0,-2-1 0,1 2-9,0-1 0,-1 1 0,1 0 0,-1 0 0,1 0 0,0 0 0,0 0 0,-1 0 0,1 1 0,0-1 0,-3 4 0,-6 5-16,0 1-1,0 1 1,-8 13-1,12-15 55,0 1-1,1 0 1,0 1-1,0-1 1,2 1-1,-1 0 0,2 0 1,0 1-1,0-1 1,1 1-1,-1 17 0,3-21-32,-1 1-1,2-1 0,0 1 0,0-1 1,0 1-1,1-1 0,1 0 0,0 0 1,0 0-1,0 0 0,1-1 0,1 1 1,-1-1-1,1 0 0,1 0 0,6 8 0,-8-13-33,-1 0 0,1 0 0,0-1 0,0 1 0,0-1 0,1 0 0,-1 0 0,0 0 0,1 0 0,-1-1 0,1 1 0,0-1 0,-1-1 0,1 1-1,0-1 1,0 0 0,-1 0 0,9-1 0,0 0 23,-1-1 0,0 0-1,0-1 1,0-1 0,20-8 0,-23 7-15,1 0 0,-1-1 0,0 0 0,-1-1 0,0 0 0,0 0 0,0 0 0,-1-1 0,9-12 0,-3 1-38,0-1 0,19-41 0,-23 37 43,-1-1 0,-1 1 0,-1-1-1,-2 0 1,3-38 0,-4 32 6,3-18 9,10-138 128,-16 184-105,0 1-1,0 0 0,-1 0 0,1 0 0,0 0 1,-1 0-1,1 0 0,-1 0 0,1 0 0,-1 0 1,-1-1-1,-7-1 213,-7 13-240,4 2-13,0 0 0,1 1 0,0 1 0,1 0 0,1 0 0,0 1 0,1 0 0,0 1 0,1-1 0,1 2 0,0-1 0,1 0 0,1 1 0,-4 27 0,5 2 43,1 0 0,3 0-1,2 0 1,1 1 0,3-2 0,17 64-1,-22-99-37,0 0-1,1 0 1,0-1-1,1 1 0,0-1 1,0 0-1,1 0 0,0-1 1,0 1-1,1-1 0,0 0 1,0 0-1,1-1 0,-1 0 1,1 0-1,9 5 0,-14-10 5,0 0-1,0 0 1,0 0-1,1-1 1,-1 1-1,0-1 1,0 0-1,0 0 0,0 1 1,1-1-1,-1-1 1,0 1-1,0 0 1,0 0-1,0-1 1,1 0-1,-1 1 0,0-1 1,0 0-1,0 0 1,0 0-1,0 0 1,-1 0-1,1 0 1,0-1-1,0 1 0,-1-1 1,1 1-1,-1-1 1,1 1-1,-1-1 1,1-2-1,5-5 17,0-1 0,-1 0 0,0-1 0,5-12 0,12-22-80,2 1-1,41-56 0,-63 95 67,22-26-5,-24 29 11,0 1-1,1-1 1,-1 0 0,1 1-1,0 0 1,-1-1 0,1 1-1,0 0 1,0 0 0,0 0-1,0 0 1,0 0 0,0 0-1,3 0 1,-8 32 41,2-19 42,0 1 0,1-1 0,1 1 0,3 16 0,-3-23-11,0 0-1,0 0 1,1 0-1,0 0 1,0 0-1,1 0 0,-1-1 1,1 1-1,0-1 1,6 7-1,5 10-26,-13-19-72,1-1 0,-1 1 0,1 0 0,0-1 0,-1 0 0,1 1-1,0-1 1,1 0 0,-1 0 0,4 3 0,6 4-29,-7-5 12,0 0-1,0 0 0,1-1 0,-1 0 1,1 1-1,0-2 0,0 1 0,0-1 1,0 0-1,0 0 0,1 0 0,-1-1 1,1 0-1,9 0 0,-7-1 30,1-1 0,0 1 0,0-2 0,-1 1 0,1-1 0,-1-1 0,1 0 0,-1 0 0,0-1 0,0 0 0,0 0 0,-1-1-1,0 0 1,0-1 0,0 0 0,0 0 0,-1-1 0,0 1 0,0-2 0,-1 1 0,0-1 0,0 0 0,-1 0 0,0 0 0,0-1 0,-1 0 0,-1 0 0,1 0 0,-1 0 0,-1-1-1,1 1 1,-2-1 0,1 0 0,-1 0 0,-1-11 0,0 21 9,-4-84-65,3 77 75,0 0 0,0 0 0,-1 1 1,0-1-1,-1 0 0,0 1 0,0-1 0,0 1 0,-6-8 0,8 13 1,0-1 0,0 1 0,0-1 0,0 1 0,0 0 0,-1 0 0,1 0 0,-1 0 0,1 0 0,-1 0 0,1 0 0,-1 1 0,1-1-1,-1 0 1,0 1 0,1-1 0,-1 1 0,0 0 0,1-1 0,-1 1 0,0 0 0,0 0 0,1 0 0,-1 0 0,0 1 0,0-1 0,1 0 0,-1 1 0,0-1 0,1 1 0,-1 0 0,-2 0 0,-2 3-4,0-1 0,-1 1 0,1 1 0,1-1 0,-11 11 1,10-9 12,1 0 0,0 1 0,0 0 0,1-1 0,0 2 0,0-1 0,1 0 0,0 1 0,0-1 0,1 1 0,-1 0 0,2 0 0,-1 0 0,1 0 0,1 0 0,-1 1 0,1-1 0,2 10 0,-1-4-99,1 0 1,1 0 0,1 0 0,0 0 0,0 0 0,2-1-1,-1 0 1,2 0 0,10 17 0,-12-24-114,1 1 1,0-1 0,0 0-1,0 0 1,0-1-1,1 0 1,0 0 0,0 0-1,1-1 1,-1 0-1,15 5 1,-10-5-477,-1 0-1,1-1 1,0 0-1,0-1 1,0-1 0,0 0-1,19 0 1,-8-4-688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1.1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277 473 56,'3'-6'331,"-1"-1"0,0 1 0,0-1 0,0 0 1,0 1-1,-1-1 0,-1 0 0,1 0 0,-1 0 0,0 0 0,0 0 0,-1 0 0,0 0 1,-1 0-1,-3-11 0,5 16-244,-1 1 1,1-1-1,-1 0 0,0 1 1,0-1-1,0 1 0,0-1 1,0 1-1,0-1 1,0 1-1,0 0 0,-1-1 1,1 1-1,0 0 0,-1 0 1,1 0-1,-1 0 1,1 0-1,-1 0 0,-3-1 1,2 2-27,1 0 0,-1-1 0,0 1-1,1 0 1,-1 1 0,0-1 0,0 0 0,1 1 0,-1-1 0,0 1 0,1 0 0,-5 2 0,-8 4 47,1 2 0,0 0 0,-25 20 1,24-16 132,4-4-211,0 1 0,1 0 0,1 1 0,0 0 0,0 1 0,1 0 0,1 0-1,0 0 1,0 1 0,1 0 0,1 1 0,0-1 0,1 1 0,1 0-1,0 0 1,1 0 0,0 0 0,1 0 0,1 16 0,0-28-40,0 1-1,0 0 1,0-1 0,1 1 0,-1 0 0,1-1-1,-1 1 1,1-1 0,0 1 0,0-1 0,1 1-1,-1-1 1,3 4 0,-3-5 5,-1 0-1,1 0 1,0-1-1,0 1 1,0 0 0,0-1-1,-1 1 1,1-1-1,0 1 1,0-1-1,0 1 1,0-1 0,0 0-1,1 1 1,-1-1-1,0 0 1,0 0 0,0 0-1,0 0 1,0 0-1,0 0 1,0 0 0,0 0-1,0 0 1,0 0-1,0-1 1,0 1-1,0-1 1,0 1 0,0 0-1,2-2 1,21-10-96,-15 8 79,0-1-1,0 0 1,0 0 0,0-1 0,-1 0 0,0-1 0,0 0 0,12-14 0,-1-6 4,-1-2 0,-2 0 0,0 0 0,-2-2 0,-2 0-1,0 0 1,8-41 0,-3-4 143,12-156-1,-28 193 294,-1 37-195,-3 2-211,1 0-1,0 1 0,0-1 1,0 1-1,0-1 0,-1 1 1,1 0-1,0 0 0,-2 2 1,-4 7-4,0 1-1,1 0 1,0 0 0,1 1 0,0 0 0,1 0 0,0 1 0,1 0 0,0-1 0,1 1 0,1 0 0,0 1 0,1-1 0,0 25 0,2-2 1,2 0-1,1-1 1,2 1-1,13 44 1,-12-54-28,1 0 0,2-1 0,0 0 0,2 0 0,29 45 0,-16-47-736,-16-15 331,-9-8 309,1 1 1,0-1 0,0 1 0,0-1-1,0 1 1,0-1 0,0 1-1,0-1 1,1 0 0,-1 0 0,0 1-1,0-1 1,0 0 0,0 0-1,0 0 1,0 0 0,0 0 0,0 0-1,1-1 1,-1 1 0,0 0-1,0-1 1,0 1 0,0 0-1,0-1 1,0 1 0,0-1 0,0 0-1,1-1 1,1 0-177,-1 1 1,1-1-1,-1-1 0,0 1 0,0 0 1,0 0-1,0-1 0,0 0 1,-1 1-1,3-4 0,2-8-1083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2.0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54 220,'4'-53'2281,"-9"59"-1738,0 1 1,1 0-1,-1 0 0,2 0 1,-1 0-1,-3 12 1,0 23-141,2 0 0,2 1 1,3 55-1,-4 64 304,0-51-2795,4-108 1348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5.0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75 501 244,'-31'-13'994,"27"11"-771,0 1 0,0-1 1,-1 0-1,1 0 0,0 0 0,-4-3 0,-3-3 1028,19 17-674,-4-7-555,-1 0 0,1-1 0,-1 0 0,1 0 0,-1 0 0,1 0 0,0-1 0,-1 0 0,1 1 0,0-1 0,6-1 0,7 1 44,26 2-143,0-2 0,0-2 0,55-9 0,-75 7 43,-1 0 0,0-2 0,0-1 0,-1 0 0,0-2-1,0 0 1,0-1 0,21-16 0,-31 18 39,-1 0-1,1-1 0,-2-1 1,1 1-1,-1-2 1,-1 1-1,0-1 1,0 0-1,-1-1 1,-1 0-1,6-14 0,-10 23 66,-1-1 0,0 0 1,0 1-1,0-1 0,-1 0 0,1 0 0,-1 0 0,0 0 0,0 0 0,0 1 0,-1-1 0,1 0 0,-1 0 0,0 0 0,0 0 0,0 1 0,-1-1 0,1 1 0,-1-1 0,0 1 0,0-1 0,0 1 0,-1 0 0,1 0 0,-1 0 0,1 0 0,-1 1 1,0-1-1,0 1 0,0-1 0,-1 1 0,1 0 0,0 0 0,-1 1 0,1-1 0,-1 1 0,0-1 0,-5 0 0,6 2-46,0 0 1,1 1-1,-1-1 0,1 1 0,-1 0 1,1 0-1,-1 0 0,1 0 1,0 0-1,0 0 0,-1 1 0,1-1 1,0 1-1,0-1 0,0 1 0,0 0 1,1 0-1,-1 0 0,0 0 1,1 0-1,-2 3 0,-35 56 103,35-57-106,-4 11 8,0 1-1,2 0 1,-1 0-1,2 0 1,-5 33-1,-3 88 78,11-132-106,0 19 9,0 0-1,2 1 0,1-1 0,0 0 0,2 0 0,9 30 0,-11-40 121,3 5-288,0-19 109,4-13 134,90-146 267,-92 148-400,0 1-1,0-1 0,1 2 0,0-1 1,18-15-1,-26 25 48,0 0 0,1-1 0,-1 1 0,1 0 0,-1 0 0,1 0 0,-1-1 0,0 1 0,1 0 0,-1 0 0,1 0 0,-1 0 0,1 0 0,-1 0 1,1 0-1,-1 0 0,1 0 0,-1 0 0,1 0 0,-1 0 0,1 0 0,-1 0 0,1 0 0,-1 1 0,1-1 0,-1 0 0,1 0 0,-1 1 0,0-1 0,1 0 0,-1 1 0,1-1 0,0 1 1,10 21-22,1 35 47,-11-52-18,1 6 21,0 0-1,0-1 1,1 1 0,1-1 0,-1 0-1,2 0 1,-1-1 0,1 1-1,1-1 1,0 0 0,0 0 0,1-1-1,0 0 1,0 0 0,1 0-1,0-1 1,14 9 0,-19-14-18,1 0 1,-1-1-1,1 0 1,-1 0-1,1 0 1,-1 0-1,1 0 1,0-1 0,-1 1-1,1-1 1,0 0-1,0 0 1,-1-1-1,1 1 1,0-1-1,-1 0 1,1 0-1,0 0 1,6-3-1,-5 2-5,0 0 0,0-1-1,0 0 1,0 0-1,0 0 1,-1-1 0,1 0-1,-1 1 1,0-1 0,0-1-1,5-6 1,-1-4-30,0-1 0,-1 0 0,0-1 0,-2 1 0,6-27 0,11-92 382,-17 90-410,4 14-64,-2-5 218,-7 38-98,0-1 0,-1 0 0,1 1 0,-1-1 0,0 0-1,1 0 1,-1 1 0,0-1 0,0 0 0,0 0-1,0 0 1,1 0 0,-3 1 0,-9 14 21,11-11-37,0 1 0,0-1 0,0 1 0,1-1 0,0 1 0,0-1 0,0 1-1,0-1 1,1 1 0,0-1 0,0 1 0,1-1 0,0 0 0,0 1 0,0-1 0,0 0 0,1 0 0,0 0-1,0-1 1,0 1 0,0-1 0,6 6 0,-5-7 8,-1 1 0,1-1 1,0 0-1,0 0 0,1 0 0,-1 0 0,1-1 0,-1 1 0,1-1 0,0-1 1,-1 1-1,1-1 0,0 1 0,0-1 0,0-1 0,0 1 0,0-1 0,0 0 1,1 0-1,-1 0 0,0-1 0,6-1 0,-4 1-5,0-1 0,0 0 0,0 0 0,0 0 0,-1-1 0,1 0 0,0 0 0,-1-1 0,0 0 0,0 0 0,0-1 0,-1 1 0,1-1 0,7-9 0,-7 5 79,-1 0 0,0-1 0,0 1 0,-1-1 0,0 0 0,-1 0 0,0 0 0,2-15-1,-5 25-60,0 0-1,0 0 0,-1 1 0,1-1 1,0 0-1,0 0 0,0 0 0,-1 0 0,1 0 1,0 1-1,0-1 0,-1 0 0,1 0 0,0 0 1,0 0-1,-1 0 0,1 0 0,0 0 1,0 0-1,-1 0 0,1 0 0,0 0 0,0 0 1,-1 0-1,1 0 0,0 0 0,0 0 0,-1 0 1,1 0-1,0 0 0,0-1 0,0 1 0,-1 0 1,1 0-1,0 0 0,0 0 0,0 0 1,-1-1-1,1 1 0,0 0 0,0 0 0,0 0 1,0-1-1,-1 1 0,1 0 0,0 0 0,0 0 1,0-1-1,0 1 0,0 0 0,0 0 1,0-1-1,0 1 0,0 0 0,0 0 0,0-1 1,0 1-1,0 0 0,0 0 0,0-1 0,0 1 1,0 0-1,0 0 0,0-1 0,0 1 0,0 0 1,-17 16-209,2 5 144,5-9 114,0 1 0,1 0 0,1 0 1,0 1-1,1 1 0,1-1 0,0 1 0,1 0 0,-5 21 1,8-24-75,1 0 1,0 0 0,1 1 0,1 16 0,0-25 47,-1 0-1,1 0 1,0 0 0,0 0-1,0 0 1,0 0 0,1 0-1,0-1 1,0 1 0,0-1-1,0 1 1,0-1 0,1 1-1,-1-1 1,1 0 0,5 4-1,-6-5-62,0-1 1,0 0-1,0 0 0,1 1 0,-1-2 0,0 1 0,1 0 1,-1 0-1,0-1 0,1 1 0,-1-1 0,0 0 0,1 0 0,-1 0 1,1 0-1,-1 0 0,1-1 0,-1 1 0,0 0 0,1-1 1,-1 0-1,3-1 0,11-3 62,0-1 0,0-1 0,-1-1 1,19-12-1,-22 13-13,1-1 1,-2-1-1,1 0 1,-1 0-1,-1-1 1,0-1-1,0 1 1,-1-2-1,0 1 1,-1-1-1,0-1 1,-1 1-1,-1-1 0,0-1 1,0 1-1,4-19 1,-7 21-119,2-9 116,-6 19 28,-2 11-27,-2 8 69,2 0 1,0 0 0,1 0 0,0 1-1,2-1 1,0 0 0,1 1 0,1-1 0,1 0-1,1 0 1,11 35 0,-14-47-112,1-1-1,1 1 1,-1-1-1,1 1 1,0-1-1,1 0 1,-1 0 0,1 0-1,0 0 1,0-1-1,0 1 1,1-1 0,-1 0-1,1 0 1,7 4-1,-7-6 63,-1-1 1,1 1-1,-1 0 0,1-1 0,-1 0 0,1 0 0,0-1 0,-1 1 0,1-1 0,0 0 1,0 0-1,-1 0 0,1-1 0,0 0 0,-1 0 0,1 0 0,-1 0 0,1-1 0,-1 0 1,7-3-1,-3 0-54,0 1 0,0-2 0,-1 1 1,0-1-1,0 0 0,0 0 0,-1-1 1,0 0-1,0 0 0,0-1 0,-1 0 1,-1 1-1,8-18 0,-7 14-18,-1-1 0,0 0 0,-1 0 0,0-1 0,-1 1 0,0-1-1,-1 1 1,-1-1 0,0 0 0,-2-14 0,-1 2-130,0-7-186,-13-48 1,14 71 329,0 1-1,-1 0 1,0 0-1,-1 0 1,0 1-1,0-1 0,0 1 1,-1 0-1,0 0 1,0 0-1,-7-5 1,8 9 21,1 0 1,-1 1-1,0 0 0,0 0 1,0 0-1,0 0 1,0 0-1,0 1 0,-1 0 1,1 0-1,0 0 1,-1 0-1,1 1 0,-1 0 1,1 0-1,-1 0 1,1 0-1,-1 1 1,1-1-1,0 1 0,-1 0 1,1 1-1,0-1 1,0 1-1,0 0 0,0 0 1,0 0-1,0 0 1,0 1-1,1 0 0,-1-1 1,1 1-1,0 1 1,0-1-1,0 0 0,0 1 1,-3 5-1,0 3 1,0 0 0,1 0 0,0 1-1,1 0 1,0 0 0,-2 21 0,5-29-20,0 0 0,1 0 0,0 1 0,0-1 1,0 0-1,0 0 0,1 1 0,0-1 0,0 0 0,1 0 0,-1 0 0,1 0 1,0 0-1,0 0 0,1-1 0,-1 1 0,1-1 0,0 1 0,0-1 0,5 5 0,-5-7-3,0 0 0,0 0-1,1 0 1,-1-1 0,0 1-1,1-1 1,-1 0 0,1 0-1,-1 0 1,1 0 0,0-1-1,7 1 1,48-3 33,-41 1-36,-7-1 19,0 0 0,-1 0-1,1-1 1,-1 0-1,1-1 1,-1 0-1,0 0 1,-1-1 0,1-1-1,-1 0 1,0 0-1,0-1 1,-1 0-1,1 0 1,-2-1 0,13-14-1,-5 3-17,0-1 0,24-42 0,-38 62 32,-1 0 0,0-1 1,1 1-1,-1-1 0,1 1 0,-1 0 0,0-1 1,1 1-1,-1-1 0,0 1 0,0-1 0,0 1 1,1-1-1,-1 1 0,0-1 0,0 0 0,0 1 1,0-1-1,0 1 0,0-1 0,0 1 0,0-1 1,0 1-1,0-1 0,0 1 0,0-1 0,0 0 0,0 1 1,-1-1-1,1 1 0,0-1 0,0 1 0,-1-1 1,1 1-1,0-1 0,-1 0 0,0 1-6,0 1-1,0-1 1,0 0-1,0 0 1,0 0 0,1 1-1,-1-1 1,0 1-1,0-1 1,0 0 0,0 1-1,1 0 1,-1-1-1,0 1 1,1-1-1,-1 1 1,0 0 0,1-1-1,-1 1 1,1 0-1,-1 0 1,0 0-1,-6 10 19,-1 1-1,2-1 1,0 1-1,0 0 1,1 0-1,0 1 1,1 0-1,1 0 1,0 0-1,1 0 1,0 0-1,1 0 1,0 1-1,1-1 1,1 0-1,0 1 1,1-1-1,5 19 0,-6-29-30,0-1 0,0 0-1,0 0 1,1 0-1,0 0 1,-1 0-1,1 0 1,0 0-1,0-1 1,0 1 0,0 0-1,0-1 1,0 0-1,0 1 1,0-1-1,1 0 1,-1 0-1,0 0 1,1-1 0,-1 1-1,1 0 1,-1-1-1,1 0 1,2 1-1,2-1 17,1 1 0,-1-1-1,0 0 1,0 0 0,0-1-1,0 0 1,0-1 0,12-3-1,-7 1 17,0 0-1,0-1 1,0-1-1,-1 0 1,0-1-1,0 0 1,-1 0-1,17-16 0,-19 14-11,0 0-1,0-1 0,-1 0 0,-1 0 1,1 0-1,-2-1 0,0 0 0,0 0 0,-1 0 1,0-1-1,-1 0 0,0 0 0,-1 1 0,0-1 1,0-23-1,-2 29 28,0-24 201,-2 25-181,-4 19-145,-14 45 33,11-36 140,-9 36 1,16-51-80,1 0 0,-1 0 1,2 1-1,-1-1 0,1 0 0,1 0 0,-1 1 0,4 12 0,-2-13-29,0-1 0,0 0-1,1 0 1,0 0 0,0 0-1,0-1 1,6 8 0,-6-11 23,-1 0 0,1 0 1,0 0-1,-1 0 0,1-1 0,1 0 1,-1 0-1,0 0 0,0 0 1,1 0-1,-1 0 0,1-1 0,0 0 1,-1 1-1,1-1 0,6 0 0,6 1 0,0 0 0,-1-1-1,1-1 1,0-1-1,0 0 1,0-1-1,19-5 1,-25 4-10,0-1 0,0 1 0,-1-2 1,1 1-1,-1-1 0,0-1 0,0 0 0,-1 0 1,0 0-1,0-1 0,13-15 0,-13 14 11,0-1-1,-1 0 1,0 0-1,0-1 0,-1 0 1,-1 0-1,1 0 1,-2-1-1,1 0 1,-1 0-1,-1 0 1,0 0-1,-1-1 1,1-13-1,-2 13 19,-1 0-1,0-1 1,-1 1-1,-2-14 0,2 22-9,-1-1 0,1 0 0,0 1 0,-1-1 0,0 0 0,0 1 0,-1 0 0,1 0 0,-1-1 0,0 2 0,0-1 0,-5-6 0,6 9-9,0 0 0,0 0-1,0 0 1,0 0 0,0 1 0,0-1 0,0 0 0,0 1 0,0-1-1,0 1 1,0 0 0,0 0 0,0 0 0,0 0 0,0 0 0,-1 0-1,1 0 1,0 1 0,0-1 0,0 1 0,0 0 0,0-1 0,0 1-1,0 0 1,0 0 0,1 0 0,-1 0 0,0 1 0,-2 1 0,-3 2-15,1 0 0,0 1 1,0-1-1,0 1 1,1 0-1,-8 11 0,11-11-2,0-1-1,0 1 1,0 0-1,1-1 0,-1 1 1,1 0-1,1 0 1,-1 0-1,1 0 0,1 7 1,-1-2-114,1-1 0,1 1 0,-1 0 0,6 15 0,-7-24 117,1 0 1,-1-1-1,1 1 1,0-1-1,-1 1 1,1-1-1,0 0 1,0 1-1,0-1 1,0 0-1,0 1 1,0-1-1,0 0 1,0 0-1,1 0 1,-1 0-1,0 0 1,1 0-1,-1 0 1,1-1-1,-1 1 1,1 0-1,-1-1 1,1 1-1,-1-1 1,1 0 0,0 1-1,-1-1 1,1 0-1,-1 0 1,1 0-1,0 0 1,-1 0-1,1-1 1,0 1-1,-1 0 1,1-1-1,-1 1 1,1-1-1,-1 1 1,1-1-1,-1 0 1,1 0-1,-1 0 1,2-1-1,4-2 38,0-1-1,-1 0 1,1-1-1,-1 1 1,0-1 0,-1 0-1,9-12 1,-3 3 143,2 0 0,17-16 0,-28 29 504,-8 20-556,-10 37-203,2 0 0,3 1 0,-7 100 0,10 16 453,7-105-222,-17 113 0,17-175-136,-1 1 0,0-1 0,0 1 0,0-1 0,0 0 0,-1 0 0,0 0 0,0 0 0,-1 0 0,1-1 0,-1 0 0,0 1 0,0-2 0,-1 1 0,1 0 0,-1-1 0,1 0 0,-1 0-1,0 0 1,0 0 0,-1-1 0,1 0 0,-1 0 0,1 0 0,-6 0 0,5 0 2,-1-1 0,1 0 0,0 0 0,0-1-1,-1 0 1,1 0 0,0-1 0,-1 1 0,1-1 0,0 0 0,0-1-1,0 0 1,0 0 0,0 0 0,0-1 0,1 1 0,-1-2 0,1 1-1,-1 0 1,1-1 0,0 0 0,-6-7 0,5 3-14,0-1 0,1 1 0,0-1 0,0-1 0,1 1 0,0-1 0,0 0 0,1 0 0,1 0 0,0 0 0,0 0-1,1 0 1,0-1 0,1 1 0,0 0 0,0-1 0,1 1 0,1 0 0,0-1 0,0 1 0,1 0 0,0 0 0,7-14 0,30-46-157,4 2 0,76-93 0,55-50-391,28-5 324,-112 122 354,-85 88-101,-1 0-1,1 0 0,-1 0 0,0-1 0,-1 0 1,6-10-1,-10 16-15,0-1 0,0 1 0,0 0 0,0 0 0,0 0 0,0-1 0,0 1 0,0 0 1,0 0-1,-1 0 0,1 0 0,0-1 0,-1 1 0,1 0 0,-1 0 0,1 0 0,-1 0 0,0 0 1,1 0-1,-1 0 0,0 0 0,0 0 0,1 1 0,-1-1 0,0 0 0,-2-1 0,0 0 13,0 0-1,0 0 1,0 0 0,0 0-1,0 1 1,-1-1-1,-4-1 1,-4 2-35,-1 0 1,1 1 0,-1 0-1,1 1 1,0 1-1,-1 0 1,1 0 0,0 1-1,-21 8 1,28-8 9,0 0 1,0 0-1,1 0 0,-1 0 1,0 1-1,1 0 1,0 0-1,0 0 0,0 1 1,1-1-1,-4 7 1,-3 3 61,1 2 1,-9 19-1,10-13-16,0 0-1,2 0 1,0 1 0,-2 27-1,-4 94-247,10-115 245,2 1 1,1-1-1,1 0 1,2 0-1,10 39 1,-14-66-40,0 0 1,1-1-1,-1 1 0,1-1 1,-1 1-1,1-1 0,0 1 1,0-1-1,0 1 1,0-1-1,0 0 0,0 0 1,0 1-1,0-1 1,0 0-1,0 0 0,1 0 1,-1 0-1,0 0 1,1 0-1,-1-1 0,1 1 1,-1 0-1,1-1 1,-1 1-1,1-1 0,0 0 1,-1 1-1,1-1 0,-1 0 1,1 0-1,0 0 1,1 0-1,9-19-73,0-1 105,-1 0-1,-1-1 0,14-44 1,-3 11 33,-21 53-59,21-39-119,-21 39 113,1 0-1,0 0 1,0-1-1,0 1 1,0 0-1,0 0 1,0 0 0,0 0-1,0 1 1,0-1-1,0 0 1,0 0-1,1 1 1,-1-1-1,0 0 1,1 1-1,-1-1 1,0 1-1,1 0 1,-1 0-1,0-1 1,1 1-1,-1 0 1,1 0-1,2 1 1,-2 1 7,0 0 1,-1 0 0,1 0 0,-1 1-1,1-1 1,-1 0 0,0 1-1,0 0 1,0-1 0,0 1 0,0 0-1,-1-1 1,1 1 0,-1 4-1,2 1 8,8 44 100,-6-27-55,1 0-1,9 28 1,-12-47 2,1 0-1,-1-1 1,1 1-1,0 0 0,0-1 1,0 1-1,1-1 1,0 0-1,0-1 1,1 1-1,-1 0 1,1-1-1,9 7 0,-10-10-50,1 1 0,-1 0-1,1-1 1,0 0-1,-1 0 1,1 0-1,0 0 1,0-1-1,-1 0 1,1 0-1,0 0 1,0-1-1,-1 1 1,1-1-1,0 0 1,-1 0-1,1-1 1,-1 0-1,1 0 1,-1 0-1,0 0 1,0 0-1,7-6 1,-5 4-311,-1 0 1,1 0 0,-1 0-1,0-1 1,0 0 0,-1 0-1,0 0 1,1 0 0,-2-1-1,1 0 1,-1 1 0,0-1-1,0-1 1,0 1-1,-1 0 1,2-10 0,1-28-2290,-3 23 1656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6.7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119 122 116,'33'-94'3343,"-36"67"2372,-7 33-5410,0 8-363,0 1 1,1 0-1,1 0 1,0 1-1,1 0 1,1 1-1,1-1 0,-6 28 1,-52 343 529,62-378-328,0-1 0,1 1 1,1 0-1,-1-1 0,4 14 0,-4-20-133,0 0 0,1 0 0,0 0 0,0 0 0,-1 0 0,1 0 0,1 0-1,-1 0 1,0 0 0,0 0 0,1 0 0,-1-1 0,1 1 0,-1 0 0,1-1 0,0 0 0,-1 1 0,1-1-1,0 0 1,0 0 0,0 0 0,0 0 0,0 0 0,0 0 0,0-1 0,1 1 0,2 0 0,64-2-440,-65 0 291,0 0 1,0-1-1,0 1 1,-1-1-1,1 0 1,0 0-1,-1-1 1,0 1-1,1-1 1,-1 1-1,5-7 1,-4 5-167,-1 2 39,-1 0 0,0 0 0,0-1 0,0 1-1,-1-1 1,1 1 0,0-1 0,-1 1 0,0-1-1,0 0 1,0 0 0,0 0 0,0 0 0,0 0-1,-1 0 1,1 0 0,-1 0 0,0 0 0,0 0-1,0 0 1,0 0 0,-1 0 0,1 0 0,-2-4-1,-4-7-737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7.3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23 124 96,'-20'-8'1530,"18"5"-683,12 7-850,8 4 40,1-1 1,-1 0 0,1-2 0,1 0 0,-1-1 0,0-1 0,1-1 0,25 0 0,0-3-20,-1-1 0,65-13 1,-100 14-20,0-1 0,0 0 0,-1-1 0,1 0 0,-1 0 1,15-8-1,-19 8 16,0 0 0,0 0 0,-1 0 0,1 0 0,-1-1 0,0 1 0,0-1 1,0 0-1,-1 0 0,1 0 0,-1 0 0,0 0 0,0-1 0,2-7 0,-3 10 70,0-1 0,0 0 0,0 0 0,-1-1 0,1 1 0,-1 0 0,0-5 0,0 7-65,0 0 0,-1 0 0,1 0 0,0 0 0,-1 1 0,1-1 0,-1 0 0,1 0 0,-1 1 0,1-1 0,-1 0 0,1 1 0,-1-1 0,0 1 0,1-1 0,-1 1 0,0-1 0,0 1 0,1-1 0,-1 1 0,0-1 0,0 1 0,0 0 0,1 0 0,-1-1 0,0 1 0,0 0 0,0 0 0,0 0 0,0 0 0,1 0 0,-1 0 0,0 0 0,-1 1 0,-5-7 486,2 3-3,-1 15-351,-4 16-41,2 1 1,1 0 0,2 0 0,1 1 0,1-1-1,1 50 1,2-76-100,0 0-1,1 0 1,-1 0-1,1 0 0,-1 0 1,1 0-1,0-1 1,0 1-1,1 0 1,-1 0-1,1-1 1,-1 1-1,1-1 1,0 1-1,0-1 0,0 0 1,0 0-1,0 0 1,0 0-1,1 0 1,-1 0-1,1-1 1,-1 1-1,1-1 0,0 1 1,2 0-1,0-1-39,1 0-1,-1 0 1,0-1-1,0 1 1,1-1 0,-1 0-1,0-1 1,1 1-1,-1-1 1,0 0-1,0-1 1,0 1-1,0-1 1,8-3-1,-6 1 37,0 0 1,0 0-1,-1-1 0,0 0 0,1 0 0,-2 0 0,1-1 0,-1 0 1,1 0-1,-2-1 0,1 1 0,-1-1 0,0 0 0,0 0 0,-1 0 1,5-13-1,-3 1 182,1 0 1,-2-1 0,-1 0 0,0 1 0,-1-37 0,-5 45 106,-3 19-60,-4 20-108,8-16-143,1 1 0,0-1 1,1 1-1,0 0 0,1-1 0,0 1 0,1-1 0,1 0 0,0 0 1,1 1-1,0-2 0,0 1 0,12 20 0,-12-24-330,7 12 497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7.74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237 120 112,'-13'-106'5408,"13"98"-4119,-2 3 279,-9 26-1337,1 0 0,0 1 1,-7 28-1,10-30-37,-10 33 395,2 1 0,-7 58 1,-6 114-12,-1 5-533,-19 97 585,45-306-3888,1-51-4450,0 10 6253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6.3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0 209 236,'1'0'51,"-1"2"58,0 0 0,1 0 0,0 0 0,-1 0 0,1 0 0,0-1 0,0 1 0,0 0 0,0-1 0,0 1 0,1 0 0,-1-1 0,0 0 0,1 1 0,-1-1 0,1 0 0,5 3 591,-5-3-607,-1-1 0,0 0-1,0 1 1,1-1 0,-1 1 0,0-1 0,0 1-1,0-1 1,0 1 0,0 0 0,0 0 0,0-1-1,0 1 1,0 0 0,0 0 0,0 0 0,0 0 0,-1 0-1,1 0 1,0 0 0,-1 1 0,1-1 0,-1 0-1,1 0 1,-1 0 0,0 1 0,1-1 0,-1 0 0,0 0-1,0 3 1,4 4 33,0 0 0,0 0 1,0-1-1,1 1 0,0-1 0,1 0 0,8 9 0,-12-15-113,105 136 708,-87-111 1201,-27-44-701,6 15-1175,-55-104 787,49 87-858,1-1 0,0-1 0,2 1 1,0-1-1,1 0 0,2 0 0,0 0 0,1 0 1,1 0-1,1 0 0,8-32 0,-9 49 9,1 0 0,0 0 0,0 0 0,0 1-1,1-1 1,0 1 0,0-1 0,0 1 0,0 0 0,1 0-1,-1 1 1,1-1 0,0 1 0,8-6 0,-9 8 2,1 0 0,0 1 0,0-1 0,0 1 0,0 0 0,-1 0 0,1 0 0,0 1 0,0-1 0,0 1 0,0 0 0,-1 0 0,6 2 0,8 2-70,-9-4 25,0 1-1,0 1 1,0 0 0,0 0 0,-1 0 0,1 1 0,-1 0 0,0 0 0,0 1 0,-1 0 0,1 0-1,-1 1 1,0 0 0,0 0 0,5 7 0,-5-3 123,1 0 0,-2 0 0,1 1-1,-2 0 1,1-1 0,-2 2 0,1-1 0,-1 0 0,-1 1-1,2 17 1,-5 67 994,-2-123-516,0 18-547,1 1 0,0-1 0,1 0 0,0 0 0,0 0 0,1 0 0,1-12 1,1-4-77,9-37 1,-9 54 79,17-60-325,-18 64 294,1 0 1,-1 0-1,1 0 0,0 0 1,0 0-1,1 0 0,-1 1 1,1 0-1,0-1 0,0 1 0,0 0 1,0 0-1,0 0 0,5-2 1,-6 4 15,-1 1 0,1 0 0,0-1 0,0 1-1,0 0 1,0 0 0,0 0 0,0 0 0,0 1 0,-1-1 0,1 0 0,0 1 0,0 0 0,0-1 0,-1 1 0,1 0 0,0 0 0,-1 0 0,1 0 0,2 1 0,30 26-250,-34-27 269,34 32 156,-3 2 1,49 68 0,-43-52-464,-37-50 166,10 10-1908,-39-51-4840,25 33 5473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8.4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14 535 48,'-13'-97'3769,"13"95"-3723,1 1 1,-1 0-1,1-1 1,-1 1-1,1-1 1,0 1-1,0 0 0,-1-1 1,1 1-1,0 0 1,0 0-1,0 0 0,1 0 1,-1 0-1,0 0 1,0 0-1,0 0 0,1 0 1,-1 1-1,1-1 1,-1 0-1,0 1 1,1-1-1,-1 1 0,1-1 1,-1 1-1,1 0 1,-1 0-1,1 0 0,1 0 1,51-2-143,-36 3 117,0 2-1,26 5 0,-38-6-22,1 0 0,-1 0 0,0 0 0,-1 1 0,1 0 0,0 0 0,-1 0 0,1 1 0,-1 0 0,0 0 0,6 6-1,-3-1 26,-1 1 0,1-1 0,-2 1 0,1 1 0,-1-1-1,7 19 1,-11-23 67,0 0 0,-1 1 0,0-1 0,0 0 0,0 0 0,-1 1 0,0-1 0,0 0 0,0 1 0,-1-1 1,0 0-1,0 0 0,-1 0 0,0 0 0,-3 8 0,2-7 34,2-2-56,-1 0 0,0 0 0,0 0 1,-1 0-1,0-1 0,0 1 0,0-1 0,0 0 1,0 0-1,-1 0 0,-7 6 0,-2-1-38,7-5-17,-1 1 1,1-2-1,-1 1 0,-11 4 0,15-7-7,1 0-1,-1-1 1,1 0 0,0 1-1,-1-1 1,1 0 0,-1 0-1,1 0 1,-1 0 0,1-1-1,-1 1 1,1-1 0,0 1-1,-1-1 1,1 0 0,0 0-1,-1 0 1,-2-2 0,3 2 116,-3-12 190,5 12-313,-1 1 0,1-1 0,-1 1 0,1-1 0,0 0 0,-1 1 0,1-1 0,0 1 0,0-1 0,-1 0 0,1 1 0,0-1-1,0 0 1,0 1 0,0-1 0,0 0 0,0 1 0,0-1 0,0 0 0,0 1 0,0-1 0,0 0 0,0 1 0,0-1 0,1 0 0,-1 1 0,0-1 0,0 0 0,1 1 0,-1-1 0,1 1 0,-1-2 0,12-14-133,-1-1-1,2 2 1,0 0 0,18-16 0,25-29-29,-19 16 194,69-91-296,-89 111 89,-2-1 0,0 0 0,20-52 0,-26 52 220,-1 0 0,-2 0 0,0 0 0,-2-1 0,3-47 0,-7 72-31,0-1 1,0 1 0,0 0 0,0 0 0,0-1 0,0 1-1,0 0 1,-1 0 0,1 0 0,0-1 0,-1 1-1,1 0 1,-1 0 0,1 0 0,-1 0 0,0 0 0,0 0-1,1 0 1,-1 0 0,0 0 0,0 0 0,0 0-1,0 0 1,0 1 0,0-1 0,0 0 0,0 1 0,0-1-1,0 1 1,0-1 0,-1 1 0,1-1 0,0 1 0,0 0-1,0-1 1,-1 1 0,1 0 0,0 0 0,0 0-1,-1 0 1,1 0 0,0 1 0,0-1 0,0 0 0,-1 0-1,1 1 1,0-1 0,-2 2 0,-5 0-16,1 1 0,0 0 0,0 0 0,0 0 1,-13 9-1,13-6 2,1 0 1,-1 0-1,1 0 1,0 0 0,1 1-1,0 0 1,0 1-1,0-1 1,1 1-1,0 0 1,0 0-1,1 0 1,0 0 0,0 0-1,1 1 1,0 0-1,1-1 1,0 1-1,0 10 1,-2 16 34,2-1 1,2 1-1,1 0 0,1 0 1,2-1-1,2 1 0,16 50 1,16 26-684,-30-95-358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8.9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38 200 468,'0'2'3571,"1"-2"-3551,-1 1 1,0-1-1,0 0 0,1 0 1,-1 1-1,0-1 0,0 0 0,1 1 1,-1-1-1,0 0 0,1 0 1,-1 1-1,1-1 0,-1 0 1,0 0-1,1 0 0,-1 0 1,1 0-1,-1 0 0,0 1 1,1-1-1,-1 0 0,1 0 1,-1 0-1,0 0 0,1 0 1,-1 0-1,1-1 0,-1 1 0,0 0 1,1 0-1,-1 0 0,1-1 1,3 0-17,0 0 1,0-1-1,-1 0 0,1 0 1,-1 0-1,1-1 1,-1 1-1,4-4 0,23-14-56,-26 18 54,-1 0 0,1 0 0,-1 0 0,0-1 0,1 1 0,-1-1 0,0 1 0,0-1 0,-1 0 0,1 0 0,-1-1 0,1 1 0,-1-1 0,0 1 0,3-8 0,-4 9 36,0-1 0,-1 1 0,1-1-1,-1 1 1,1-1 0,-1 0 0,0 1-1,0-1 1,0 0 0,0 1 0,-1-1-1,1 0 1,-1 1 0,1-1 0,-1 0-1,0 1 1,0-1 0,0 1 0,0 0-1,-1-1 1,1 1 0,-1 0 0,1 0-1,-5-4 1,-3-1 185,0 0 0,-1 0 0,0 1 0,-17-7 0,25 12-216,1 0 1,-1 0-1,0 1 0,0-1 0,0 1 1,0-1-1,0 1 0,0 0 1,0 0-1,0 0 0,0 0 0,0 0 1,0 0-1,0 0 0,0 1 1,0-1-1,0 1 0,1 0 0,-1-1 1,0 1-1,0 0 0,0 0 1,1 0-1,-1 0 0,0 0 0,1 1 1,-1-1-1,1 0 0,0 1 1,-1-1-1,1 1 0,0 0 0,0-1 1,0 1-1,0 0 0,0-1 1,0 1-1,1 0 0,-2 2 0,-2 7 78,1 0-1,0 0 0,0 0 0,1 0 0,-2 16 1,3-8-78,0 0 1,1-1-1,1 1 1,1-1-1,1 1 1,0-1 0,1 0-1,1 0 1,1 0-1,0-1 1,2 1-1,-1-2 1,2 1-1,11 15 1,-17-29 12,-1 0 1,1 0-1,0 0 1,0 0-1,0-1 1,0 0-1,0 1 0,1-1 1,-1 0-1,1-1 1,-1 1-1,1-1 0,0 1 1,-1-1-1,1 0 1,0 0-1,7 0 1,-2-1-190,0 0 1,0 0-1,0-1 0,0 0 1,-1-1-1,15-4 1,-21 6-302,3-7-315,-4 7 724,-1 0 1,1 0-1,-1 0 1,1 0-1,-1-1 1,0 1-1,1 0 0,-1 0 1,0-1-1,1 1 1,-1 0-1,0-1 1,1 1-1,-1 0 1,0-1-1,0 1 1,1 0-1,-1-1 1,0 1-1,0-1 1,0 1-1,1-1 1,-1 1-1,0 0 1,0-1-1,0 1 1,0-1-1,0 1 1,0-1-1,-3-23-2433,-1 15 1425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39.3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35 84,'0'-2'643,"0"1"-348,0-1-1,0 1 0,0-1 1,0 1-1,0-1 0,0 1 1,0-1-1,1 1 0,-1-1 1,0 1-1,1-1 0,0 1 1,-1-1-1,1 1 0,0 0 1,-1-1-1,1 1 0,0 0 1,2-2-1,-14 0 2065,9 3-2352,1 1 0,-1-1 0,1 1 0,0 0 0,-1-1 0,1 1 0,0 0 0,0 0 0,0 0 0,0 0 0,0 0-1,-1 0 1,2 0 0,-1 0 0,0 1 0,0-1 0,0 0 0,0 0 0,1 1 0,-1-1 0,0 3 0,-7 8-14,7-10 0,0-1-1,0 1 0,0 0 0,0 0 0,0-1 0,0 1 0,0 0 0,1 0 0,-1 0 0,0 0 1,1 0-1,0 0 0,-1 5 0,-4 13-206,5-19 213,0-1 0,1 1 0,-1-1 0,0 1 0,0-1 0,0 1 0,0-1 0,0 1 0,0-1 0,0 0 0,1 1 0,-1-1 0,0 1 0,0-1 0,1 1-1,-1-1 1,0 0 0,1 1 0,-1-1 0,0 0 0,1 1 0,-1-1 0,1 0 0,-1 1 0,0-1 0,1 0 0,-1 0 0,1 0 0,-1 1 0,1-1 0,-1 0-1,1 0 1,-1 0 0,1 0 0,-1 0 0,1 0 0,-1 0 0,1 0 0,-1 0 0,1 0 0,-1 0 0,1 0 0,1 0 3,-1 0 1,1 0-1,-1 0 1,1 0-1,-1 0 1,1 0-1,-1-1 1,1 1-1,-1 0 1,1-1-1,-1 1 1,1-1-1,-1 1 1,0-1-1,1 0 1,-1 0-1,0 1 1,2-3-1,-1 1-29,0 1-1,-1-1 1,1 0-1,-1 0 1,1 0-1,-1 0 1,0 0-1,0-1 1,0 1-1,1-4 1,-2 4-17,0 0 1,-1 0-1,1 0 1,0 0-1,-1 0 1,0 0-1,1 0 1,-1 0-1,0 1 1,0-1-1,0 0 1,0 0-1,0 1 1,-3-3-1,-1-4-949,5 7 755,-1 0 0,1 0 0,-1 0 0,1 0 0,-1 0 0,0 0 0,1 0 0,-1 0-1,0 0 1,0 0 0,0 0 0,1 1 0,-1-1 0,0 0 0,0 1 0,0-1 0,0 1 0,0-1 0,-1 1 0,1-1 0,0 1 0,-1-1-1,-4 1-1034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1.2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92 624,'3'-91'11171,"-7"94"-10997,0 1-1,1 0 1,0 0 0,-1 0 0,1 1-1,-2 5 1,-3 6-46,0 2 1,1-1-1,2 1 0,-1 0 1,2 0-1,1 1 0,-3 33 1,4-3 96,8 85 1,-3-105-187,1 0 1,1 0 0,1-1 0,16 42-1,-15-56-63,1 0 0,0 0 1,1-1-1,1 0 0,0-1 0,1 0 0,0 0 0,0-1 0,26 18 0,-5-13 14,-19-14-2914,-2-19-2425,-9 12 4651,0 0-1,0 0 1,1 0 0,-1 0 0,5-5 0,0 3-474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1.6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 25 120,'-16'-25'6981,"18"32"-5840,0 1-1,-1-1 1,0 0 0,0 12 0,-3 87 860,0-30-1018,2-51-901,1-1-1,1 0 0,1 1 0,1-1 1,8 25-1,8 23-1920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1.9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 60 1816,'-1'-59'7283,"11"93"-5673,-8-24-1340,7 23 453,-2 1 0,3 36 0,-3-5-580,3 0 0,24 81 0,-33-144-142,1 9-388,2 0 1,-1-1-1,7 12 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2.36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 19 336,'-7'-4'612,"0"1"1,0 1-1,-1-1 0,1 1 0,-1 1 1,-11-2-1,18 3-570,0 0 0,0 1 0,0-1 0,0 0 0,1 1 0,-1-1 0,0 1-1,0-1 1,0 1 0,1-1 0,-1 1 0,0 0 0,1-1 0,-1 1 0,0 0 0,1 0 0,-1-1 0,1 1 0,-1 0 0,1 0 0,-1 0 0,1 0 0,-1 1 0,-4 20 432,4-2 35,0-17-495,1-1-1,0 1 0,0 0 1,0-1-1,0 1 0,0-1 1,0 1-1,1 0 1,-1-1-1,1 1 0,1 3 1,-1-4-56,1-1 0,-1 1 0,1-1 1,0 0-1,-1 1 0,1-1 1,0 0-1,0 0 0,-1 0 1,1 0-1,0 0 0,0 0 0,0-1 1,0 1-1,0-1 0,0 1 1,1-1-1,1 0 0,-1 1-19,0-1-1,0 1 0,-1-1 1,1 1-1,0 0 1,-1 0-1,1 0 0,4 3 1,-7-4 46,0 0 1,0 0-1,1 0 1,-1 0-1,0 1 1,0-1-1,1 0 1,-1 0-1,0 0 1,0 0-1,0 0 1,1 0-1,-1 0 1,0 0-1,0 0 1,1 0-1,-1 0 1,0 0-1,0-1 1,0 1-1,1 0 1,-1 0-1,0 0 1,0 0-1,0 0 1,1 0-1,-1 0 1,0-1-1,0 1 1,0 0-1,0 0 1,1 0-1,-1 0 1,0-1-1,0 1 1,0 0-1,0 0 1,0 0-1,0-1 1,0 1-1,1 0 1,-1 0-1,0 0 1,0-1-1,0 1 1,6-20-288,1-20 94,-5 7 163,-5 29-169,-5 7 95,-9 9-53,-3 13-150,9-14-287,2 2-1,-13 19 1,21-28 227,1 6-93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2.9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62 107 164,'-1'0'57,"0"1"0,0-1 0,0 1 0,-1-1 0,1 1 0,0-1 0,0 1 0,0 0 0,0-1 0,0 1 0,0 0 0,0 0 0,0 0 0,1 0 0,-1 0 0,0 0 0,0 0 0,1 0 0,-1 0 0,0 0 0,1 0 0,-1 3 0,1-4-65,-2 3 96,7-7-20,36-21 1179,-41 24-1123,-10-32 71,7 23-60,0 1 0,1-2 1,0 1-1,-1-16 0,3 25 239,-4 6-72,-4 6-269,0 0 0,1 0 0,0 1 0,0 0 0,2 1 0,-1-1 0,-3 18 0,8-28-42,1 0-1,0 1 1,1-1-1,-1 0 1,0 0-1,1 0 1,-1 0-1,1 0 1,-1 1-1,1-1 1,0 0-1,0 0 1,0-1-1,0 1 1,0 0-1,1 0 1,-1 0 0,0-1-1,1 1 1,0-1-1,-1 1 1,1-1-1,0 1 1,-1-1-1,1 0 1,0 0-1,0 0 1,0 0-1,4 1 1,-1 0-64,-1-1 1,0 1 0,1-1-1,-1 0 1,1 0 0,-1 0-1,1 0 1,0-1 0,-1 0-1,1 0 1,0 0 0,8-2-1,-11 1 66,0 0 0,0 0 0,0 0 0,0 0-1,0-1 1,0 1 0,0 0 0,0-1-1,-1 1 1,1-1 0,0 0 0,-1 1 0,0-1-1,1 0 1,-1 0 0,0 0 0,0 0 0,1-4-1,0 1 23,0 0-1,-1-1 1,0 1-1,0-1 1,-1 1-1,1-8 0,-3 8 22,1 0 0,-1 0 0,1 0 0,-1 1 0,-1-1 0,1 1 0,-4-6 0,3 5-12,2 3-21,0 0-1,-1 0 1,1 0 0,0 0-1,-1 0 1,1 0-1,-1 0 1,0 1-1,1-1 1,-1 1-1,0-1 1,-3-1 0,4 3-5,0 0 0,0-1 0,0 1 0,0 0 0,0 0 1,0-1-1,0 1 0,0 0 0,0 0 0,0 0 0,0 0 1,0 1-1,0-1 0,0 0 0,1 0 0,-1 0 1,0 1-1,0-1 0,0 1 0,-1 0 0,-2 2-88,0 0 0,1 0 0,-1 1-1,1-1 1,0 1 0,0 0 0,0 0-1,1 0 1,-4 6 0,5-9 31,1 0-1,-1 1 1,0-1 0,0 1-1,1-1 1,-1 1 0,1-1-1,-1 1 1,1-1 0,0 1-1,-1 0 1,1-1 0,0 1-1,0-1 1,0 1 0,0 0-1,1-1 1,-1 1-1,0-1 1,1 1 0,-1 0-1,1-1 1,-1 1 0,1-1-1,0 0 1,-1 1 0,1-1-1,0 1 1,0-1 0,0 0-1,0 0 1,0 0 0,1 1-1,-1-1 1,0 0 0,0-1-1,1 1 1,-1 0 0,1 0-1,1 0 1,8 5-405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3.6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126 102 56,'-7'-8'352,"0"1"-1,-1 0 1,0 0 0,0 1 0,-14-9-1,-24-19 3228,30 20-1415,12 11-1136,14 12-1104,29 25 896,-19-18-390,-1 1-1,0 0 1,29 38 0,-35-35-175,-2 1 0,1 0 0,-2 0 0,-1 1 0,-1 0-1,-1 0 1,8 41 0,-5 2-99,3 96 0,-12-144-60,-1 0-1,-1 0 0,0-1 1,-1 1-1,-1-1 0,-1 1 1,0-1-1,-8 18 0,8-25-380,0 0 1,-1 0-1,0 0 0,-1-1 0,-13 15 0,13-16-792,-1-1 0,1 0 1,-1-1-1,-1 1 0,1-1 1,-1-1-1,-10 5 0,10-5-501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7.9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131 155 168,'-20'-9'1402,"12"4"-836,-1 0 0,2-1 0,-1 0 0,0-1 0,1 0 0,-8-10 0,-12-11 1367,25 26-1751,-1-1 1,2 0-1,-1 1 0,0-1 0,1 0 0,-1 0 0,1 0 0,0-1 0,0 1 0,0 0 1,0 0-1,1-1 0,-1 1 0,1-5 0,0 6 347,-2-11 2100,8 22-2547,1 0-1,0-1 0,0 1 1,16 12-1,13 14-10,159 193 534,-155-180-623,58 76-164,-56-62 655,-37-54-506,-1 1-1,1-1 1,1-1 0,0 1 0,0-1 0,8 7 0,-13-12 11,-4-44-6742,-1-20 664,1 50 4819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4.7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32 402 836,'-31'-17'5957,"49"13"-5349,-1 1-458,-4 1-54,1-1 1,-1 0-1,25-9 0,-9 0-134,-1-1 0,0-1 0,0-2 0,-1 0 1,46-38-1,-50 34-71,-12 11 56,1-1 1,-2 0-1,1-1 0,10-14 1,-21 24 76,1 0 0,-1 0 0,1 0 1,-1 0-1,0 0 0,1 0 0,-1 0 1,0 0-1,0 0 0,0 0 0,0-1 1,0 1-1,0 0 0,0 0 0,0 0 1,0 0-1,-1 0 0,1 0 0,0 0 1,-1 0-1,1 0 0,-1 0 1,1 0-1,-1 0 0,0 0 0,1 0 1,-1 0-1,0 0 0,0 0 0,1 1 1,-1-1-1,0 0 0,0 0 0,0 1 1,0-1-1,0 1 0,0-1 0,0 1 1,0-1-1,0 1 0,0 0 0,0 0 1,0-1-1,-3 1 0,3 0-18,0 0-1,-1 1 1,1-1 0,-1 1-1,1-1 1,0 1 0,-1-1-1,1 1 1,0 0 0,-1 0-1,1 0 1,0-1 0,0 1-1,0 0 1,0 1 0,0-1-1,0 0 1,-1 1 0,-22 29 27,17-22-33,5-5 4,0 0-1,0 0 1,0 0 0,1 1 0,-1-1 0,1 0-1,0 1 1,0-1 0,1 1 0,-1-1 0,1 1 0,0-1-1,0 1 1,1-1 0,-1 1 0,1-1 0,0 1-1,0-1 1,3 6 0,-1-1-6,0 0 0,0 0 0,1-1 0,1 1 1,-1-1-1,1 0 0,1 0 0,7 8 0,-10-12-29,1 0 0,0 0 0,0 0-1,1-1 1,-1 1 0,1-1 0,0 0 0,0-1-1,0 1 1,0-1 0,0 0 0,1 0 0,-1 0-1,1-1 1,-1 0 0,1 0 0,-1-1 0,1 1 0,0-1-1,-1 0 1,1-1 0,-1 1 0,1-1 0,0 0-1,-1 0 1,0-1 0,1 0 0,-1 0 0,0 0-1,0-1 1,9-5 0,-7 4 105,0 0 1,0-1-1,0-1 0,-1 1 0,0-1 1,0 0-1,0 0 0,-1-1 0,0 1 1,7-13-1,-11 18 204,-1 0-212,0 0 0,0 1 0,0-1 0,0 0 0,0 0 0,0 1 0,0-1-1,0 0 1,0 1 0,0-1 0,0 0 0,0 0 0,0 1 0,-1-1-1,1 0 1,0 1 0,0-1 0,-2-1 0,-2 3-75,0 0-1,0 0 1,0 1 0,-1-1-1,1 1 1,1 0 0,-1 0 0,0 0-1,0 0 1,1 1 0,-1 0-1,1-1 1,0 1 0,0 1 0,0-1-1,0 0 1,0 1 0,1-1 0,0 1-1,0 0 1,0 0 0,0 0-1,0 0 1,1 0 0,-1 0 0,0 6-1,-2 14 64,1 1 1,1-1-1,1 1 0,3 37 0,-1-50-50,1 1 0,0-1 0,1 0-1,0 1 1,1-1 0,1-1 0,0 1 0,0-1-1,1 0 1,12 17 0,-13-22-24,0 0 0,1-1 0,0 0-1,0 0 1,0 0 0,0-1 0,1 0 0,0 0 0,0-1 0,0 0 0,0 0-1,0-1 1,1 1 0,-1-2 0,1 1 0,-1-1 0,1 0 0,0 0 0,-1-1-1,1 0 1,8-2 0,-10 1 1,-1 1 0,0-2 0,1 1 0,-1-1 0,0 0 0,0 0 0,0 0 0,0 0 0,0-1 0,0 0 1,-1 0-1,1-1 0,-1 1 0,0-1 0,0 0 0,0 0 0,-1 0 0,1 0 0,-1-1 0,3-5 0,1-2-8,-1-1 0,-1 0 1,0 0-1,0 0 0,-1-1 1,3-23-1,25-110-205,8-23 480,-39 162 217,-3 10-112,-6 17 82,-9 35-219,14-38-182,2 0 1,0-1-1,0 1 1,2 0 0,0 0-1,4 19 1,26 90 688,-25-105-753,1 0 0,0-1 0,2 0 0,0-1-1,19 27 1,9 0-526,-36-45 538,0 1 1,0-1 0,-1 1 0,1-1-1,0 1 1,0-1 0,0 0-1,0 1 1,-1-1 0,1 0 0,0 0-1,0 1 1,0-1 0,0 0 0,0 0-1,0 0 1,0 0 0,0 0-1,0 0 1,-1 0 0,1-1 0,0 1-1,0 0 1,0-1 0,0 1 0,0 0-1,0-1 1,-1 1 0,1-1-1,0 1 1,1-2 0,20-16-275,-8 4 271,-1 0 0,-1-1 0,-1-1 0,0 0 0,-1 0 0,0-1 1,-2 0-1,0-1 0,-1 0 0,0 0 0,-2-1 0,0 1 0,-1-1 0,-1 0 0,-1-1 0,0-24 1,-2-40 2416,-2 85-2412,0 0 0,1-1 0,-1 1 0,0 0 0,1 0 0,-1 0 0,1 0 0,-1 0 0,1 1 0,0-1 0,-1 0 0,1 1 0,0-1 0,0 1 0,0-1 0,0 1 0,0-1 0,0 1 0,1 0 0,-1-1 0,1 1 0,-1 0 0,1 0 0,-1 0-1,1-1 1,0 4 0,-3 6-36,1 1-1,1-1 0,0 14 0,1 3-45,1 1-1,1-1 1,2 0-1,7 29 1,-8-46 175,1 0-1,0 0 1,0 0-1,1-1 1,0 1 0,1-1-1,0 0 1,1-1-1,0 1 1,0-1 0,1-1-1,15 14 1,-19-18-63,2 0 0,-1-1 0,0 1 0,1-1 0,0 0 0,-1 0 0,1-1 0,0 0 0,1 0 0,-1 0 0,0-1 0,0 0 0,1 0 0,-1 0 1,1-1-1,-1 0 0,12-1 0,-13-1-23,1 1 0,-1-1 0,1 0 1,-1-1-1,0 1 0,0-1 0,0 0 0,0 0 1,0 0-1,-1-1 0,0 0 0,1 0 1,-1 0-1,-1 0 0,1-1 0,-1 1 1,1-1-1,-1 0 0,-1 0 0,4-8 0,7-21 52,-1 0 0,-2-2 0,8-42 0,-13 46-315,2 1 1,1 0 0,2 0-1,25-54 1,-34 84 261,-1 0-1,1 1 1,-1-1-1,0 1 1,1-1 0,-1 0-1,1 1 1,0-1-1,-1 1 1,1-1 0,-1 1-1,1 0 1,0-1-1,-1 1 1,1 0 0,0-1-1,-1 1 1,1 0-1,0 0 1,-1 0 0,1-1-1,0 1 1,0 0-1,-1 0 1,1 0 0,0 0-1,0 0 1,-1 1-1,1-1 1,0 0 0,-1 0-1,1 0 1,0 1-1,0-1 1,-1 0 0,1 0-1,0 1 1,-1-1-1,1 1 1,-1-1 0,1 1-1,-1-1 1,1 1-1,-1-1 1,1 1 0,-1-1-1,1 1 1,-1 0 0,1-1-1,-1 2 1,27 35 104,-25-34-121,8 14 56,-1 0-1,0 0 1,-1 1 0,11 35 0,-17-44-38,1 0-1,0-1 0,1 1 1,0-1-1,7 12 1,-10-18-32,0 1 1,1-1 0,-1 1 0,1-1 0,0 0-1,0 0 1,0 1 0,0-1 0,0-1 0,0 1 0,1 0-1,-1-1 1,1 1 0,-1-1 0,1 0 0,-1 1-1,1-1 1,0 0 0,5 0 0,-7-2 137,0-1 0,-1 0 1,1 1-1,0-1 0,-1 0 0,0 0 0,1 0 1,-1 1-1,0-1 0,0 0 0,0 0 1,0 0-1,0 0 0,0 0 0,0 1 1,-1-4-1,-6-38-73,-6-11 69,11 39-58,-1 0 0,0 0 0,-2 1 0,0-1-1,0 1 1,-1 0 0,-1 1 0,-12-20 0,17 33-36,1-1 0,-1 1 0,1 0-1,-1 0 1,0 0 0,1 0 0,-1 0 0,1 0 0,-1 1 0,1-1-1,-1 0 1,1 1 0,-1-1 0,1 1 0,-1 0 0,1-1-1,-3 3 1,-29 17 10,24-10-17,1 1 1,0 0-1,0 0 1,1 0-1,1 1 0,0 0 1,0 0-1,1 1 1,1-1-1,-5 22 0,6-17 69,0 0-1,1-1 0,1 1 0,1 0 0,0 0 0,1 0 0,1 0 0,5 19 0,-4-25-42,0-1 0,1 0 0,1 0 0,-1-1-1,2 1 1,-1-1 0,1 0 0,1-1 0,0 1-1,0-1 1,0 0 0,1-1 0,0 0 0,1 0-1,14 9 1,-11-9-23,0-1-1,0 1 1,1-2-1,0 0 1,0-1-1,0 0 1,0 0-1,1-2 1,-1 0-1,1 0 1,0-1-1,14-1 1,-11-2 15,-1 0 0,0-1 1,0 0-1,0-2 0,0 0 1,0-1-1,-1 0 0,0-1 1,0-1-1,-1 0 0,0-1 1,-1 0-1,16-15 0,-20 15 26,-1-1-1,0-1 0,-1 1 1,0-1-1,0-1 0,8-19 0,22-75-3,-36 103-40,66-252-208,-51 186 207,-4 23 21,16-77-38,-29 101 162,1 20-56,-13 20 162,1 3-204,2 0 0,0 1 1,1 0-1,1 0 0,1 1 0,1 0 1,1 0-1,-3 31 0,3 8 377,7 119 0,0-157-391,2 0 1,1-1-1,1 1 1,0-1-1,2-1 0,1 1 1,14 25-1,-20-41-201,1 0 0,0-1 0,0 1 0,1-1 0,0 0-1,0 0 1,0-1 0,1 1 0,0-1 0,0-1 0,0 1 0,1-1-1,-1 0 1,1 0 0,0-1 0,0 0 0,0 0 0,13 3 0,-18-6 31,0 0 0,0 0 0,0 0 0,-1 0 1,1 0-1,0 0 0,0-1 0,-1 1 0,1 0 0,0-1 1,0 0-1,-1 1 0,1-1 0,-1 0 0,1 0 0,-1 0 1,1 0-1,-1 0 0,1 0 0,-1-1 0,0 1 1,0 0-1,1-1 0,-1 1 0,0-1 0,0 1 0,0-1 1,0-2-1,1 0-335,0-1 0,0 0 1,0 0-1,-1 1 0,0-1 1,0 0-1,0 0 1,-1-6-1,0-2-708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6.7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64 109 60,'-9'-10'1069,"1"0"1,1-1-1,0 0 0,0 0 1,1 0-1,-13-34 6016,21 58-6137,9 25-1466,22 51 781,-3 1-1,23 122 0,63 326 325,-105-494-522,3 7 5,27 71 0,-39-120-171,-2-2 30,1 1-1,-1-1 1,1 0 0,0 1 0,-1-1 0,1 1 0,-1-1-1,1 1 1,-1-1 0,1 1 0,-1 0 0,0-1 0,1 1-1,-1-1 1,0 1 0,1 0 0,-1-1 0,0 1 0,0 0-1,0-1 1,1 1 0,-1 1 0,4-46-9104,-2-17 6354,-4 43 1645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8.5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526 109 60,'-13'-42'1360,"11"36"-800,-1-1 0,1 0 1,0 0-1,1 0 0,-2-14 1,3 21-439,0-1 1,-1 0-1,1 1 0,0-1 1,0 1-1,0-1 1,-1 1-1,1-1 1,0 1-1,0-1 0,-1 1 1,1-1-1,-1 1 1,1 0-1,0-1 1,-1 1-1,1-1 0,-1 1 1,1 0-1,-1-1 1,1 1-1,-1 0 1,1 0-1,-1 0 0,1-1 1,-1 1-1,1 0 1,-1 0-1,0 0 0,1 0 1,-1 0-1,1 0 1,-1 0-1,-4 7-78,0 0 0,1 0 0,0 1 0,0 0 0,1 0 0,0 0 0,-3 14 0,2-7-7,-11 35 133,3 0 1,3 1-1,1 1 0,-1 66 1,15 210 572,-4-296-822,-1 0 0,-1 0 0,-2 0 0,-1 0 0,-2 0 0,-11 41 1,-10-26 1781,-92-138 63,89 66-1764,-43-30 0,71 54-5,-1 0-1,1 0 1,-1 1-1,1-1 1,-1 0-1,0 1 1,1-1 0,-1 1-1,0 0 1,1 0-1,-1 0 1,0-1-1,0 1 1,1 1-1,-1-1 1,0 0-1,1 0 1,-1 1-1,0-1 1,1 1-1,-1-1 1,0 1-1,1 0 1,-1 0 0,-1 1-1,-3 3-157,0-1-1,0 2 1,1-1 0,-8 10-1,6-6 99,-2 3-316,0 1 0,1 0 0,-8 20 1,16-32 271,-1 0 0,1 0 1,-1 0-1,1-1 1,0 1-1,-1 0 0,1 0 1,0 0-1,0 0 1,0-1-1,0 1 0,0 0 1,0 0-1,0 0 0,0 0 1,0 0-1,0 0 1,0-1-1,0 1 0,1 0 1,-1 0-1,0 0 0,1-1 1,-1 1-1,0 0 1,1 0-1,0 1 0,1-1-86,0 0-1,-1 0 0,1 0 0,0 0 0,0 0 1,-1 0-1,1 0 0,0 0 0,0-1 0,0 1 1,4 0-1,2 0-348,0-1 0,0 0 1,1 0-1,-1 0 1,9-2-1,6-5-396,3-2 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49.9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112 252 280,'-3'-3'251,"0"0"-1,1-1 1,-1 1-1,1-1 1,-1 0 0,1 1-1,0-1 1,1 0 0,-1 0-1,1 0 1,0 0-1,-1-5 1,-4-50 4773,-8 87-4557,3-6-444,0 2 1,2-1 0,1 1-1,-6 35 1,11-43 4,0 0 0,2 1 0,0 0 0,1-1 0,1 1-1,0-1 1,7 30 0,-3-22 100,0-3 348,12 33-1,-15-48-412,1 0-1,-1-1 0,1 0 0,1 1 1,-1-1-1,1 0 0,0-1 1,0 1-1,0-1 0,6 6 0,-6-7-72,-1 0 0,0 0 1,1-1-1,0 1 0,0-1 0,0 0 0,0 0 0,0 0 0,0 0 0,0-1 0,1 1 0,-1-1 0,0 0 0,1-1 0,-1 1 0,1-1 0,-1 0 0,1 0 0,-1 0 1,1-1-1,8-1 0,-7 0 15,0 0 1,-1 0-1,1 0 1,-1-1 0,0 0-1,1 0 1,-1-1-1,-1 1 1,1-1 0,0 0-1,-1 0 1,0 0-1,0-1 1,6-8 0,1-5 28,0 0 1,14-36-1,-10 20-81,-11 23 37,1-1 0,-2 0 0,0 0 1,0 0-1,-1 0 0,-1 0 0,0 0 0,-1-16 0,-11-99 144,9 117-111,0-4-17,-1 0-1,0 0 0,-2 0 1,1 0-1,-1 1 0,-1 0 0,-1 0 1,0 0-1,-11-15 0,14 22-4,-1 0 0,0 1 0,0-1-1,0 1 1,0 0 0,-1 0-1,0 1 1,0-1 0,0 1 0,-1 1-1,0-1 1,1 1 0,-1 0-1,0 1 1,0 0 0,-1 0 0,1 0-1,0 1 1,-13-1 0,13 2-7,0 1 0,1-1 0,0 2-1,-1-1 1,1 1 0,0-1 0,-1 2 0,1-1 0,0 1 0,1 0 0,-1 0 0,0 0 0,1 1 0,0 0 0,0 0 0,0 1 0,-5 5 0,7-7 2,0 1 1,0 0 0,1-1-1,-1 1 1,1 0 0,0 1-1,0-1 1,1 0 0,-1 0-1,1 1 1,0-1 0,0 1-1,0-1 1,1 1-1,-1 0 1,1-1 0,0 1-1,1-1 1,-1 1 0,1 0-1,0-1 1,0 0 0,0 1-1,1-1 1,2 6 0,6 8 1,0 0 0,1-1 0,1 0 1,1-1-1,0 0 0,1-2 0,27 24 1,-36-35-44,-1 0 1,1 0 0,-1-1 0,1 1 0,0-1-1,0 0 1,0 0 0,0-1 0,0 1-1,1-1 1,-1 0 0,0-1 0,1 1 0,5-1-1,12-1-265,45-6 0,-61 6 308,1-1 2,0-1 1,0 0-1,0 0 0,0 0 1,0-1-1,-1 0 1,1 0-1,-1-1 1,0 0-1,-1 0 1,1-1-1,-1 0 1,0 0-1,0 0 1,8-13-1,7-12-9,-2-1-1,21-44 0,-38 73 14,1-5 70,0 1 0,0 0 0,-1-1 0,0 0 1,0 1-1,-1-1 0,0 0 0,0-12 1392,-6 45-1420,1 5-265,1 0-1,1 0 1,2 0 0,5 43-1,-4-53 324,2-1 0,0 1-1,1-1 1,9 27 0,-11-40-148,0 0 1,1 0-1,-1-1 0,1 1 1,1-1-1,-1 0 1,1 0-1,0 0 0,0 0 1,0 0-1,1-1 0,-1 0 1,1 0-1,0 0 1,0-1-1,1 1 0,8 3 1,-10-6 99,0 0 0,0-1 1,0 1-1,0-1 0,0 0 1,0 0-1,0 0 0,0 0 1,1-1-1,-1 0 0,0 0 1,-1 0-1,1 0 0,0-1 1,0 1-1,0-1 0,-1 0 1,1 0-1,-1 0 0,0-1 1,1 1-1,4-6 0,5-4-110,-1 0 0,-1-1-1,20-27 1,-27 33 108,1-1 1,-1 0-1,-1 0 1,0 0 0,0 0-1,0-1 1,-1 1-1,0-1 1,0-11-1,0-13 111,-2-39-1,-1 29 60,-9-38 1507,9 82-1730,0-1 0,1 0-1,-1 1 1,0-1 0,0 1 0,0-1-1,0 1 1,0-1 0,1 1 0,-1 0-1,0-1 1,1 1 0,-1 0-1,0 0 1,1-1 0,-1 1 0,1 0-1,-1 0 1,1 0 0,-1 0 0,1 0-1,0 0 1,-1 0 0,1 0-1,0-1 1,0 1 0,0 0 0,0 2-1,-3 36-62,2-28 31,0-2-32,-2 22 1,1 48-1,2-70 47,1 0-1,0 0 1,0 0-1,1-1 1,1 1 0,-1 0-1,1-1 1,1 0-1,-1 0 1,7 10 0,-6-13 7,0-1 0,0 1 1,0-1-1,1 0 0,-1-1 1,1 1-1,0-1 0,0 0 1,0 0-1,1 0 0,-1-1 1,1 0-1,-1 0 0,1 0 1,0-1-1,0 1 0,0-1 1,0-1-1,-1 1 1,8-1-1,9-1 3,-1 0 1,1-1-1,39-10 1,-59 12-1,0-1 1,0 1-1,0-1 1,-1 0 0,1 0-1,0 0 1,0 0 0,0 0-1,-1-1 1,1 1-1,-1 0 1,1-1 0,-1 1-1,1-1 1,-1 1-1,0-1 1,0 0 0,0 0-1,0 0 1,0 1 0,0-1-1,0 0 1,-1 0-1,1 0 1,0-4 0,1-4-51,-1-1 0,-1 1 1,0-22-1,-1 12-163,0 8-212,0 0 1,-1 1 0,0-1 0,-5-14 0,4 17-390,3 7 184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0.7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351 181 356,'0'-15'748,"-1"0"0,0 1 0,-1-1 0,-1 1 1,-8-26-1,10 36-585,0 1 1,0-1-1,0 0 1,-1 1-1,0 0 1,0-1-1,0 1 1,0 0-1,0 0 1,-1 0-1,1 0 0,-1 0 1,0 1-1,0-1 1,0 1-1,0-1 1,0 1-1,-1 0 1,1 1-1,-1-1 1,1 1-1,-1-1 1,0 1-1,1 0 1,-1 0-1,0 1 1,-6-1-1,5 1-115,0 1-1,0 0 1,-1 0-1,1 1 1,0-1 0,0 1-1,0 0 1,1 1-1,-1-1 1,0 1-1,-6 5 1,2-1-3,0 1 1,0 0-1,0 0 1,-9 13-1,-2 4-19,2 1 0,0 0 0,2 1 0,-17 41 0,28-57 0,1 1 1,0-1 0,1 1-1,0-1 1,1 1 0,0 0-1,1 0 1,0 0 0,1 0-1,0 1 1,1-1 0,1 0-1,0 0 1,6 20 0,-5-23 4,2-1 0,-1 0 0,1 0 0,0 0 1,1-1-1,0 1 0,0-1 0,0-1 0,1 1 1,0-1-1,0 0 0,1-1 0,0 1 0,0-2 1,0 1-1,0-1 0,1 0 0,-1-1 0,1 0 1,10 2-1,-4-1-37,1-1 0,-1 0 0,1-1 0,0 0 0,0-2 0,0 0 0,0-1 0,-1 0 0,1-1 0,30-9 0,-42 10-50,0 0-1,0 0 1,0-1-1,-1 0 1,1 0 0,0 0-1,-1 0 1,6-5-1,-8 6-46,0 0 0,-1 0 0,1 1-1,-1-1 1,1 0 0,0 0 0,-1 0-1,0 0 1,1 0 0,-1 0 0,0-1-1,1 1 1,-1 0 0,0 0 0,0 0-1,0 0 1,0 0 0,0 0 0,0 0-1,0 0 1,0-1 0,-1 1 0,1 0-1,0 0 1,-1 0 0,1 0 0,0 0-1,-1 0 1,1 0 0,-2-1 0,1 0-312,0-1 0,0 0 0,1 1 0,-1-1 0,1 0 0,-1 0 0,1 0 0,0 1 0,0-1 0,0 0 0,0 0 0,1 0 0,-1 0 0,2-2 0,0-9-179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1.7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325 169 828,'-4'-14'1782,"-2"-30"721,6 34-2005,-1-1 1,0 1-1,-1-1 0,-1 1 1,-3-11-1,5 20-448,0-1 0,1 1 0,-1 0-1,0 0 1,0 0 0,0 0-1,0 0 1,0 0 0,0 0 0,0 0-1,0 1 1,0-1 0,0 0-1,-1 1 1,1-1 0,0 1 0,0-1-1,-1 1 1,1-1 0,-2 1-1,-2-1 69,0 1-1,0-1 0,1 1 0,-1 0 1,-9 2-1,2 0-30,0 1-1,1 0 1,-18 7 0,16-3-62,1 0 0,1 1-1,-1 1 1,1 0 0,1 0 0,0 1-1,0 1 1,1-1 0,0 2 0,-14 23-1,16-23-52,1 0-1,0 1 1,1-1-1,0 1 1,1 0-1,1 0 1,0 1-1,0-1 1,2 1-1,-1-1 1,2 17-1,0-25 20,0 0 0,0 0 1,1 0-1,0 0 0,0-1 0,0 1 0,0 0 0,1 0 1,0-1-1,-1 1 0,2-1 0,-1 0 0,1 0 1,-1 1-1,1-1 0,0-1 0,1 1 0,-1 0 0,1-1 1,-1 0-1,1 0 0,0 0 0,0 0 0,0-1 1,1 1-1,-1-1 0,0 0 0,1 0 0,0-1 1,-1 1-1,1-1 0,0 0 0,8 0 0,-7-1-37,1 0 1,-1 0-1,0-1 0,0 1 0,0-2 1,0 1-1,0-1 0,0 1 0,-1-2 1,1 1-1,0-1 0,-1 0 0,0 0 1,0 0-1,0-1 0,0 1 0,5-6 1,15-9-36,-18 13 74,-1-1-1,0 0 1,0 1-1,0-2 1,-1 1-1,0-1 1,0 1 0,-1-2-1,0 1 1,0 0-1,0-1 1,-1 1-1,0-1 1,-1 0-1,3-17 1,0-7 140,-1 0 0,-2-56 0,-2 81-84,0 3 13,-1 1-1,1-1 1,-1 0 0,1 1 0,-1-1-1,0 0 1,-1 1 0,1-1 0,-4-5-1,2 19-107,1 1 0,-1-1-1,0 16 1,3-4-131,0 43 329,10 86 1,-9-149-153,-1 1-1,1-1 1,0 0 0,-1 0 0,1 1-1,0-1 1,0 0 0,1 0 0,-1 0-1,0 0 1,1-1 0,-1 1 0,1 0-1,3 3 1,-4-5 6,0 1-1,-1-1 1,1 1-1,0-1 1,0 1 0,-1-1-1,1 0 1,0 1-1,0-1 1,0 0 0,0 1-1,0-1 1,0 0-1,0 0 1,-1 0 0,1 0-1,0 0 1,0 0 0,0 0-1,0 0 1,0-1-1,0 1 1,0 0 0,0 0-1,-1-1 1,1 1-1,0 0 1,0-1 0,0 1-1,-1-1 1,1 1-1,0-1 1,0 0 0,-1 1-1,1-1 1,-1 0-1,1 1 1,0-2 0,127-181-332,-116 167 355,1 1 0,0 1 0,1 0 0,0 1 0,20-14 0,-33 26-25,0 0-1,-1 1 0,1-1 1,0 0-1,0 1 0,0-1 1,0 1-1,-1-1 1,1 1-1,0-1 0,0 1 1,0 0-1,0-1 0,0 1 1,0 0-1,0 0 1,0 0-1,0 0 0,0 0 1,0 0-1,0 0 0,0 0 1,0 0-1,0 0 1,0 1-1,0-1 0,0 0 1,0 1-1,0-1 0,0 1 1,0-1-1,0 1 1,0-1-1,-1 1 0,1-1 1,0 1-1,0 0 0,-1 0 1,1-1-1,0 1 1,-1 0-1,1 0 0,-1 0 1,2 2-1,1 5-64,0 0-1,0 0 1,0 1 0,2 13-1,0 0-124,1-4 324,-1 0 0,0 1 0,-1-1 0,-2 1 0,2 25 0,-1-17 241,-3-27-371,0 0 0,0 0 0,0 0 0,0 0 0,0 0 0,0 0 0,1 0-1,-1 0 1,0 0 0,0 0 0,0 0 0,0 1 0,0-1 0,0 0 0,0 0-1,0 0 1,1 0 0,-1 0 0,0 0 0,0 0 0,0 0 0,0 0 0,0 0-1,0 0 1,0 0 0,1 0 0,-1 0 0,0 0 0,0 0 0,0 0 0,0 0-1,0 0 1,0-1 0,0 1 0,1 0 0,-1 0 0,0 0 0,0 0 0,0 0-1,0 0 1,0 0 0,0 0 0,0 0 0,0 0 0,0 0 0,0-1 0,0 1-1,0 0 1,0 0 0,1 0 0,-1 0 0,0 0 0,0 0 0,0 0 0,0-1-1,7-17 250,6-30-243,9-26-80,-9 43-152,1 2 1,28-44 0,-34 60 22,1 1 1,1 0 0,0 1 0,23-21-1,-32 32 187,0-1 0,0 1 0,0 0-1,0-1 1,0 1 0,0 0 0,0-1 0,0 1-1,0 0 1,0 0 0,0 0 0,0 0 0,0 0-1,0 0 1,0 0 0,0 0 0,0 0 0,0 1-1,0-1 1,0 0 0,0 1 0,0-1-1,0 1 1,0-1 0,-1 1 0,1-1 0,0 1-1,0-1 1,0 1 0,-1 0 0,1 0 0,0-1-1,-1 1 1,1 0 0,-1 0 0,1 0 0,-1 0-1,1-1 1,-1 1 0,1 0 0,-1 2 0,17 43-121,-15-40 136,23 72 96,16 62 704,-27-26-160,-10-101-862,17-36-8081,-18 11 7174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2.6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7 603 64,'-7'6'4318,"25"-28"-2509,-4 7-1533,0-1-1,-1-1 0,19-30 0,1-1 50,-17 24-235,0 0 0,-2-1 0,0 0 0,-2-1-1,-1-1 1,-1 0 0,-1 0 0,-1-1 0,-2 0-1,-1 0 1,-1-1 0,0-35 0,-4 62-78,0-1 1,0 1-1,0 0 1,-1 0-1,1 0 0,-1-1 1,0 1-1,1 0 1,-1 0-1,0 0 1,0 0-1,0 0 0,0 0 1,-1 0-1,1 0 1,-1 1-1,1-1 1,-1 0-1,1 1 0,-1 0 1,-2-2-1,0 0 6,0 1 0,-1 0 0,1 0 1,-1 0-1,1 0 0,-1 1 0,-8-2 0,11 3-18,0 0-1,0 1 1,0-1 0,0 0-1,1 1 1,-1-1 0,0 1-1,0 0 1,1 0 0,-1 0-1,0 0 1,1 0-1,-1 0 1,1 0 0,-2 2-1,-19 19-14,19-18 8,0 0 1,0 0-1,1 0 1,-1 0 0,1 1-1,0-1 1,1 1-1,-1-1 1,1 1 0,0 0-1,0-1 1,0 1-1,0 0 1,1 0 0,0 0-1,0-1 1,2 9 0,-1-8 2,0-1 1,1 0 0,-1 0 0,1 0-1,0 0 1,1 0 0,-1 0 0,1-1 0,-1 1-1,1-1 1,0 0 0,1 0 0,-1 0 0,0 0-1,1 0 1,0-1 0,-1 1 0,9 3-1,1-1-12,0 0 0,1-1 0,-1 0-1,1-1 1,0-1 0,0 0-1,0-1 1,0 0 0,0-1-1,0-1 1,0 0 0,0-1 0,0 0-1,0-1 1,-1-1 0,1 0-1,-1-1 1,0 0 0,23-14-1,-33 17 58,0 0 0,-1-1 0,1 1 0,-1-1-1,1 1 1,-1-1 0,0 0 0,0 0 0,0 0-1,-1 0 1,1 0 0,-1 0 0,1-1 0,-1 1-1,0 0 1,0-1 0,-1 1 0,1-1 0,-1 1-1,0-1 1,0 1 0,0-1 0,0 1 0,0-1-1,-1 1 1,0-1 0,1 1 0,-1-1 0,-1 1-1,-1-5 1,3 7-19,-1 1-1,1 0 1,0 0 0,0-1-1,-1 1 1,1 0-1,0-1 1,0 1-1,-1 0 1,1 0 0,0 0-1,-1-1 1,1 1-1,0 0 1,-1 0-1,1 0 1,-1 0 0,1 0-1,0 0 1,-1 0-1,1 0 1,0-1 0,-1 1-1,1 1 1,-1-1-1,1 0 1,0 0-1,-1 0 1,1 0 0,0 0-1,-1 0 1,1 0-1,-1 0 1,1 1-1,0-1 1,-1 0 0,1 0-1,0 0 1,0 1-1,-1-1 1,1 0-1,0 0 1,-1 1 0,1 0-1,-16 24 93,-7 38-76,17-41-1,1 1 1,1 0-1,1 1 1,1-1-1,1 0 1,1 1-1,1-1 1,1 0-1,6 28 1,-7-47-62,0 0 0,1-1 0,-1 1 1,1-1-1,0 0 0,-1 1 0,1-1 1,1 0-1,-1 0 0,0 0 0,1 0 0,0 0 1,-1-1-1,1 1 0,0-1 0,1 0 1,-1 0-1,0 0 0,0 0 0,1 0 1,-1-1-1,1 0 0,0 0 0,5 2 0,1-2-563,0 1-1,0-1 0,0-1 1,0 0-1,0 0 0,0-1 0,0 0 1,10-3-1,-18 3 403,1 0 1,-1 0-1,0 1 1,0-1-1,0-1 1,0 1-1,0 0 1,0 0 0,0-1-1,0 1 1,-1-1-1,1 0 1,2-2-1,12-12-1195,2 2 341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3.3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0 376 124,'0'0'3184,"24"14"-2586,-16-14-567,0-1 1,0 1-1,0-2 1,0 1 0,-1-1-1,1-1 1,0 1-1,-1-1 1,1-1-1,12-7 1,0-3 93,0-1 1,22-21-1,-39 33-92,0 0 70,0-1 1,0 1-1,-1-1 0,1 0 1,-1 0-1,0 0 1,0 0-1,-1 0 1,1 0-1,-1-1 1,0 1-1,0-1 0,0 1 1,0-1-1,-1 1 1,0-1-1,0-8 1,-1 6 38,1 0 0,-1 0 0,-1 0 0,1 0 1,-1 0-1,0 1 0,-1-1 0,0 1 1,0-1-1,-7-10 0,9 15-59,-1 0-1,0 0 1,0 0 0,-1 1-1,1-1 1,0 1 0,0-1-1,-1 1 1,1 0 0,-1 0-1,1 0 1,-4-1 0,2 1 107,-22 13 243,19-5-379,1 0 0,-1 1 0,1 0 0,1 0 0,0 0 0,0 1 0,0 0 0,1 0 0,-4 13 0,-4 6 292,6-12-265,1 1-1,1-1 1,0 1 0,1 0-1,1 1 1,0-1-1,2 0 1,0 1 0,0-1-1,2 0 1,0 1-1,1-1 1,8 23-1,-9-32-64,1 0 0,0-1-1,1 1 1,0-1 0,0 0-1,1 0 1,0 0 0,0 0-1,0-1 1,1 0 0,0 0-1,12 8 1,-15-11-78,1-1 0,0 0 0,0 1 0,0-1 0,0-1 0,0 1 1,0-1-1,0 1 0,0-1 0,1-1 0,-1 1 0,1 0 0,-1-1 0,0 0 0,1 0 0,-1 0 0,1-1 0,-1 1 0,0-1 0,1 0 0,-1-1 0,0 1 0,0-1 0,0 1 1,7-5-1,-1-1 33,0-1 1,-1 0 0,0 0 0,0-1-1,-1-1 1,0 1 0,0-1 0,8-14-1,48-97 64,-48 88-186,11-21 65,-2-2 1,-3 0-1,25-99 1,-38 131 573,-9 24-470,0 1 0,0-1 0,-1 0-1,1 0 1,0 0 0,-1 0 0,1 0 0,0 0 0,-1 0 0,1 0 0,0 0-1,-1 0 1,1 0 0,0 0 0,-1 0 0,1 0 0,0 0 0,0 0-1,-1-1 1,1 1 0,0 0 0,-1 0 0,1 0 0,0 0 0,0-1-1,-1 1 1,1 0 0,0 0 0,0 0 0,-1-1 0,1 1 0,0 0 0,0 0-1,0-1 1,0 1 0,-1 0 0,1-1 0,0 1 0,0 0 0,0-1-1,0 1 1,0 0 0,0 0 0,0-1 0,0 1 0,0 0 0,0-1-1,0 1 1,0 0 0,0-1 0,0 1 0,0 0 0,0-1 0,0 1-1,0 0 1,0-1 0,1 1 0,-1 0 0,0 0 0,0-1 0,0 1 0,1 0-1,-1 0 1,0-1 0,0 1 0,0 0 0,1-1 0,-3 3-13,1-1 0,-1 0-1,0 1 1,1-1 0,-1 1 0,1 0 0,0-1 0,0 1 0,-1 0 0,1 0 0,0 0 0,0-1 0,1 1-1,-1 0 1,-1 4 0,1-2 13,-10 24 63,1 0-1,1 0 0,-8 45 0,4-15 55,6-30 1,-4 15 181,-6 47-1,16-79-289,0 0-1,0 0 0,1-1 0,0 1 0,1 0 0,0 0 0,1-1 0,0 1 0,1-1 0,3 11 1,15 11-148,-19-30-59,14 10-2095,-15-13 1985,0 1 0,-1 0 0,1 0 0,0-1 0,0 1 0,0-1 0,-1 1 0,1-1 0,0 1 0,0-1-1,-1 1 1,3-4-1160,-2 4 1160,-1-1 0,1-1 0,-7-25-3276,2 13 2592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4.7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86 210 200,'-86'-30'6619,"93"29"-6576,-1-1 1,1 1 0,-1 1 0,1-1 0,0 1-1,-1 0 1,11 2 0,2-2-11,64-1-54,0-5 1,102-19-1,-145 16 801,-39 1-483,-1 8-280,0-1 1,0 1-1,0 0 1,0-1-1,0 1 1,0 0-1,0-1 0,0 1 1,0 0-1,0-1 1,0 1-1,0 0 1,0-1-1,0 1 1,0 0-1,0-1 1,0 1-1,0 0 0,0-1 1,0 1-1,-1 0 1,1 0-1,0-1 1,0 1-1,0 0 1,-1 0-1,1-1 0,0 1 1,0 0-1,-1 0 1,1-1-1,0 1 1,-1 0-1,1 0 1,0 0-1,0 0 1,-1 0-1,1-1 0,0 1 1,-1 0-1,1 0 1,0 0-1,-1 0 1,1 0-1,0 0 1,-1 0-1,1 0 0,0 0 1,-1 0-1,1 0 1,0 0-1,-1 1 1,1-1-1,0 0 1,-1 0-1,1 0 1,-6 6 151,0 1 1,1-1 0,0 1 0,1 0 0,-6 9 0,3-1-129,0 1 0,1 0 1,0 0-1,-3 20 0,7-27 26,0 0 0,1 0 1,0 0-1,1 1 0,0-1 0,1 0 0,0 0 1,0 0-1,5 15 0,-5-18-52,1 0 0,0 0 0,1-1 0,0 1 0,0-1 0,0 1 0,0-1 0,1 0 0,0 0 0,0 0-1,6 5 1,-7-8-13,0 0-1,1 0 0,-1 0 0,0 0 0,1-1 0,-1 0 1,1 1-1,0-1 0,-1-1 0,1 1 0,0 0 0,-1-1 1,1 0-1,0 0 0,0 0 0,-1 0 0,1 0 1,0-1-1,-1 0 0,6-1 0,2-2-44,-1 1 1,0-1-1,0-1 1,0 0-1,-1 0 0,0-1 1,0 0-1,0 0 0,0-1 1,-1 0-1,9-11 1,-7 6 40,0-1 0,-1 0 1,-1 0-1,0 0 1,-1-1-1,0 0 1,5-18-1,-8 17 109,-2 1 1,1-1 0,-2 0-1,0 1 1,-1-22-1,0 20 1623,-1 17-1728,0-1 1,0 1-1,0-1 1,0 1-1,0 0 1,0-1-1,0 1 1,0 0-1,0 0 1,0 0-1,0 0 1,1 0-1,-1 0 1,0 0-1,1 0 1,-1 0-1,1 0 1,-1 0-1,1 0 1,-1 0-1,1 0 1,0 0-1,-1 3 1,-4 33 13,4-34-10,0 12 5,0-1-1,1 1 1,0-1 0,1 1-1,0-1 1,8 28 0,-8-38-11,0 1 0,1-1 0,0 0 0,0 1 0,0-1 0,1 0 0,-1 0 0,1-1 0,0 1 0,0 0 0,0-1 0,1 0 0,-1 0 0,1 0 0,0 0 0,0 0 0,0-1 0,0 1 0,0-1 0,0 0 0,1-1 0,-1 1 0,1-1 0,-1 0 0,6 1 0,-2-1-17,1 0-1,-1-1 1,0 0-1,1 0 0,-1-1 1,0 0-1,1 0 1,-1-1-1,0 0 0,0-1 1,0 0-1,0 0 1,-1 0-1,8-5 1,-10 5-14,0-1 0,0 0 0,0 1 0,0-1 0,-1-1 1,0 1-1,0-1 0,0 1 0,0-1 0,-1-1 0,0 1 0,0 0 1,0-1-1,-1 1 0,1-1 0,-2 0 0,1 0 0,0 0 1,-1 0-1,0-6 0,0-35 40,-2 0 1,-14-89-1,14 130-19,-9-24-105,10 29 104,-20 12 357,18-8-372,1 1 0,-1 0-1,1 0 1,0 0-1,0 0 1,1 0-1,-1 0 1,1 0-1,0 0 1,0 0-1,0 0 1,0 0-1,1 0 1,0 0-1,0 0 1,0 0-1,0 0 1,0 0-1,1 0 1,0 0 0,0-1-1,0 1 1,0-1-1,0 0 1,1 1-1,3 2 1,-2-2-85,0 0 0,0-1 0,1 1 0,-1-1 0,1 0 0,0-1 0,0 1 0,0-1 1,0 0-1,0 0 0,0-1 0,1 1 0,-1-1 0,1 0 0,-1-1 0,1 1 0,-1-1 0,1 0 0,6-1 1,-3-1 138,-1 0 0,0 0 0,0-1 0,0 0 0,0 0 0,-1-1 0,1 0 0,-1-1 0,0 1 1,0-1-1,-1-1 0,1 1 0,5-8 0,1-2 1226,-24 16 351,7 0-1680,3-1 76,0 1 0,0 0-1,0 1 1,0-1 0,0 0-1,0 0 1,0 0 0,1 0-1,-1 1 1,1-1 0,-1 0-1,1 1 1,-1-1 0,1 0-1,0 1 1,-1 1 0,0 2-6,-2 4-17,1 2 0,0-1 1,1 0-1,0 0 0,0 0 1,1 11-1,6 58-88,-3-54 160,1 1 1,1-1 0,13 36 0,-17-56-50,0-3-3,-1 0 0,1 0 0,-1 0 0,1 0 1,0 0-1,0 0 0,0 0 0,0 0 0,0 0 0,1 0 1,0 1-1,21-31 361,3-7-358,-2 0 0,23-45-1,-26 43-275,44-62 0,-62 95 205,1 0-1,-1 0 0,0 1 1,1 0-1,0-1 1,0 1-1,0 0 1,0 1-1,0-1 1,1 1-1,-1 0 0,1 0 1,-1 0-1,1 1 1,0-1-1,7 0 1,-3 33 171,-3-1-254,1 0 0,1-1-1,1 0 1,15 32 0,-20-52 357,-1 1-1,0-1 1,3 17 0,-3-12-114,-3-11-120,21-31 522,-2 3-566,0 0 1,19-38-1,-20 31 13,31-39 1,-4 22 303,-43 46-256,8-3-95,-7 5 73,4 15 90,32 98-248,-33-94 233,1-1-1,1 0 1,0 0-1,2 0 1,0-1-1,0-1 1,1 0-1,1 0 1,1-1-1,22 19 1,-31-29-68,1-1 1,0 1 0,0-1-1,0-1 1,0 1 0,1-1-1,-1 0 1,1 0 0,-1 0-1,1-1 1,0 0 0,0 0-1,9 0 1,-12-1-81,0 0 0,0-1 1,0 1-1,0-1 0,0 0 0,0 0 0,0 0 1,0 0-1,-1 0 0,1-1 0,4-2 1,-4 1-282,-1 1 1,1-1 0,-1 1 0,1-1 0,-1 0 0,0 0 0,0 0-1,0 0 1,0 0 0,-1 0 0,2-5 0,6-25-3472,-9 19 2590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5.8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1 128 308,'4'-9'602,"0"0"0,-1 0 0,4-15 0,11-26 5857,5 445-4303,-20-372-2133,0 1 1,14 44-1,-14-60 0,0-1 1,0 0-1,0 1 1,1-1-1,0 0 0,1 0 1,-1-1-1,1 0 1,1 1-1,-1-2 0,1 1 1,8 6-1,-11-11-29,-1 0-1,1 0 1,-1 0 0,1 0-1,-1 0 1,1-1-1,0 1 1,-1-1 0,1 0-1,0 0 1,0 0-1,-1 0 1,1 0 0,0-1-1,-1 1 1,1-1 0,0 1-1,-1-1 1,1 0-1,-1 0 1,1 0 0,-1-1-1,0 1 1,1-1 0,1-1-1,4-2-49,-1 0 0,1-1 0,-1 0 1,0-1-1,10-12 0,3-8 133,-1-1 0,-1-1 0,-2-1 0,-1 0 0,-1-1 0,-2-1 1,-1 0-1,-1 0 0,-2-1 0,-1 0 0,4-62 0,-2-34 116,-9 128-137,-1-7 63,-2 3-34,-2 15-307,1 1-1,0-1 1,1 1 0,0 0 0,1 0 0,0 0-1,0 0 1,2 0 0,-1 0 0,1 0-1,1 0 1,0 0 0,0 1 0,1-2 0,1 1-1,6 18 1,-8-26 42,1 0 1,0-1-1,0 1 0,0-1 0,0 0 1,0 1-1,0-1 0,1 0 0,-1 0 1,1 0-1,-1-1 0,1 1 0,0-1 1,0 1-1,3 0 0,50 12-2136,-37-10 1474,43 7-1021,-38-7 1148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7.0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405 310 376,'3'-4'273,"-1"-1"-1,0 1 1,0-1 0,0 0 0,-1 0-1,1 0 1,-1 0 0,-1 0-1,2-7 1,1-46 2493,-4 52-2612,1 0 1,-1-1-1,-1 1 0,1 0 1,-1 0-1,0 0 0,-1 0 0,1 0 1,-1 0-1,0 1 0,-1-1 0,1 1 1,-1 0-1,0 0 0,0 0 1,-1 1-1,1-1 0,-9-5 0,7 5-24,-1 0-1,0 0 1,-1 1-1,1 0 1,-1 0-1,0 1 1,0 0-1,0 0 1,0 1-1,0 0 1,-1 0-1,-14-1 1,14 4-61,1 0 1,-1 0 0,1 1 0,0 0 0,0 1-1,-1-1 1,1 2 0,1-1 0,-1 1 0,1 0 0,-1 0-1,1 1 1,0 0 0,-9 9 0,1 1-102,0 0 0,1 1 0,1 0 0,-18 29 0,26-36 18,0 0 0,1 1 0,0 0 0,1 0-1,0 0 1,0 0 0,1 0 0,0 0 0,1 1 0,0-1 0,1 1 0,0-1 0,1 0 0,0 1-1,0-1 1,1 0 0,1 1 0,-1-1 0,2 0 0,-1-1 0,2 1 0,-1-1 0,1 1-1,0-1 1,1-1 0,0 1 0,1-1 0,0 0 0,0 0 0,8 6 0,-13-13-28,1 1 0,-1-1 0,1 0 0,-1-1 0,1 1 0,-1 0 0,1-1 0,0 1 0,-1-1 0,1 0 0,0 0 0,-1 0 0,1 0 0,0 0-1,-1-1 1,1 1 0,0-1 0,-1 0 0,5-1 0,44-19-371,-41 15 434,0 0 1,-1 0-1,0-1 1,0 0-1,0-1 1,-1 0-1,0 0 1,-1-1-1,1 0 1,-2 0 0,1-1-1,-2 0 1,9-18-1,1-8 197,-2-1 1,13-63-1,-22 80-332,12-39 739,-16 56 434,-1 4-1054,0 0 0,-1 0 0,1 0 0,0 0 0,0 0 0,0 0 1,0 1-1,0-1 0,0 0 0,0 1 0,0-1 0,0 0 0,1 1 0,-1-1 1,0 1-1,1-1 0,-1 1 0,1-1 0,0 1 0,-1-1 0,1 1 0,0 2 0,-2 5-30,-2 13 4,1 0-1,2 1 0,0-1 0,1 0 0,4 29 0,-4-43 26,1-1-1,1 0 0,-1 0 1,1 0-1,1 0 1,-1 0-1,1 0 0,0 0 1,1-1-1,0 1 1,0-1-1,0 0 0,0 0 1,1-1-1,0 1 1,7 4-1,-8-7-11,1 0 0,-1-1 0,1 0 0,0 0 0,-1 0 0,1 0 0,0-1 0,0 0 0,0 0 0,1 0 0,-1 0 0,0-1 0,7 0 0,-4-2-39,-1 0 1,0 0-1,1-1 0,-1 0 1,0 0-1,-1 0 0,1-1 1,-1 0-1,1-1 0,7-6 1,4-5-50,-1-1 0,17-20 0,-27 28 130,-1 0 0,0 0 0,0-1-1,-1 0 1,0 0 0,-1 0 0,0-1 0,0 0 0,-2 1 0,1-1 0,-1 0 0,-1-1 0,0 1 0,0 0 0,-1 0 0,-1 0 0,0-1 0,0 1 0,-1 0-1,-5-16 1,-22-64-288,27 88 66,-2 13-779,4-9 968,-1-1 0,1 1 0,-1-1 0,1 1 0,-1 0 0,1-1 0,-1 1 0,1 0 0,0-1 0,-1 1 0,1 0 0,0 0 1,0-1-1,0 1 0,0 0 0,-1 0 0,1 0 0,0-1 0,0 1 0,1 1 0,-2 11 67,2 0 0,0 0-1,1 0 1,0-1 0,1 1 0,5 15-1,-7-23-124,1-1-1,1 1 1,-1 0-1,0-1 0,1 0 1,0 1-1,0-1 0,1 0 1,-1 0-1,1-1 1,-1 1-1,1-1 0,0 0 1,1 0-1,-1 0 0,0 0 1,1-1-1,0 0 1,8 3-1,-4-3 46,0 0-1,0-1 1,1 0 0,-1 0 0,0-1 0,0-1-1,1 1 1,-1-1 0,0-1 0,0 0-1,0 0 1,10-5 0,-12 5 12,0-1 0,0 0 1,0-1-1,0 1 0,-1-2 0,1 1 1,-1 0-1,0-1 0,0 0 0,-1-1 0,0 1 1,0-1-1,0 0 0,0 0 0,4-10 1,-7 11 198,0 1 1,-1-1-1,0 0 1,0 1-1,0-1 1,0-9-1,-1 13-139,0 0-1,0 0 0,0 0 1,0 1-1,0-1 0,0 0 0,-1 0 1,1 0-1,0 0 0,0 0 1,-1 0-1,1 1 0,-1-1 0,1 0 1,-1 0-1,1 1 0,-1-1 0,1 0 1,-2 0-1,1 0-31,0 1 1,0-1-1,0 1 1,-1 0-1,1 0 1,0-1-1,0 1 1,0 0-1,0 0 1,0 0-1,-1 0 1,1 1-1,0-1 1,0 0-1,0 0 1,0 1-1,0-1 0,0 1 1,0-1-1,-2 2 1,-4 2-12,1 0 0,0 0 0,0 1-1,0 0 1,0 0 0,1 0 0,0 1 0,0 0 0,1 0 0,-1 0 0,1 0 0,1 1 0,-1 0 0,1-1 0,0 1-1,1 1 1,-1-1 0,2 0 0,-1 0 0,1 1 0,-1 13 0,2-4-21,1 1 0,1 0 0,0-1 0,1 0 1,1 0-1,7 18 0,-9-28-24,1 0 1,0-1 0,0 1-1,0-1 1,1 0 0,0 0-1,0 0 1,1 0 0,0-1-1,0 1 1,0-1 0,1-1-1,-1 1 1,1-1 0,0 0-1,0 0 1,12 5 0,-11-7-11,0 0 1,1 0 0,0-1-1,-1 0 1,1 0 0,0-1-1,0 1 1,-1-2 0,1 1 0,0-1-1,0 0 1,-1-1 0,1 0-1,-1 0 1,0-1 0,1 0-1,-1 0 1,0-1 0,-1 1 0,1-1-1,0-1 1,-1 0 0,0 1-1,0-2 1,-1 1 0,0-1-1,0 0 1,0 0 0,0 0 0,-1-1-1,0 1 1,5-13 0,3-12 17,-1 0 0,-1 0 0,-2-1 0,6-48 0,-10 33 1800,-20 58-1370,10 0-404,0 1-1,1-1 1,0 1 0,1 0 0,1 0-1,0 1 1,-3 20 0,4-23 27,-3 23 123,-3 41 0,7-62-255,1-1 1,1 1-1,0 0 0,0 0 1,1-1-1,7 23 1,-9-33-90,0 0 0,1 1 1,-1-1-1,1 0 0,-1 0 0,1 0 1,-1 0-1,1 0 0,0 0 1,0 0-1,-1 0 0,1 0 1,0 0-1,0 0 0,0 0 1,0-1-1,0 1 0,0 0 1,0-1-1,0 1 0,0-1 0,0 1 1,1-1-1,0 1 0,-1-1-33,0 0-1,0-1 0,0 1 0,0 0 0,0-1 0,0 1 0,0-1 0,0 1 0,0-1 0,0 1 0,0-1 0,0 0 1,0 0-1,0 1 0,-1-1 0,1 0 0,0 0 0,-1 0 0,1 0 0,0 0 0,-1 0 0,1 0 0,-1 0 1,0 0-1,1 0 0,-1 0 0,1-1 0,2-5-661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7.3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41 780,'-4'-5'458,"-1"0"-1,0 1 0,0 0 1,-1-1-1,1 2 1,-12-7-1,10 6 108,-11 18 530,11-4-1025,0 0 1,1 0-1,0 0 1,1 1 0,0 0-1,0 0 1,1 0-1,1 0 1,0 1-1,0-1 1,2 1-1,-1 0 1,1 19-1,1-29-75,-1-1-1,1 1 0,1 0 1,-1 0-1,0 0 0,0 0 1,1 0-1,-1-1 1,1 1-1,-1 0 0,1 0 1,0-1-1,0 1 0,0 0 1,0-1-1,0 1 0,0-1 1,0 1-1,0-1 1,1 0-1,-1 1 0,0-1 1,3 1-1,-2-1-16,1 0 0,0 0 0,0 0 0,0 0 0,-1 0 0,1-1 0,0 0 0,0 1 0,0-1 0,0 0 0,0 0 0,0-1 0,4 0 0,0 0-12,0-1 1,0 0-1,0 0 1,0-1 0,0 0-1,0 0 1,0 0-1,-1-1 1,0 0-1,8-7 1,-9 7 34,-1 0-1,-1-1 1,1 1 0,0-1 0,-1 0-1,0 0 1,0 0 0,-1-1-1,0 1 1,0-1 0,0 1 0,0-1-1,-1 0 1,0 0 0,0 1 0,0-8-1,-1 9-13,-1 0 0,0-1 0,0 1 0,0 0 0,0 0 0,-1-1 0,1 1-1,-1 0 1,0 1 0,0-1 0,-1 0 0,1 1 0,-1-1 0,0 1 0,0 0 0,0-1-1,0 2 1,0-1 0,-1 0 0,1 1 0,-8-5 0,10 6-11,-1 1 0,1-1 0,-1 0 0,1 0 0,-1 1 0,0-1 0,1 0 0,-1 1 1,0 0-1,0-1 0,1 1 0,-1 0 0,0 0 0,0 0 0,1 0 0,-1 0 0,0 1 0,0-1 0,1 0 0,-1 1 1,0-1-1,1 1 0,-3 1 0,1 0-48,0 0-1,0 0 1,0 1 0,0-1 0,1 1-1,-1 0 1,1 0 0,0 0 0,0 0-1,-3 6 1,0 0-149,2 0-1,-1 0 1,1 0-1,0 0 0,1 1 1,0-1-1,-1 16 1,6 44-1567,0-59 1323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7.1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78 217 312,'-63'-57'3013,"62"56"-2950,0 0 1,0 0-1,0 0 0,0 0 1,0 0-1,0 0 0,0 0 1,0-1-1,0 1 0,0 0 1,1 0-1,-1-1 0,0 1 0,1 0 1,-1-1-1,1 1 0,0-1 1,-1 1-1,1-1 0,0 1 1,0-4-1,0 2 17,1 0 0,0 0 0,-1-1 0,1 1 0,1 0 0,-1 0 0,0 0 0,1 0 0,2-4 0,2-2 45,0 1 1,1 0 0,-1 0-1,2 1 1,9-9 0,-9 11-95,-1 0 0,1 1-1,0 0 1,1 0 0,-1 1 0,1 0 0,-1 1 0,1 0 0,0 0-1,0 1 1,0 0 0,0 0 0,0 1 0,0 0 0,0 1 0,0 0-1,0 0 1,0 1 0,0 0 0,-1 0 0,1 1 0,-1 1 0,1-1-1,14 10 1,-17-9-16,-1 1 0,0 0 0,0 0-1,0 0 1,-1 0 0,1 0 0,-1 1-1,-1 0 1,1 0 0,-1 0 0,0 1-1,0-1 1,-1 0 0,0 1 0,2 9-1,-1-3-6,-1 1-1,0-1 1,-1 0-1,0 1 0,-1-1 1,-4 27-1,1-28 40,0 0 0,-1 0 0,-1 0-1,-8 16 1,3-6 77,1-12-44,9-10-78,-1 0 0,1 0 0,0 0 1,-1 1-1,1-1 0,0 0 0,-1 0 0,1 0 0,0 1 0,0-1 0,-1 0 0,1 1 0,0-1 0,0 0 0,0 1 0,-1-1 0,1 0 0,0 1 0,0-1 0,0 0 0,0 1 0,0-1 0,0 0 1,-1 1-1,1-1 0,0 1 0,0-1 0,0 1 49,-1 0-84,0-1 1,0 0-1,-1 0 1,1 0-1,0 0 1,-1 0-1,1 0 0,0 0 1,0 0-1,-1 0 1,1 0-1,0-1 1,-3 0-1,-1-6-629,1 0 0,-1 0 0,1 0 1,1-1-1,-1 0 0,1 1 0,1-1 0,-4-17 0,3 13-499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8.5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71 133 404,'0'0'695,"2"-14"4772,-8 21-5289,1-1 0,0 1 0,0 0-1,0 1 1,1-1 0,0 1 0,1 0 0,-4 10 0,1 0 119,1 0 1,-6 35-1,8-38-122,1 1-1,1-1 1,1 1-1,0 0 0,1-1 1,1 1-1,0-1 0,1 1 1,0-1-1,2 0 0,6 17 1,-7-24-139,0-1 1,0-1-1,0 1 1,1-1 0,0 1-1,1-1 1,-1-1-1,1 1 1,0-1 0,0 0-1,1 0 1,7 4-1,-8-7-12,-1 1-1,1-1 1,0 0-1,0 0 0,0-1 1,0 1-1,0-1 1,0-1-1,0 1 0,0-1 1,0 0-1,1-1 1,-1 1-1,0-1 0,0 0 1,7-3-1,-4 1-81,1 0 0,-2-1 0,1 0 0,0 0 0,-1-1 0,0 0 0,0 0 0,0-1-1,-1 0 1,0-1 0,0 1 0,-1-1 0,12-16 0,-12 13 71,0 0 0,-1 0 0,-1-1 0,1 1 1,-2-1-1,1 0 0,-1-1 0,-1 1 0,0 0 0,-1-1 0,0-18 0,-3-14-201,-3 0 0,-19-79 1,12 66 47,12 54 176,-1 0 1,1 0-1,-1 1 0,0-1 0,0 0 0,0 0 0,-1 1 1,1-1-1,0 1 0,-1-1 0,0 1 0,0 0 0,0 0 0,0-1 1,0 1-1,0 0 0,0 1 0,0-1 0,-4-2 0,2 3-12,0-1-1,1 1 1,-1 0-1,0 0 1,0 0-1,0 1 1,0 0-1,0-1 0,0 1 1,0 0-1,0 1 1,-6 1-1,1-1-2,0 2-1,0 0 1,0 0-1,1 0 1,0 1-1,-1 0 1,1 1-1,1 0 1,-1 0-1,1 1 1,-9 8-1,9-6-13,0 0-1,0 0 0,1 1 0,1 0 0,-1 0 0,1 0 1,1 1-1,-4 12 0,6-16-18,1-1 1,-1 1-1,1 0 1,1 0-1,-1 0 1,1 1-1,0-1 1,1 0-1,0 0 1,-1 0-1,2 0 1,-1 0-1,1-1 1,0 1-1,0 0 1,3 5-1,-3-6-2,1-1-1,-1 1 0,1-1 0,0 1 0,0-1 0,0 0 1,0 0-1,1-1 0,0 1 0,0-1 0,0 1 0,0-1 1,0 0-1,1-1 0,-1 1 0,1-1 0,0 0 0,0 0 1,-1 0-1,1-1 0,1 0 0,-1 0 0,0 0 0,0 0 1,0-1-1,0 0 0,0 0 0,1 0 0,-1-1 0,0 0 1,7-2-1,25-7-69,-1-2 1,-1-1 0,0-2-1,0-2 1,34-23 0,-54 29 137,-1-1 1,0-1-1,-1 0 1,0-1-1,10-15 1,-23 44 165,0 1 0,0-1 0,2 0-1,0 1 1,0-1 0,10 28 0,36 70-302,-47-112 24,-1 0 51,1 0-1,-1 0 0,0-1 0,0 1 0,1 0 0,-1-1 0,0 1 0,1-1 0,-1 1 0,1-1 0,-1 1 0,1 0 0,-1-1 0,1 0 0,-1 1 1,1-1-1,0 1 0,-1-1 0,1 0 0,0 1 0,-1-1 0,1 0 0,0 1 0,-1-1 0,1 0 0,0 0 0,-1 0 0,1 0 0,0 0 0,0 0 1,-1 0-1,1 0 0,0 0 0,-1 0 0,2-1 0,27-5-275,-28 6 276,23-12-427,36-25-1,-50 30 376,-1-1-1,0 0 0,-1 0 0,1-1 1,-2 0-1,12-17 0,-1-4-30,0-2 0,22-57 0,-39 88 94,0 0 0,-1 0 0,1 0 0,-1-1 0,1 1-1,-1 0 1,0 0 0,1-1 0,-1 1 0,0 0 0,0-1 0,0 1 0,0 0 0,0 0 0,0-1 0,0 1 0,0 0 0,-1-2 0,0 3 12,1 0-1,-1-1 1,0 1-1,0 0 1,1 0-1,-1 0 1,0 1 0,1-1-1,-1 0 1,0 0-1,1 0 1,-1 0-1,0 1 1,1-1-1,-1 0 1,1 0-1,-1 1 1,0-1-1,1 1 1,-1-1-1,1 1 1,-1-1 0,0 1-1,-41 40 549,38-37-640,-1 1 94,0 0 1,1 0-1,0 1 0,0-1 0,1 1 0,0 0 0,0 0 0,0 0 0,0 1 0,1-1 1,0 1-1,1-1 0,-2 13 0,1 2-21,2-1 0,0 1 1,4 23-1,-3-42 13,-1 0 1,0 1-1,1-1 1,-1 0-1,1 1 0,0-1 1,0 0-1,0 0 1,0 0-1,0 0 0,0 0 1,0 0-1,1 0 0,-1 0 1,1 0-1,0 0 1,-1-1-1,1 1 0,2 1 1,0-1 11,-1 0 0,1-1 0,0 1 0,-1-1 0,1 0 0,0 0 0,0 0 0,0-1-1,0 1 1,-1-1 0,5 0 0,2 0-45,0-1 0,0 0-1,-1-1 1,1 0 0,-1-1-1,1 0 1,-1 0 0,0-1-1,12-6 1,-6 2-51,0-1 0,0-1-1,-1 0 1,-1 0 0,0-2 0,0 0 0,-1 0-1,0-1 1,16-25 0,-15 13 20,-1-1 1,-1 0-1,-2-1 0,12-51 1,-7 24 59,3 115 124,-14-46-161,1 0-1,0 0 1,1 0 0,1-1-1,0 0 1,11 17 0,1-2 173,36 43 0,-39-53 177,-1 2 0,22 43-1,-35-62-304,0 0-1,0 0 1,0 1 0,0-1-1,0 0 1,-1 0-1,1 1 1,-1-1-1,1 0 1,-1 1-1,0-1 1,0 1-1,0-1 1,0 0-1,-1 1 1,1-1-1,-1 0 1,1 1-1,-1-1 1,0 0-1,0 0 1,0 1-1,0-1 1,0 0-1,0 0 1,-1 0 0,1 0-1,-1-1 1,1 1-1,-1 0 1,0-1-1,-2 3 1,-1-1-12,0 1 0,0-2 1,0 1-1,0-1 0,-1 0 1,1 0-1,-1 0 0,1-1 1,-1 1-1,1-1 0,-1-1 1,-7 1-1,-97 5-4460,109-6 4190,-1 0 0,1 0 0,-1-1 0,1 1 0,0 0 0,-1-1 1,1 1-1,0-1 0,-1 1 0,1-1 0,0 0 0,0 1 0,0-1 0,0 0 0,-1 0 0,1 0 0,0 0 0,0 0 0,1 0 0,-2-2 0,1 2 105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1:59.2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1 113 324,'1'-4'233,"0"0"1,1 0-1,-1 0 0,1 0 1,0 1-1,0-1 1,0 1-1,0-1 0,6-5 1,12-19 3952,-19 32-4069,0 0 1,0 0-1,0 1 1,0-1-1,0 0 1,-1 1-1,0-1 0,0 5 1,1 16 170,12 157 556,-13-131-732,3-1 0,17 89 1,-17-129-59,1 0 0,0 0 0,1 0 0,8 14 0,-4-9-104,-8-15 49,0 1 0,0 0 0,-1-1 0,1 1 0,0-1 0,0 1 1,0-1-1,0 0 0,0 1 0,0-1 0,0 0 0,0 0 1,0 1-1,0-1 0,0 0 0,0 0 0,0 0 0,0 0 0,0 0 1,0 0-1,0-1 0,0 1 0,0 0 0,0-1 0,0 1 1,1-1-1,24-10 79,-16 4-62,0-1 1,0 0 0,-1 0-1,0-1 1,-1 0 0,0-1-1,0 0 1,-1 0-1,0 0 1,7-17 0,7-16 59,20-63 0,-20 48-8,-10 25 313,12-59 1,-16 58-283,15-43 1,-9 35-610,-12 40 316,-14 21-2001,12-15 1971,-1 0-1,1 0 1,0 1-1,0-1 1,0 1-1,1-1 0,-1 0 1,1 1-1,0-1 1,1 1-1,-1-1 1,1 1-1,0-1 1,1 7-1,2-1-275,-1-1-1,1 1 1,1 0 0,0-1-1,6 10 1,-1-2-117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00.7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408 537 316,'3'-6'362,"-1"0"0,-1-1 0,1 1 0,-1-1 0,0 1 0,-1-1 0,0 1 0,0-1 0,0 0 0,-1 1 0,1-1 0,-2 1 0,-1-8 0,1 5-58,-1 1 0,0-1-1,-1 1 1,0 0 0,0 0 0,-1 0 0,0 0 0,0 1 0,-7-8 0,8 11-223,1 1 0,-1 0-1,0 0 1,0 0-1,0 0 1,0 0-1,0 1 1,0 0-1,-1 0 1,1 0 0,-1 1-1,1-1 1,-1 1-1,0 0 1,1 0-1,-9 0 1,6 2-81,-1-1 0,0 1 0,1 0 0,-1 1 0,1 0 0,-1 0 0,1 1 0,0 0 0,-12 6 0,6-1-48,-1 0 1,1 1 0,1 1 0,0 0 0,0 1 0,1 0 0,0 1 0,1 0 0,-13 21 0,11-14 65,1-1 13,1 0 1,-14 32-1,22-43 6,0 0 0,0 0 0,0 0 0,1 0 0,0 1 0,1-1-1,-1 0 1,1 0 0,1 1 0,-1-1 0,4 12 0,-3-11-28,13 39-109,-12-44 65,-1 0 1,1 0-1,-1 0 1,1-1-1,0 1 0,0 0 1,0-1-1,0 1 1,0-1-1,1 0 0,-1 0 1,1 1-1,3 1 1,0-2-1,-1 0 1,0 0 0,1 0 0,0 0 0,-1-1 0,1 0 0,0 0 0,0-1 0,0 0 0,-1 0 0,1 0 0,0-1 0,0 1 0,-1-1 0,1-1 0,8-2 0,-4 1 26,-1-1 0,0 0 0,0-1 0,0 0 1,-1 0-1,0 0 0,0-1 0,12-12 0,-9 6 26,-1 0 0,-1-1-1,0 0 1,0 0 0,10-25 0,26-76 103,-40 97-67,1 1 0,-2-1 0,0 0 0,2-35 0,-6 51-27,1 1-1,-1-1 1,0 1-1,0-1 1,0 0-1,0 1 1,0-1-1,0 1 1,0-1-1,0 0 1,0 1-1,-1-1 1,1 1-1,0-1 1,0 1 0,0-1-1,-1 1 1,1-1-1,0 1 1,-1-1-1,1 1 1,0-1-1,-1 1 1,1-1-1,-1 1 1,1 0-1,0-1 1,-1 1-1,1-1 1,-1 1-1,0-1 1,0 2-4,-1-1 1,1 0-1,0 0 1,0 0-1,0 1 1,0-1-1,0 1 1,0-1-1,0 1 1,0-1-1,0 1 1,0-1-1,0 1 1,-2 1-1,-26 28-21,22-18-61,0-1-1,1 1 1,0 0 0,1 0-1,0 0 1,1 1 0,0 0-1,1-1 1,0 1 0,0 18-1,2-13 91,1 0-1,0-1 0,1 1 1,2-1-1,-1 0 0,2 0 1,6 20-1,-8-33-28,-1 0 1,1 0-1,0 1 0,0-1 1,0 0-1,1 0 1,0-1-1,0 1 0,0-1 1,0 1-1,0-1 0,0 0 1,1 0-1,0 0 0,0-1 1,-1 1-1,1-1 1,1 0-1,-1 0 0,0 0 1,0-1-1,1 1 0,-1-1 1,1 0-1,8 0 1,-6 0-4,1-1 1,-1-1-1,0 1 1,0-1-1,0 0 1,0-1-1,0 0 1,-1 0 0,1 0-1,0-1 1,-1 0-1,0 0 1,1-1-1,-1 0 1,0 0-1,6-6 1,4-4 71,-4 4-139,0-1-1,-1 0 1,0 0 0,0-2-1,14-23 1,-4-1 41,-2-1 0,24-73 0,13-84 799,-37 122-424,-9 30-8,5-55-1,-14 94-285,-1 1-1,0 0 0,0 0 0,0 0 0,-1 0 0,1-1 0,-1 1 1,0 0-1,1 0 0,-3-4 0,0 8-7,1-1 0,-1 1 0,1 0-1,-1 0 1,1 0 0,-1 0 0,1 1 0,-1-1-1,1 1 1,-2 1 0,-5 6-44,0 0 0,1 1 0,1 0 0,-1 1-1,2-1 1,-10 19 0,10-17-8,-8 14 10,1 0 1,1 1 0,2 1-1,0 0 1,2 0 0,-4 31-1,9-40 30,1 0 0,0 0 0,2 0-1,1 0 1,0 1 0,1-1 0,1 0-1,1 0 1,1-1 0,8 23 0,-2-10-52,-10-25-2,1-1 0,-1 1 1,1 0-1,1-1 0,-1 0 0,1 0 1,0 0-1,0 0 0,1 0 0,-1 0 1,1-1-1,0 1 0,0-1 0,1 0 1,7 5-1,-7-6-17,1-1 0,-1 1 0,1-1 0,0 0 0,0 0 0,0-1 0,0 0 0,0 0 0,0 0 0,0-1 0,0 0 0,0 0 0,0 0 0,0-1 0,0 0 0,0 0 0,0-1 0,0 0 0,11-4 0,-3 0-16,0-1 0,0 0 0,-1 0 0,0-2 0,-1 1 1,1-2-1,10-10 0,-5-2 106,-1 0 1,-1 0-1,-2-2 1,0 0-1,-1 0 1,-1-1-1,9-29 0,-15 36 8,0 0 0,-1 0-1,-1 0 1,0-1 0,1-25-1,-5 43 127,-11-1 457,3 2-354,-3 12-204,1 5-177,1-1 1,1 2 0,0-1 0,1 1 0,1 0 0,-6 32 0,7-23 251,1 0-1,2 1 1,0-1-1,3 30 1,0-49-166,0 0 0,1-1 0,0 1 0,0 0 1,1-1-1,0 1 0,0-1 0,0 0 1,1 0-1,0 0 0,7 8 0,-10-13 6,1 1-1,0-1 1,0 0-1,0 0 1,1 0-1,-1 0 1,0 0 0,1 0-1,-1-1 1,1 1-1,0-1 1,-1 1-1,1-1 1,0 0-1,0 0 1,0-1 0,0 1-1,0 0 1,0-1-1,0 0 1,0 0-1,0 0 1,0 0-1,0 0 1,0-1-1,0 1 1,0-1 0,0 0-1,0 1 1,-1-1-1,1-1 1,0 1-1,2-2 1,7-3-14,0 0 0,-1-1 0,0-1 0,0 0 0,-1 0 0,0-1 0,0 0 0,-1-1 0,0 0 0,7-12 0,-5 4 33,-2 0 0,0 0 0,-2-1-1,0 0 1,8-32 0,-6 18-42,-8 30 22,0 0 0,-1 0-1,1-1 1,-1 1 0,0 0 0,0-1 0,0-5-1,-1-2 68,1 10 492,-6 6-538,2-1-31,1 1 0,-1 0 0,1 0 0,0 0 0,0 0 0,0 0 0,1 1 0,0-1 0,0 1 0,0 0 0,1-1 0,0 1 0,-1 11 0,0 5 5,1 1 1,3 31-1,-2-49 14,0 1 0,1-1-1,0 1 1,0-1 0,1 0-1,0 1 1,0-1 0,0 0-1,0 0 1,1 0 0,-1 0-1,1-1 1,1 1 0,-1-1-1,1 1 1,-1-1 0,1-1-1,0 1 1,1 0 0,-1-1-1,1 0 1,5 3 0,-1-1-31,0-2 1,1 1 0,-1-1 0,1-1-1,0 0 1,0 0 0,0-1-1,0 0 1,0 0 0,0-1 0,15-2-1,-11 0-2,-1 0 0,0-1-1,0 0 1,0-1 0,0 0-1,-1-1 1,1-1 0,-1 0 0,-1 0-1,1-1 1,-1-1 0,20-16-1,-21 13 17,1 0 0,-1-1 0,-1 0 0,0-1 0,-1 0 0,0 0-1,-1-1 1,0 0 0,-1 0 0,-1 0 0,4-16 0,-4 7-23,0 0 1,-1-1 0,2-45-1,-6 59 31,0-1 0,-1 1 0,0 0 0,-1 0 0,0 0 0,-1 0 0,1 1 0,-2-1 0,0 0 1,0 1-1,-8-13 0,12 22 11,0-1 0,-1 1 1,1-1-1,-1 1 1,1 0-1,0-1 1,-1 1-1,1-1 1,-1 1-1,1 0 1,-1-1-1,1 1 1,-1 0-1,0 0 1,1-1-1,-1 1 1,1 0-1,-1 0 0,0 0 1,1 0-1,-1 0 1,1 0-1,-1 0 1,0 0-1,1 0 1,-1 0-1,1 0 1,-1 0-1,0 0 1,1 0-1,-1 1 1,1-1-1,-1 0 0,1 0 1,-1 1-1,1-1 1,-1 0-1,0 1 1,-17 16 129,5-2-122,1 1-1,1 0 0,0 1 0,1 0 0,1 1 1,-12 30-1,17-35 2,0 1-1,1-1 1,0 1-1,1 0 1,0 0 0,1-1-1,1 1 1,0 0-1,1 0 1,4 20 0,-3-27-20,-1 1 0,2 0 1,-1-1-1,1 1 0,0-1 1,0 0-1,1 0 0,0 0 1,1 0-1,-1-1 0,1 1 1,0-1-1,1 0 0,0-1 1,0 0-1,0 1 0,0-2 1,1 1-1,-1-1 0,1 0 1,1 0-1,-1-1 0,0 0 1,1-1-1,14 4 0,-6-3-127,0 0 1,0-1-1,1-1 0,-1-1 0,0 0 0,0-1 0,24-5 1,-32 5-37,-1-1 0,1-1 0,-1 1 0,0-1 0,0 0 0,0-1 0,0 0 0,-1 0 0,0 0 1,0-1-1,0 0 0,0 0 0,-1 0 0,1-1 0,-1 0 0,-1 0 0,8-12 0,-10 12-296,0 1 0,0 0-1,0-1 1,-1 0 0,0 1-1,0-1 1,0 1 0,-1-1 0,0 0-1,-1-5 1,1 1-1165,7-2-1794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01.2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27 142 28,'0'0'6,"0"0"-1,0 0 1,0 0 0,0 1-1,1-1 1,-1 0 0,0 0-1,0 0 1,1 0 0,-1 0-1,0 0 1,0 0 0,1 0-1,-1 0 1,0 0-1,0 0 1,0 0 0,1 0-1,-1 0 1,0 0 0,0 0-1,1 0 1,-1 0 0,0-1-1,0 1 1,0 0 0,1 0-1,-1 0 1,0 0 0,0 0-1,0 0 1,0-1 0,1 1-1,-1 0 1,0 0 0,0 0-1,0-1 1,0 1 0,0 0-1,0 0 1,1 0-1,-1-1 1,0 1 0,0 0-1,0 0 1,0 0 0,0-1-1,0 0 62,1 0 0,-1 0-1,1 0 1,0 0 0,-1 1-1,1-1 1,0 0 0,-1 0-1,1 1 1,0-1 0,0 0-1,0 1 1,0-1 0,0 1-1,-1-1 1,1 1 0,0 0-1,0-1 1,0 1 0,0 0-1,0 0 1,0-1 0,2 1 0,-3-3 591,1-1 1,-2 0 0,1 1-1,0-1 1,-1 0 0,1 1 0,-1-1-1,-1-3 1,0 5-623,0 0 0,1 0 0,-1-1 0,1 1 0,0 0 0,0-1-1,0 1 1,0-1 0,0 1 0,0-1 0,1 1 0,-1-1 0,1 0 0,-1-3 0,1 5-7,0-10 61,1 8-6,-1-1 1,0 1 0,0 0 0,0-1 0,0 1-1,-1-1 1,1 1 0,-2-6 0,-4 18-11,2 0 0,-1 0 0,1 0 0,1 1 0,0-1 0,0 1 0,1 0 0,-2 12 1,4-13-90,1 0 1,-1 0 0,1-1 0,1 1-1,0 0 1,0-1 0,1 1 0,0-1-1,0 0 1,6 10 0,-2-7 109,1 0 1,1 0 0,-1-1-1,13 10 1,-14-13-117,1 0 1,-1 1 0,-1 0-1,1 0 1,-1 0 0,-1 1 0,8 13-1,-12-20-3,0 0 0,-1-1 0,1 1 0,0 0-1,-1 0 1,1 0 0,-1-1 0,1 1 0,-1 0-1,0 0 1,0 0 0,0 0 0,0 0 0,0 0-1,0 0 1,0 0 0,-1-1 0,1 1 0,-1 0 0,1 0-1,-1 0 1,0-1 0,0 1 0,0 0 0,0-1-1,0 1 1,0 0 0,0-1 0,0 1 0,-1-1 0,1 0-1,-1 0 1,1 1 0,-1-1 0,1 0 0,-1 0-1,0 0 1,1 0 0,-4 0 0,-3 1-793,1 0 1,-1 0 0,0-1-1,0 0 1,0-1-1,0 0 1,-13-1 0,6-1-776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09.0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83 813 376,'-3'6'573,"0"-1"1,0 1-1,0-1 0,-1 0 0,0 0 0,0-1 1,0 1-1,-1-1 0,1 0 0,-1 0 1,-9 5-1,-12 12 4853,33-47-4291,14-40-825,-13 38-129,22-52-1,134-323-878,-55 121 844,-104 271 130,-7 15 355,-12 32 8,-45 120-753,44-119 72,12-29 32,-6 14 43,-13 46 0,20-59-10,1 0 0,0 0 1,0 1-1,1-1 0,0 0 1,1 0-1,-1 0 0,5 16 1,47 195 336,-27-97-558,-24-121 189,-1 0-1,1 0 1,-1-1-1,1 1 1,0 0-1,-1 0 1,1 0 0,0 0-1,0 0 1,0-1-1,1 1 1,-1-1-1,0 1 1,1-1-1,-1 1 1,1-1-1,-1 0 1,1 1-1,2 0 1,8 7-214,-10-8 151,0-1 1,0 0-1,0 0 1,0-1-1,0 1 1,0 0-1,0-1 1,0 1-1,0-1 1,0 0-1,2-1 1,0 0-312,0 0 0,0 0 1,0 0-1,-1-1 0,1 0 1,-1 0-1,0 0 0,0 0 1,0 0-1,0-1 0,0 1 1,-1-1-1,1 0 0,-1 0 1,0 0-1,0 0 0,-1 0 1,1 0-1,-1-1 0,0 1 1,0 0-1,-1-1 0,1 1 1,-1-1-1,0 1 0,0 0 1,0-1-1,0 1 0,-1-1 1,0 1-1,0 0 1,-2-6-1,-6-12-1112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1.6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129 563 756,'-4'-2'262,"-1"-1"-1,0 1 1,0 1 0,1-1 0,-1 1-1,0 0 1,0 0 0,0 0-1,-1 1 1,1 0 0,0 0 0,0 0-1,0 0 1,0 1 0,0 0-1,0 0 1,0 0 0,0 1-1,0 0 1,-7 3 0,-3 0 708,15-5-958,0 0 0,0 0 0,0 0-1,0 1 1,0-1 0,-1 0 0,1 0 0,0 0 0,0 0 0,0 0 0,0 0 0,0 0 0,0 0-1,-1 0 1,1 0 0,0 0 0,0 0 0,0 1 0,0-1 0,0 0 0,0 0 0,0 0 0,0 0 0,-1 0-1,1 0 1,0 0 0,0 1 0,0-1 0,0 0 0,0 0 0,0 0 0,0 0 0,0 0 0,0 1-1,0-1 1,0 0 0,0 0 0,0 0 0,0 0 0,0 0 0,0 1 0,0-1 0,0 0 0,0 0 0,0 0-1,0 0 1,1 0 0,-1 1 0,0-1 0,0 0 0,0 6-65,0-5 63,1 0 0,-1-1-1,1 1 1,-1 0 0,1-1-1,0 1 1,-1 0 0,1-1 0,0 1-1,-1-1 1,1 1 0,0-1 0,-1 0-1,1 1 1,0-1 0,0 0 0,0 1-1,-1-1 1,1 0 0,0 0 0,0 0-1,0 1 1,0-1 0,0 0-1,-1 0 1,3-1 0,27 2 146,-27-2-118,37-1 20,0-3 0,-1-1 1,0-2-1,0-2 0,52-20 1,-54 18-91,17-7-57,86-43-1,-116 48 51,-1 0-1,0-2 1,-1 0-1,31-31 1,70-87-233,-118 128 268,-1 0 0,0 0 0,0 0 0,-1 0 1,1-1-1,-1 1 0,-1-1 0,1 0 0,-1 0 1,0 0-1,-1 0 0,0 0 0,1-14 0,5-5 186,-8 22-86,0 1 1,0-1 0,0 1 0,0 0-1,0-1 1,-1 1 0,1 0 0,-1 0-1,0 0 1,-4-5 0,5 7-35,-15-11 98,9 10 26,0 0 1,0 1-1,0 0 1,0 0-1,0 0 1,-1 1-1,1 0 1,0 1-1,0-1 1,-12 4-1,18-4-189,-2 1-29,0-1 1,-1 1-1,1 0 0,0 0 0,0 1 1,0-1-1,0 1 0,0-1 1,0 1-1,0 0 0,1 0 1,-1 0-1,1 1 0,-1-1 0,1 1 1,0-1-1,0 1 0,0 0 1,-3 5-1,2 4 44,0 1-1,1-1 1,1 0 0,0 1-1,0-1 1,2 1 0,1 18-1,18 139 569,-24-9-153,1-117-249,1 1 0,8 78-1,-3-102-83,4 50 401,-7-70-427,0 0 0,0 0-1,0 0 1,0 1 0,0-1-1,0 0 1,0 0 0,0 0-1,0 0 1,0 1 0,1-1-1,-1 0 1,1 0 0,-1 0-1,1 0 1,-1 0 0,1 0-1,1 2 1,-2-3-41,1 0 0,0 0 0,-1 0 1,1-1-1,-1 1 0,1 0 0,0 0 0,-1 0 1,1 0-1,-1-1 0,1 1 0,-1 0 0,1-1 1,-1 1-1,1 0 0,-1-1 0,1 1 0,-1-1 1,1 1-1,-1 0 0,1-1 0,-1 1 0,0-1 1,1-1-1,33-53 199,-23 35-338,53-86-335,19-25 351,-72 116 112,2 0 1,20-19-1,-24 29-285,-9 17-286,-1-8 536,0 1-1,1-1 0,0 0 1,0 1-1,0-1 1,1 6-1,6 19 217,16 45-1,-19-62-184,1-1-1,1-1 0,0 1 1,0-1-1,1 0 0,16 18 1,-6-5 73,-14-19-92,-1 0-1,0-1 1,1 1-1,-1-1 1,1 0 0,0 0-1,0 0 1,1 0-1,-1 0 1,1-1 0,4 4-1,-7-6-6,17-1 200,-11-6-182,1-1 0,-2 1 1,1-1-1,-1-1 0,0 1 0,-1-1 0,0 0 0,6-16 0,-3 4-16,-1 0 0,-1 0-1,-2 0 1,0-1 0,2-24 0,-2-112 472,-4 136-341,-2 3-110,-7 15 37,1 2-32,7 2-17,0 0-1,0-1 1,0 2-1,0-1 0,0 0 1,0 0-1,0 0 1,0 0-1,0 0 0,0 1 1,1-1-1,-1 0 1,0 1-1,0-1 0,0 1 1,0-1-1,0 1 1,1 0-1,-1-1 0,0 1 1,1 0-1,-1-1 1,0 1-1,1 0 0,-1 0 1,1-1-1,-1 1 1,0 1-1,-12 28-18,12-27-4,-1 0 1,1 1 0,1 0-1,-1-1 1,0 1-1,1-1 1,0 1 0,0 0-1,0-1 1,0 1-1,1 0 1,-1-1 0,1 1-1,0-1 1,0 1-1,0-1 1,0 1 0,1-1-1,0 0 1,-1 1 0,1-1-1,0 0 1,0 0-1,1-1 1,-1 1 0,1 0-1,-1-1 1,1 1-1,0-1 1,0 0 0,0 0-1,0 0 1,1 0-1,-1-1 1,0 1 0,1-1-1,3 1 1,3 2-45,1-1 0,0-1 0,0 0 0,-1 0 0,1-1 0,0-1 0,0 0 0,21-2 1,-27 0 56,1 1 0,0-2 0,0 1 0,-1-1 0,1 0 0,-1 0 0,0 0 0,0-1 0,0 1 0,-1-1 0,1-1 0,-1 1 0,0 0 0,6-9 0,16-16 490,-23 19 53,-3 10-513,0 0 0,0 0 0,0 0 0,0 0 0,0 0 0,0 1 0,0-1 0,-1 0 0,1 0 0,0 0 0,0 0 0,0 0 0,0 0 0,0 0-1,0 0 1,0 0 0,0-1 0,-1 1 0,1 0 0,0 0 0,0 0 0,0 0 0,0 0 0,0 0 0,0 0 0,0 0 0,0 0 0,0 0 0,0 0 0,-1 0 0,1 0 0,0 0 0,0 0 0,0-1 0,0 1 0,0 0 0,0 0 0,0 0 0,0 0 0,0 0 0,0 0 0,0 0 0,0 0 0,0 0 0,0-1 0,0 1 0,0 0 0,0 0 0,0 0 0,0 0 0,0 0 0,0 0 0,-10 12-10,1 1 1,1 0 0,0 1-1,1 0 1,0 0 0,1 0-1,1 1 1,0 0 0,1 0 0,0 0-1,2 1 1,-1-1 0,2 1-1,0 0 1,1 0 0,3 18-1,-2-20-12,1 0 83,0-1 1,0 1-1,6 17 0,-6-27-67,-1-1-1,0 1 1,1-1-1,0 1 1,0-1-1,0 0 1,0 0-1,1 0 1,-1 0-1,1 0 1,0-1-1,-1 1 1,1-1-1,0 1 0,1-1 1,6 3-1,-7-3-36,1 0-1,0 0 1,0 0-1,0 0 0,0-1 1,0 0-1,0 0 1,0 0-1,0 0 1,0-1-1,1 1 0,-1-1 1,0 0-1,0 0 1,1-1-1,-1 1 0,0-1 1,0 0-1,0 0 1,0-1-1,0 1 1,0-1-1,4-2 0,0-2-113,0 0-1,0-1 0,-1 0 0,0 0 1,0 0-1,-1-1 0,0 0 1,9-17-1,2-7 72,13-38 0,-12 27 6,-13 32 315,-1 0 0,0 0 1,-1-1-1,0 1 0,-1-1 0,2-16 1109,-12 43-1761,2-2 413,1 1 0,0 0 0,1 0 0,0 1 0,1-1 0,0 1 0,2 0 0,0 0 0,1 19-1,2-11 15,-2-10-91,2 0 1,0 1 0,0-1 0,7 18-1,-8-26 54,1 0 0,0 0 1,0 0-1,1 0 0,-1 0 0,1-1 0,0 1 0,0-1 0,1 0 0,-1 0 0,1 0 0,0 0 0,0-1 0,0 1 0,1-1 0,-1 0 0,1 0 0,-1-1 0,10 4 0,-12-6-8,1 1 1,0-1-1,-1 0 1,1 0-1,0 0 1,-1 0-1,1 0 0,0-1 1,-1 1-1,1-1 1,0 0-1,-1 0 0,1 0 1,-1 0-1,0 0 1,1 0-1,3-3 1,36-29-195,-34 26 189,-1 0 0,-1 0 0,1 0 0,-1-1 0,-1 0 1,1 0-1,-1-1 0,-1 1 0,1-1 0,-1 0 0,-1 0 0,0-1 0,0 1 0,-1-1 0,2-14 0,-2-6-9,1 14-33,-2 0 0,0 0 0,-1 0-1,0 0 1,-1 0 0,-1 0 0,-1 0 0,-6-22 0,0 7 22,-31-85-31,38 112 99,0-1-1,-1 1 1,0 0 0,0 1-1,0-1 1,0 0 0,0 1 0,-1-1-1,1 1 1,-1 0 0,0 1-1,0-1 1,0 0 0,0 1-1,-1 0 1,1 0 0,-1 1-1,1-1 1,-1 1 0,0 0 0,-4-1-1,5 1-23,-1 1-1,1-1 1,-1 1-1,1 0 1,0 0-1,-1 0 1,1 1-1,-1-1 1,1 1-1,0 0 1,-1 1-1,1-1 1,0 1-1,0-1 1,0 1-1,0 1 1,0-1-1,1 0 1,-1 1-1,1 0 1,-1 0-1,1 0 1,-3 4-1,2-1-45,0 1-1,1 0 1,0 0-1,0 0 1,1 1 0,0-1-1,0 0 1,1 1-1,-1 0 1,2-1-1,-1 1 1,1-1-1,1 12 1,1-2 40,0-1 1,1 0-1,0 1 1,1-1-1,8 18 1,-10-30 3,0 0 0,0 0 0,0 0 1,1-1-1,-1 1 0,1 0 0,0-1 0,0 0 1,0 0-1,1 0 0,-1 0 0,1 0 0,-1-1 0,1 1 1,0-1-1,0 0 0,0 0 0,0-1 0,1 1 0,-1-1 1,0 0-1,1 0 0,-1 0 0,1-1 0,8 1 1,-4-1 8,0-1 0,-1 0 0,1 0 0,0-1 0,0 0 0,-1 0 0,1-1 0,-1 0 0,0-1 0,0 0 0,0 0 0,11-8 0,-6 3-28,-1-1 0,0 0 0,0-1 0,-1 0 0,18-22 0,26-25 108,-50 50-94,4-4-116,-1-1-1,9-18 1,-16 28 487,-2 8-196,-1 6-137,0-1 0,1 1 0,1-1 0,0 13 0,3 12-30,0-1 211,1-1 0,11 41 0,-12-63-209,0-1 0,1 0 0,0 0 0,1 0 1,0-1-1,0 1 0,1-1 0,1-1 0,-1 1 0,1-1 1,10 9-1,-15-15-36,0 0 0,0-1 0,0 1 0,0-1 0,0 1 0,1-1 0,-1 0 1,0 0-1,1 0 0,-1 0 0,0 0 0,1-1 0,0 1 0,-1-1 0,1 1 0,-1-1 1,1 0-1,-1 0 0,1 0 0,-1-1 0,1 1 0,0 0 0,-1-1 0,1 0 0,-1 0 1,0 1-1,3-3 0,1 0-11,-1 0 1,0-1 0,0 1-1,0-1 1,0-1 0,0 1 0,-1-1-1,0 0 1,5-7 0,7-9 66,-11 15-11,0 0 0,-1 0-1,0 0 1,0 0 0,-1 0 0,5-13 0,2-20-116,-2-1 0,-1-1-1,2-68 1,-13 94 601,-4 17 140,7 0-618,-1 0 0,0 0 1,1 0-1,0 0 1,-1 0-1,1 1 0,0-1 1,0 0-1,-1 6 0,-2 3 5,2 1 0,-1 0-1,2 0 1,0 0-1,0 0 1,1 0 0,0 1-1,1-1 1,1 0 0,0 0-1,0 0 1,1-1-1,1 1 1,7 17 0,-3-15-76,4 8 278,29 40 0,-38-57-246,1 0 0,1 0 0,-1-1 0,1 1 0,0-1 0,0 0 0,0-1-1,0 1 1,0-1 0,1 0 0,0 0 0,0-1 0,8 3 0,-9-4-14,0-1 0,0 0 0,0 0 0,0-1 1,0 0-1,0 0 0,0 0 0,0 0 0,0-1 1,0 0-1,-1 0 0,1 0 0,5-3 0,-2 0-412,1 0 0,-1-1 0,0 0 0,0 0 0,-1-1 0,7-7 0,-12 13 185,-1-1-1,0 1 1,-1 0-1,1-1 1,0 1-1,0-1 1,0 1-1,-1-1 0,1 1 1,-1-1-1,1 0 1,-1 1-1,0-1 1,0 1-1,0-1 1,0 0-1,0 1 1,0-1-1,0 0 1,0 1-1,-1-1 0,1 0 1,0 1-1,-1-1 1,0 1-1,1-1 1,-1 1-1,0-1 1,0 1-1,0-1 1,0 1-1,0 0 0,0-1 1,0 1-1,-1-1 1,-4-3-993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3.1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499 689 56,'12'-18'856,"-9"15"-756,-1-1 1,0 1-1,0-1 0,0 1 0,0-1 0,0 0 0,1-5 0,-1 3 197,-1 0 0,1 0 1,-1 1-1,0-1 0,0 0 0,-1 0 1,0 0-1,0 0 0,0 0 0,-1 0 1,0 0-1,0 0 0,-1 0 0,1 0 1,-1 0-1,0 1 0,-1-1 0,-3-5 1,-3-8 311,5 12-436,1 1 1,-1-1-1,0 1 0,0-1 0,-1 1 0,-5-6 0,8 11-101,0-1 0,0 1-1,1-1 1,-1 1-1,-1 0 1,1 0 0,0 0-1,0 0 1,0 1 0,0-1-1,-1 1 1,1-1-1,0 1 1,-1 0 0,1-1-1,0 1 1,-1 0 0,1 1-1,0-1 1,-1 0-1,1 1 1,0-1 0,0 1-1,-5 1 1,0 1-84,0 1 0,1-1 0,-1 1 0,0 1 0,1-1 0,0 1-1,0 0 1,0 0 0,1 1 0,0 0 0,0 0 0,0 0 0,1 0 0,0 1 0,0 0 0,0 0 0,1 0 0,0 0-1,1 0 1,-3 9 0,2-4 45,1 0 0,0 0 0,0 1 0,1-1 0,1 0 0,0 1 0,1-1 0,0 1 0,1-1 0,0 0-1,8 23 1,25 33-112,-33-67 26,-1 1-1,1-1 1,-1 0-1,1 0 1,0-1-1,0 1 1,-1 0 0,1 0-1,0-1 1,0 1-1,0-1 1,0 0 0,0 1-1,0-1 1,2 0-1,2-1-4,-1 0-1,1-1 1,0 1-1,-1-1 1,0-1-1,1 1 1,-1-1-1,0 0 1,0 0 0,0 0-1,-1-1 1,1 1-1,-1-1 1,0 0-1,0-1 1,0 1-1,0-1 1,-1 0-1,6-9 1,2-6 544,17-38 1,-25 52-318,-1 0 1,0 0-1,0 0 0,0 0 1,-1 0-1,0 0 1,0-1-1,-1 1 1,0 0-1,0 0 1,-1-11-1,1 18-155,0 1 596,-8-6 875,7 5-1441,0-1 0,-1 1 0,1-1 0,0 1 0,0 0-1,0 0 1,0 0 0,0 0 0,0 0 0,1 0 0,-1 0 0,0 0 0,0 0 0,1 0-1,-1 0 1,0 0 0,1 1 0,-1 0 0,-4 12-28,1 0 1,0 0-1,1 0 0,1 0 0,0 1 1,1-1-1,0 1 0,3 27 0,-1-17 23,-4 39-1,-39 227 171,38-270-228,-1-1 1,-2 1-1,-11 25 0,6-14 191,5-16-71,0-1 0,-1 0 0,0 0 0,-1 0 0,-1-1 0,-21 23 0,-29 40 334,58-75-419,-1 1 0,1-1 1,0 0-1,-1 0 0,1 0 0,-1-1 0,0 1 1,0-1-1,-3 2 0,6-2-14,-3 0 63,0-1 20,-51 5-15,51-5-74,0 0 1,0-1-1,1 1 1,-1-1-1,0 0 1,0 0-1,1 0 1,-1-1-1,1 1 1,-1 0-1,1-1 1,-1 0-1,1 1 1,0-1-1,0 0 1,0 0-1,0 0 1,0-1-1,0 1 1,1 0-1,-1-1 1,0-2-1,-5-8-83,0-1-1,1 1 1,-4-16 0,5 12-129,-7-13-591,-19-34-1,27 56 573,-6-10-125,6 12 61,1-1 1,-1 1-1,1-1 1,-3-9-1,6 15 236,-1-1-1,1 0 1,-1 0-1,1 0 1,0 0-1,0 0 1,0 0-1,0-1 1,0 1-1,1 0 1,-1 0-1,0 1 1,1-1-1,0 0 1,-1 0-1,1 0 1,0 0 0,0 0-1,0 1 1,2-4-1,71-90-1109,-7 8 310,132-135 1,117-50-505,-264 233 1249,87-73-94,-123 97 339,0-2 0,-1 1 0,-1-2 1,0 0-1,20-37 0,-29 45-10,0 1 1,0-1-1,-1 0 0,0 0 0,-1 0 0,0 0 0,-1-1 0,0 1 0,-1-1 1,0 0-1,-1 1 0,0-1 0,0 0 0,-1 1 0,0-1 0,-1 1 0,-4-14 1,5 23-87,1 0 0,-1 0 0,0 0 0,1 0 0,-1 1 0,0-1 0,0 0 0,1 0 0,-1 1 0,0-1 0,0 0 0,0 1 0,0-1 0,0 1 1,0 0-1,0-1 0,0 1 0,0 0 0,0-1 0,0 1 0,0 0 0,0 0 0,0 0 0,0 0 0,0 0 0,0 0 0,0 0 0,0 0 0,0 0 1,0 1-1,0-1 0,0 0 0,-2 2 0,-37 14-10,33-12-92,2-2 37,0 1-1,0 0 0,0 1 1,1-1-1,-1 1 1,1 0-1,0 0 0,0 0 1,0 1-1,1-1 1,-1 1-1,-4 10 0,-1 4 40,1 0-1,-8 25 1,9-23 75,0 8 95,0 0-1,2 0 1,2 0 0,0 1-1,2 32 1,0-6-107,-2 8 101,0 165 875,5-211-1023,1 1-1,0-1 1,1 1 0,12 30-1,-15-46-72,17 3-157,37-109 1428,3-3-1645,-54 96 379,0 0-1,1 1 1,1-1 0,-1 1-1,2 0 1,-1 1 0,1-1-1,1 1 1,8-7 0,-14 13-7,3-1-30,-5 3 79,1 1 1,-1-1-1,1 0 0,-1 0 0,1 0 0,-1 0 1,1 0-1,-1 1 0,1-1 0,-1 0 0,1 1 0,-1-1 1,0 0-1,1 1 0,-1-1 0,1 0 0,-1 1 1,0-1-1,1 0 0,-1 1 0,0-1 0,0 1 1,1-1-1,-1 1 0,0-1 0,0 1 0,1 0 1,9 27 44,3 28 47,-12-47-72,1 0-1,0 1 0,1-1 0,0 0 0,0-1 0,1 1 0,0-1 0,0 1 0,6 7 0,-6-11 23,-1 0-1,1-1 0,-1 1 0,2 0 0,-1-1 0,0 0 1,1 0-1,0 0 0,0-1 0,0 0 0,0 0 0,0 0 1,1 0-1,9 2 0,-10-4-68,1 0 0,-1-1 0,1 1 0,-1-1 0,0-1 1,1 1-1,-1-1 0,0 0 0,1 0 0,-1-1 0,0 1 0,0-1 0,0 0 1,0-1-1,0 1 0,-1-1 0,1 0 0,-1 0 0,1-1 0,4-4 0,-3 2-301,0 0 0,0 0 0,-1-1 0,0 0-1,-1 0 1,1 0 0,-1 0 0,0 0 0,-1-1-1,0 0 1,0 0 0,1-9 0,-3 14 16,-1 1 0,1-1-1,-1 1 1,0-1 0,0 1 0,-1-1 0,1 1 0,0-1 0,-1 1 0,1-1 0,-1 1 0,0-1 0,0 1 0,0 0-1,0-1 1,0 1 0,-1 0 0,1 0 0,0 0 0,-1 0 0,-2-3 0,2 4-21,-6-10-549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4.5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137 220 364,'0'-15'897,"-1"0"0,-1 0-1,-4-20 1,6 34-792,0 0 0,0 1 0,0-1 0,-1 0 0,1 1 0,0-1 0,0 1 1,0-1-1,-1 0 0,1 1 0,0-1 0,-1 1 0,1-1 0,0 1 0,-1-1 0,1 1 0,-1-1 0,1 1 0,0-1 0,-1 1 0,1 0 0,-1-1 0,0 1 1,1 0-1,-1-1 0,1 1 0,-1 0 0,1 0 0,-1-1 0,-1 1 0,1 0-31,0 1 1,0-1 0,0 1-1,-1-1 1,1 1-1,0 0 1,0-1-1,0 1 1,0 0-1,0 0 1,0 0-1,0 0 1,0 0-1,-1 1 1,-32 53-319,25-39 644,0 0-283,2-1 0,0 1 1,0 1-1,1-1 0,2 1 0,-1 0 0,2 0 1,0 0-1,1 1 0,1-1 0,1 1 0,2 26 1,0-35-18,0-1 0,1 0 0,0 1 1,1-1-1,0 0 0,0-1 1,1 1-1,0-1 0,0 0 1,0 0-1,1 0 0,0-1 0,11 9 1,-13-12-83,0-1 1,0 1-1,0-1 1,0 0-1,1-1 1,-1 1-1,0-1 0,1 1 1,0-2-1,-1 1 1,1 0-1,-1-1 1,1 0-1,0 0 1,-1 0-1,1 0 1,0-1-1,-1 0 1,8-2-1,2-1 19,-1 0 1,1-1-1,-1 0 0,-1-1 0,17-9 0,-19 8-11,0 1-1,-1-2 0,1 1 1,-1-1-1,-1 0 0,1-1 1,-2 0-1,1-1 0,-1 1 1,8-16-1,-11 17-47,-1 0 1,1-1-1,-2 1 1,1-1-1,-1 0 0,0 0 1,-1 0-1,0 0 0,-1 0 1,0 0-1,0 0 0,-1 0 1,0 0-1,-2-11 0,-4-8 7,0 1 1,-2 0-1,-1 1 0,-16-31 0,20 46 15,0 1 0,0-1 0,-1 1 0,-1 0 0,0 1 0,0 0 0,-1 0 0,0 1 0,0 0 0,-1 0 0,0 1 0,-11-6 0,17 12 2,1 0-1,0 0 1,-1 0 0,1 1-1,0-1 1,-1 1-1,1 0 1,-1 0-1,1 0 1,-1 0-1,1 0 1,0 1-1,-1 0 1,1 0-1,-1 0 1,1 0-1,0 0 1,0 0-1,0 1 1,0 0-1,0 0 1,-4 3-1,-4 3-13,0 0-1,1 1 1,0 1-1,-10 12 0,-22 33-150,39-51 137,0 1 1,1-1-1,-1 1 1,1 0-1,0 0 1,1 0-1,-1 0 1,1 0-1,0 0 1,-1 8-1,2-9 28,0 0 0,1 0-1,-1 0 1,1 0-1,0 0 1,0 0-1,0-1 1,0 1-1,1 0 1,0 0 0,-1-1-1,1 0 1,1 1-1,-1-1 1,0 0-1,1 0 1,-1 0 0,1 0-1,0 0 1,0-1-1,0 1 1,1-1-1,-1 0 1,0 0 0,1 0-1,-1 0 1,1-1-1,0 1 1,0-1-1,0 0 1,-1 0 0,1-1-1,0 1 1,0-1-1,0 1 1,6-2-1,6 0-22,0-1 0,-1 0 0,1-1 0,-1-1 1,0-1-1,0 0 0,0-1 0,-1 0 0,0-1 0,0-1 0,0 0 0,19-17 0,125-83 123,-153 105-102,1 0 1,0 0 0,0 1 0,0 0-1,1 0 1,-1 0 0,0 1-1,1 0 1,-1 0 0,1 1-1,-1 0 1,1 0 0,-1 0 0,1 1-1,-1 0 1,0 0 0,1 1-1,-1-1 1,0 1 0,0 1-1,7 3 1,-6-3 45,0 1 0,0 0 1,0 0-1,-1 0 0,1 1 0,-1 0 0,0 1 0,-1-1 0,1 1 0,-1 0 0,0 1 1,-1-1-1,1 1 0,-1 0 0,-1 0 0,6 13 0,0 9 128,-5-19-80,0 0 1,-1 0-1,-1 1 1,0-1-1,0 1 1,0 16 0,-2-13-159,0 0 0,-1-1 0,0 1 0,-1 0 1,-1 0-1,0-1 0,-7 20 0,21-117 2693,-6 69-2692,1 0-1,0 0 1,1 0-1,1 0 1,15-20-1,3-8-97,-8 11 48,2 0 1,1 0 0,32-35 0,-49 63 63,1-1 1,0 1-1,0 1 0,0-1 0,0 1 1,0 0-1,1 0 0,-1 0 0,1 1 1,0 0-1,7-2 0,-13 4 43,1 0 0,0 0 0,0 0 0,0 1 0,0-1 0,0 0 0,0 0 1,0 1-1,0-1 0,0 1 0,-1-1 0,1 0 0,0 1 0,0 0 0,-1-1 0,1 1 0,0-1 0,-1 1 0,1 0 0,0 0 0,-1-1 0,1 1 0,-1 0 0,1 0 0,-1 0 0,1-1 0,-1 1 0,0 0 0,1 2 0,8 33-105,-7-27 19,34 160-101,13 54 1026,-37-188-1511,12-68-10469,-14 22 9607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4.9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48 179 296,'0'1'117,"-1"0"0,1 0-1,0 0 1,-1 0 0,1-1 0,-1 1 0,0 0-1,1-1 1,-1 1 0,1 0 0,-1-1 0,0 1-1,0 0 1,1-1 0,-1 1 0,-2 0 0,2-1-51,0 1 0,0-1 1,0 1-1,0 0 1,1-1-1,-1 1 1,0 0-1,0-1 0,0 1 1,1 0-1,-1 0 1,0 0-1,1 0 1,-1 0-1,1 0 0,-1 0 1,1 0-1,-1 2 459,2 0-231,0 0-135,1-1 0,0 1-1,0-1 1,0 1 0,0-1-1,0 0 1,0 0-1,1 0 1,-1 0 0,1 0-1,3 2 1,13 11 111,-18-15-264,0 1-1,0-1 1,1 1 0,-1-1-1,0 1 1,1-1 0,-1 0-1,0 0 1,1 1 0,-1-1 0,1 0-1,-1 0 1,0 0 0,1-1-1,-1 1 1,1 0 0,-1 0-1,0-1 1,1 1 0,-1-1 0,0 1-1,2-2 1,1 0 8,0 0 0,0 0 0,0-1-1,0 1 1,-1-1 0,5-3 0,0-3 162,0 0 1,-1 0-1,0-1 1,0 0-1,-1 0 0,0-1 1,-1 0-1,5-15 1,-8 22-100,-1-1 0,0 1 0,0-1 1,0 0-1,0 0 0,-1 1 0,0-1 1,0 0-1,0 0 0,-1 1 0,1-1 1,-1 0-1,0 1 0,-1-1 0,1 1 1,-1-1-1,0 1 0,0-1 0,0 1 1,-1 0-1,1 0 0,-1 0 0,-3-3 1,4 5 3,1 0 0,-1 1 0,0-1 0,0 1 0,0 0 1,0-1-1,0 1 0,0 0 0,0 0 0,0 0 0,-1 0 1,1 1-1,0-1 0,-1 1 0,1-1 0,0 1 1,-1 0-1,1 0 0,0 0 0,-1 0 0,1 0 0,0 0 1,-1 1-1,1-1 0,0 1 0,-1 0 0,1-1 0,0 1 1,0 0-1,0 1 0,0-1 0,0 0 0,-3 2 0,-3 4-24,-1-1-1,2 1 1,-1 0 0,1 1-1,-12 16 1,13-16-23,1 1 1,0 0-1,0 0 1,1 1-1,0-1 1,1 1-1,0 0 1,1 0-1,0 0 1,0 1-1,1-1 1,1 0-1,-1 1 1,2-1-1,-1 0 1,2 0-1,-1 1 1,1-1-1,4 11 1,5 12 59,1-1 1,1-1-1,1 0 1,29 43-1,-40-70-192,0 1 0,0-1 0,1 0-1,-1 0 1,1 0 0,0-1-1,0 1 1,0-1 0,1 0 0,-1 0-1,1-1 1,0 1 0,-1-1 0,1 0-1,0 0 1,0 0 0,6 0-1,-8-1-122,1-1-1,-1 0 0,0 0 0,0 0 1,0 0-1,1 0 0,-1 0 0,0-1 1,0 0-1,0 0 0,0 0 0,0 0 0,0 0 1,0 0-1,0-1 0,-1 1 0,1-1 1,0 0-1,-1 0 0,1 0 0,-1 0 0,0 0 1,0-1-1,0 1 0,0-1 0,0 1 1,0-1-1,-1 0 0,3-4 0,-3 4-102,0 0 0,0 0 0,0 0 0,0 0 0,0 1-1,-1-2 1,1 1 0,-1 0 0,0 0 0,0 0 0,-1-6 0,-1-3-1362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5.7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211 488 748,'2'3'459,"6"9"3264,-3-16-3369,13-7-284,1 0 1,19-7-1,25-14 74,-23 5-60,36-32 1,-30 21-30,-39 32 19,0 0 1,-1 0 0,0-1 0,0 0 0,-1 0-1,0 0 1,0-1 0,-1 0 0,0 0 0,0 0-1,-1 0 1,0-1 0,0 1 0,-1-1 0,0 1-1,-1-1 1,0 0 0,0 0 0,-1 0 0,0 0-1,0 0 1,-1 0 0,0 1 0,-1-1 0,0 0-1,0 1 1,-1-1 0,0 1 0,-1 0-1,0 0 1,-9-14 0,12 19-23,-1 1 0,1 0 0,-1 0-1,0 0 1,0 0 0,0 0 0,0 0 0,0 0 0,-1 0-1,1 1 1,0 0 0,-1-1 0,1 1 0,-1 0 0,1 0-1,-1 0 1,-4-1 0,4 3-37,0-1-1,1 0 0,-1 1 1,0-1-1,1 1 1,-1 0-1,0 0 1,1 0-1,-1 0 1,1 1-1,-1-1 1,1 0-1,0 1 0,-1 0 1,1 0-1,0-1 1,0 1-1,0 1 1,-1 1-1,-17 20-20,2 1 0,1 1 1,1 0-1,1 1 0,1 1 0,2 0 0,0 1 0,3 0 0,-8 35 0,-6 42 500,-9 129-1,32-234-488,-10 105 249,-9 63-351,16-150 44,-26 143 518,24-140-266,-2 0 1,0-1-1,-1 0 1,-1 0-1,-14 22 0,19-36-105,-1 0-1,0-1 0,-1 1 1,1-1-1,-1-1 0,0 1 1,-1-1-1,-7 5 0,12-9-93,1 0 0,-1 0 1,1 0-1,-1 0 0,0 0 0,1 0 0,-1 0 0,0-1 0,0 1 1,0-1-1,1 1 0,-1-1 0,0 0 0,0 0 0,0 0 0,0 0 1,0 0-1,0 0 0,0 0 0,1-1 0,-1 1 0,0-1 0,0 1 1,0-1-1,1 0 0,-1 0 0,0 0 0,1 0 0,-1 0 0,1 0 0,-1 0 1,1 0-1,-1 0 0,1-1 0,0 1 0,-1-1 0,1 1 0,0-1 1,0 1-1,-1-3 0,-2-9-513,-1-1-1,2 1 1,0-1 0,0 0-1,1 0 1,1 0 0,0 0 0,2-19-1,-1 32 483,6-145-7358,-5 131 6483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7.4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 89 84,'-13'-89'8315,"3"104"-7853,11-8-362,-1 0-1,1 1 1,0-1-1,0 0 1,1 0-1,0 1 1,1-1-1,5 12 1,2 8 251,96 356 1514,-73-251-1498,-32-125-751,1 0 1,0 0-1,0 0 1,1-1-1,-1 1 0,7 10 1,11-7-3579,-18-10 3681,0-1 0,0 1 0,1-1 0,-1 0 0,0 1 0,0-1 0,-1 0 0,1 0 0,0-1 0,0 1-1,0 0 1,-1 0 0,3-3 0,11-9-1357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7.6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21 464 60,'-13'-13'1491,"13"12"-1351,-1 1 0,1 0 0,-1-1 1,1 1-1,-1-1 0,1 1 0,0 0 0,-1-1 0,1 1 0,-1-1 1,1 1-1,0-1 0,-1 0 0,1 1 0,0-1 0,0 1 0,0-1 1,-1 1-1,1-1 0,0 0 0,0 1 0,0-1 0,0 0 0,0 0 0,26-5 37,0-1 0,28-11-1,32-9-107,-66 23-71,132-34-199,-126 30 220,0-2 0,-1 0 0,38-21 1,-57 28 102,-1 0 0,1-1 0,-1 0 0,0 1 0,0-1 0,-1-1 1,1 1-1,-1-1 0,0 0 0,0 0 0,0 0 0,-1-1 0,0 1 1,0-1-1,0 1 0,-1-1 0,1 0 0,-2 0 0,1-1 0,-1 1 1,1 0-1,-2 0 0,1-1 0,-1-7 0,0 13-31,0 1-1,0-1 1,1 1-1,-1-1 1,0 1-1,0-1 1,0 1-1,0-1 1,-1 1-1,1-1 1,0 1-1,0-1 1,0 0-1,0 1 1,0-1-1,-1 1 1,1 0-1,0-1 1,0 1-1,-1-1 1,1 1-1,0-1 1,-1 0-1,-7 8 965,6-4-1041,0 0-1,1 0 0,-1 0 1,1 0-1,0 0 1,0 0-1,1 0 1,-2 6-1,-11 59-375,13-46 433,1 0 0,1 0 0,1-1 0,1 0 0,1 1 0,1-1 0,9 21 0,-12-33-89,-3-8 7,0 1-1,1 0 1,-1-1-1,1 1 1,-1-1-1,1 1 1,0-1-1,0 1 1,-1-1 0,1 1-1,0-1 1,0 0-1,1 1 1,-1-1-1,0 0 1,0 0-1,0 0 1,1 0-1,-1 0 1,1 0-1,-1 0 1,1-1 0,2 2-1,3-1 27,-1 0 0,0-1 0,1 0 0,-1 0 0,1-1 0,-1 0 0,0 0 0,1 0 0,-1-1 0,0 0 0,0 0 0,0 0 0,0-1 0,0 0 0,-1 0 0,1-1 0,-1 1 0,0-1 0,7-7 0,3-3-114,-2-2 0,1 1 0,-2-2 0,21-34 0,29-82-38,-38 64 564,-30 82-278,2 0 0,0 1 1,0-1-1,1 1 0,1 0 0,0 0 1,1 0-1,0 0 0,2 17 1,10 32-528,-9-58 382,-1-1-1,1 1 0,0-1 0,0 1 1,0-1-1,1 0 0,-1 0 0,1 0 1,0 0-1,6 6 0,-9-10-19,22-4 142,-13-4-145,0-1 0,0 1 0,0-2 0,-1 1 1,9-16-1,16-17 66,114-123 329,-131 152-444,-8 12-43,-7 3 96,0-1-1,-1 1 1,1 0-1,-1 0 1,1 0-1,-1 0 1,0-1 0,0 1-1,0 0 1,0 0-1,0 3 1,2 23 63,3 6-34,4 33-44,20 65-1,-20-95 155,-9-36-49,4 11 243,10-58-386,2 1 0,1 0 0,30-53 0,-40 85-11,0-1 0,1 1 0,1 1 0,0 0 0,1 0 0,0 1 0,21-19 0,-29 29 28,-1 1-177,-1 0 215,1 0 0,0 0 0,0 0 1,-1 0-1,1 0 0,0 0 0,0 0 0,-1 0 1,1 1-1,0-1 0,-1 0 0,1 0 1,0 1-1,-1-1 0,1 0 0,0 1 0,-1-1 1,1 1-1,-1-1 0,1 1 0,-1-1 1,1 1-1,-1-1 0,1 1 0,-1 0 0,0-1 1,1 1-1,-1-1 0,1 2 0,9 29 123,-1-7 68,9 5-89,-11-20-43,-1 0 1,0 0-1,0 1 0,-1 0 1,0 0-1,-1 1 1,0-1-1,3 16 1,6 46 111,2-167 688,-8 66-904,-6 24 27,0 0-1,0 0 1,1-1-1,-1 1 1,1 0-1,4-6 1,12-25-317,-14 26 255,0 1-1,0 0 1,1 0-1,1 0 1,-1 0-1,1 1 1,1 0-1,0 0 1,0 1-1,0 0 1,15-11-1,-5 8 20,-14 7-40,1 1 1,-1 0-1,0 0 0,1 0 1,-1 0-1,1 0 0,0 1 1,0-1-1,-1 1 0,1 0 1,0 1-1,0-1 1,0 1-1,0-1 0,0 1 1,0 0-1,0 1 0,5 0 1,11 10 560,-10-4-486,-9-6 741,-1 16-672,0 46-1543,0-64 1462,0 1 1,1-1-1,-1 1 1,0-1-1,0 1 1,-1-1-1,1 1 1,0-1-1,0 1 1,0-1-1,0 1 1,0-1-1,0 1 0,-1-1 1,1 1-1,0 0 1,0-1-1,-1 1 1,1-1-1,0 1 1,-1 0-1,1-1 1,0 1-1,-1 0 1,1-1-1,-1 1 1,1 0-1,0 0 1,-1-1-1,1 1 0,-1 0 1,1 0-1,-1 0 1,1-1-1,-1 1 1,1 0-1,-1 0 1,1 0-1,-1 0 1,1 0-1,-1 0 1,1 0-1,-1 0 1,1 0-1,0 1 1,-1-1-1,1 0 0,-1 0 1,1 0-1,-1 0 1,1 1-1,-1-1 1,1 0-1,0 0 1,-1 1-1,0-1 1,-1 1 28,0 0-572,2 4-1779,0-4 2246,0 0 0,-1-1-1,1 1 1,0-1 0,0 1-1,-1-1 1,1 1 0,-1-1-1,1 1 1,0-1 0,-1 1-1,1-1 1,-1 1 0,1-1-1,-1 1 1,17-4-1312,-16 3 1428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8.3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127 98 132,'0'0'3114,"-16"-16"-1633,16 16-1386,0-1 0,0 0 0,0 1 0,0-1 0,0 0 0,0 1 0,0-1 0,0 0 0,0 1 0,0-1 1,1 0-1,-1 1 0,0-1 0,1 1 0,-1-1 0,0 1 0,1-1 0,-1 0 0,1 1 0,-1-1 0,1 0 0,4-8 632,-7 0-663,2 5 19,-1-1 1,0 1-1,0 0 0,0 0 0,-1 0 0,-1-5 0,2 8-56,0 0 0,0 0 0,0 0 1,0-1-1,0 1 0,0 0 0,0 1 0,0-1 0,0 0 0,0 0 0,-1 0 0,1 1 0,0-1 0,0 0 0,-1 1 0,1-1 0,-1 1 0,1 0 0,0 0 0,-1-1 0,1 1 0,-1 0 0,-2 0 0,2 0-8,-1 0 1,1 0-1,-1 0 0,1 1 0,-1-1 0,1 0 1,-1 1-1,1 0 0,0 0 0,-1 0 0,1 0 1,0 0-1,-1 0 0,1 0 0,0 1 0,0-1 1,0 1-1,0 0 0,-2 2 0,1 1-23,0 0-1,0 0 0,0 1 1,1-1-1,0 1 0,0-1 1,0 1-1,-1 8 0,1-7 13,1 1 0,-1-1-1,1 1 1,1-1 0,-1 1-1,1-1 1,1 1 0,-1-1-1,1 1 1,1-1 0,-1 1-1,1-1 1,6 14 0,-6-16-9,7 16 3,-1 0 0,-1 0 0,-1 0 0,5 33 1,-11-51 0,1 0 1,-1 1 0,1-1 0,0 0-1,0 1 1,0-1 0,0 0 0,0 0 0,1 0-1,-1 0 1,1 0 0,0 0 0,0-1 0,0 1-1,0-1 1,0 1 0,1-1 0,-1 0 0,1 0-1,-1 0 1,1 0 0,5 3 0,-3-3 41,1 0 0,0-1 0,0 1 0,0-1 0,0 0 1,0-1-1,0 1 0,0-1 0,0 0 0,0-1 0,10-1 0,-7 0-16,0 0-1,0 0 0,0 0 0,0-2 1,0 1-1,9-5 0,-14 5-54,0 1 0,-1-1 0,1 0-1,0 1 1,-1-2 0,0 1 0,0 0-1,0-1 1,0 1 0,0-1 0,-1 0 0,0 0-1,1 0 1,1-6 0,-3 7-83,-1 0-1,1 1 1,-1-1 0,0 0 0,0 0-1,0 1 1,0-1 0,0 0-1,0 0 1,-1 0 0,1 1 0,-3-5-1,1-3-261,1 7-321,1 0-1,0 0 1,-1-1 0,1 1 0,0 0-1,0 0 1,1-1 0,-1 1 0,2-5-1,-1 1 470,0 2-504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19.1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27 190 84,'-4'-5'610,"1"0"0,0-1-1,0 0 1,1 0 0,-1 0 0,1 0 0,1 0-1,-1 0 1,1 0 0,0-1 0,0 1 0,1-8-1,0 11-604,1 0 0,0 1-1,0-1 1,1 0 0,-1 0-1,0 1 1,1-1 0,-1 1-1,1-1 1,0 1 0,0 0-1,0-1 1,0 1-1,1 0 1,-1 0 0,0 1-1,1-1 1,-1 0 0,1 1-1,0 0 1,-1-1 0,5 0-1,1-2-8,-1 1 0,1 0 0,0 1 1,0 0-1,1 0 0,12-1 0,-19 3 18,-1 0 1,0 1-1,0-1 1,0 0-1,0 1 1,0-1-1,0 1 1,0 0-1,0-1 1,-1 1-1,1 0 1,0-1-1,0 1 1,0 0-1,-1 0 1,1 0-1,0-1 1,-1 1-1,1 0 1,0 0-1,-1 0 1,0 0-1,1 0 1,-1 0-1,1 2 1,6 28 94,-4 7-59,-2 1-1,-2 0 1,-5 40 0,0-52 2853,8-42-2272,0 3-596,0 0 1,0 0-1,1 0 0,1 0 0,0 1 0,1-1 0,0 1 0,1 0 0,0 1 0,9-14 0,11-12 43,-9 12-84,1 1 0,33-35 1,-51 57 2,1 0 0,0 0 1,0 0-1,0 0 1,0 0-1,0 1 0,0-1 1,0 0-1,0 1 1,1-1-1,-1 1 0,0-1 1,0 1-1,0-1 1,1 1-1,-1 0 0,3-1 1,-3 1-12,0 0 0,-1 0 1,1 0-1,0 0 0,0 0 0,0 0 1,0 0-1,0 0 0,0 0 0,0 1 1,0-1-1,0 0 0,0 1 0,0-1 1,0 0-1,0 1 0,-1-1 0,1 1 1,0 0-1,0-1 0,-1 1 0,1 0 1,0-1-1,-1 1 0,1 0 0,0-1 1,-1 1-1,1 0 0,-1 0 0,1 0 1,-1 0-1,0 0 0,1 0 0,-1 0 1,0-1-1,0 3 0,5 14 10,-1 0-1,0 1 1,-2-1 0,0 1-1,-1-1 1,-1 23 0,-1-14-49,2-1 0,5 31 0,-6-55 14,0 0 22,0 1 0,1 0 0,-1 0 0,0 0 0,1-1 0,-1 1 0,1 0-1,0 0 1,0-1 0,-1 1 0,1-1 0,0 1 0,0-1 0,1 1 0,-1-1 0,0 1 0,0-1 0,1 0 0,-1 0 0,1 0 0,-1 1 0,2 0 0,0-4-672,-1 1 1,0 0-1,0-1 1,0 1-1,0-1 1,0 0-1,0 1 1,0-1-1,0 0 0,-1 0 1,3-4-1,-9-4-793,4 5 46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0.7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72 52,'2'-1'116,"0"0"0,0 0 0,0 0 0,-1 0-1,1 0 1,0 0 0,-1 0 0,1 0 0,-1-1 0,1 1 0,-1-1 0,1 1-1,-1-1 1,0 1 0,0-1 0,0 0 0,0 0 0,0 0 0,0 0 0,0 1-1,-1-1 1,1 0 0,-1 0 0,0 0 0,1 0 0,-1 0 0,0 0 0,0-4-1,4-17 1595,-10 64 2581,7 40-4330,1-24 267,0-23-120,2 1 1,1-1-1,12 44 1,-15-69-115,1 0 0,0 0 0,0 0 0,1 0 0,5 11 0,-8-18-15,1 0 1,-1 0 0,0-1-1,1 1 1,-1 0-1,1-1 1,0 1 0,-1-1-1,1 1 1,0-1-1,0 0 1,0 0 0,0 0-1,0 0 1,0 0-1,0 0 1,0-1 0,1 1-1,-1-1 1,0 1-1,0-1 1,1 0-1,-1 0 1,0 0 0,0 0-1,4-1 1,4 0 38,0-2-1,0 1 1,0-1-1,-1 0 1,0-1 0,1 0-1,-1-1 1,-1 0 0,1 0-1,-1-1 1,0 0 0,0 0-1,0-1 1,-1 0 0,0-1-1,-1 1 1,1-1 0,-1 0-1,-1-1 1,0 0 0,0 1-1,4-12 1,9-18 97,9-23-177,10-53 56,-12 53 1051,-24 59-786,2 41-571,6-6 283,-3 0 0,4 51-1,7 38-41,-17-121 123,0 0 0,0 0 0,0 0-1,1 0 1,-1-1 0,0 1 0,0 0 0,1 0 0,-1 0 0,1 0 0,-1 0-1,1-1 1,-1 1 0,1 0 0,-1 0 0,1-1 0,0 1 0,-1 0 0,1-1-1,0 1 1,-1-1 0,1 1 0,0-1 0,0 1 0,0-1 0,0 1-1,-1-1 1,2 1 0,-1-2-14,1 1 0,-1-1 0,0 1 0,0-1-1,0 1 1,0-1 0,0 0 0,0 1 0,0-1 0,0 0-1,0 0 1,0 0 0,0 0 0,-1 0 0,1 0 0,0 0-1,-1 0 1,1 0 0,0 0 0,-1 0 0,0 0 0,1 0 0,-1-1-1,1-1 1,10-20-78,1 0 1,1 1-1,1 0 0,20-24 1,2-4-67,-30 40-12,1 0-1,0 1 1,0 0-1,1 0 1,0 0-1,0 1 1,1 1-1,0-1 1,1 1-1,9-5 1,-7 5 67,-9 5 53,-1 1 0,1-1 1,-1 1-1,1-1 0,-1 1 0,1 0 1,0 0-1,-1 1 0,1-1 0,0 0 0,0 1 1,0 0-1,0-1 0,-1 1 0,6 1 0,-7-1 2,0 1-1,0-1 0,0 1 0,0 0 0,0 0 0,1-1 1,-1 1-1,0 0 0,-1 0 0,1 0 0,0 0 0,0 0 1,0 0-1,-1 0 0,1 0 0,0 0 0,-1 1 0,1-1 1,-1 0-1,1 0 0,-1 2 0,7 29-186,2 28 242,-5-45-74,-1 1-1,-1-1 1,-1 1-1,0 30 1,-12 13 780,-2-20-282,18-68 266,14-48 0,-8 48-969,2 1 1,1 0-1,26-40 0,-34 59 136,1 0 0,0 0 0,0 0 0,16-14 0,-19 19 41,0 1 0,0 1 0,0-1 0,0 0 0,0 1 0,0 0 1,0 0-1,1 0 0,-1 1 0,1-1 0,0 1 0,-1 0 0,1 1 0,5-1 0,-7 1 12,-1 1 0,0-1 0,0 1-1,0 0 1,0 0 0,0 0-1,0 0 1,0 0 0,0 0 0,0 0-1,0 1 1,0-1 0,-1 1-1,1-1 1,-1 1 0,1 0-1,-1-1 1,0 1 0,1 0 0,-1 0-1,0 0 1,0 0 0,0 0-1,-1 0 1,2 4 0,3 8 130,-1 0 0,3 23 0,-5-28-108,34 201-236,-33-194-876,3-29-4210,-5-7 2448,-1 5 1170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1.1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77 264,'-11'-45'1936,"9"14"5742,-2 36-7215,3-4-445,1-1 0,-1 0 0,1 0 0,0 1 0,-1-1 0,1 0 0,0 1 0,-1-1 0,1 1 0,0-1-1,-1 1 1,1-1 0,0 0 0,0 1 0,0-1 0,-1 1 0,1-1 0,0 1 0,0-1 0,0 1 0,0-1 0,0 1-1,0-1 1,0 1 0,0-1 0,0 1 0,0 0 0,7 127 859,-5-41-331,2-2 65,-3-38-395,2 0 0,13 66 0,-12-90 1099,0-5-4711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1.4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48 672,'2'-6'464,"0"2"160,-1 0-1,1 0 1,0 0-1,0 0 1,0 0 0,0 0-1,9-9 4986,-7 41-5059,-14 112 436,9-132-941,-1 11-14,1 0-1,0 0 1,2 0 0,2 20 0,2-15-1369,-3-55-9131,-4 12 10816,-2-4-1636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1.81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47 21 184,'-35'0'2388,"35"0"-2338,-1 1-1,1-1 1,-1 1 0,1-1-1,-1 1 1,1 0-1,0-1 1,-1 1-1,1 0 1,0-1 0,-1 1-1,1 0 1,0 0-1,0-1 1,0 1-1,0 0 1,0-1 0,0 1-1,0 0 1,0 0-1,0-1 1,0 1 0,0 0-1,0 1 1,3 30 156,-2-18-1,-1-12-199,0 0 1,1 1-1,-1-1 0,1 1 1,-1-1-1,1 0 0,0 0 1,0 1-1,0-1 0,0 0 0,1 0 1,-1 0-1,0 0 0,4 3 1,-5-5-31,19-1-90,-7-7 125,-3 2-8,0 0 0,-1-1-1,10-9 1,-16 13 2,0 1 0,0-1-1,0 1 1,-1-1 0,1 0-1,0 1 1,-1-1 0,0 0 0,0 0-1,0 0 1,0-1 0,0 1 0,-1 0-1,1 0 1,-1-5 0,0 7-3,0 0 0,0 0 0,0 1 0,0-1 0,0 0 0,0 0 0,-1 0 0,1 0 0,0 0 0,-1 1 0,1-1 0,-1 0 0,1 0 0,-1 1 0,1-1 0,-1 0 0,1 0 0,-1 1 0,0-1 0,1 1 0,-1-1 0,0 1 0,1-1 0,-1 1 0,-1-1 0,-26-5-50,-28 11-266,55-5 303,0 1-31,0-1-1,-1 1 0,1-1 1,0 1-1,0-1 1,-1 1-1,1-1 1,0 1-1,0 0 1,0 0-1,0 0 1,0 0-1,0 0 1,0 0-1,0 0 1,0 0-1,0 0 1,1 0-1,-1 0 1,0 1-1,1-1 1,-1 0-1,1 0 1,-1 1-1,1-1 1,0 0-1,-1 1 1,1-1-1,0 0 1,0 1-1,0-1 1,0 1-1,0-1 1,1 0-1,-1 1 1,1 1-1,-1 1-123,1 0 0,0 0 0,0 0 0,0 1-1,1-1 1,0-1 0,-1 1 0,1 0 0,1 0 0,2 3 0,1-1-259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2.6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90 56,'4'-5'351,"-1"1"0,0-1 0,0 1 0,0-1 0,-1 0 0,0 0 0,0-1 0,0 1 0,0 0 0,-1-1 0,1-8 0,3-7 2722,-8 32 273,-7 21-2754,1 1-1,-5 43 1,3 36 39,-2 65-165,22-84 48,-6-124-316,1 1 0,1-1 0,14-43 0,-13 59-264,0 1 0,2 0 1,-1 0-1,2 1 0,-1 0 0,2 0 0,0 1 0,13-12 0,2 1-256,-19 18 241,-1 0-1,1 0 1,0 0 0,0 1-1,9-5 1,-4 3-17,-7 4 51,0-1-1,1 1 1,-1-1-1,1 1 0,0 1 1,0-1-1,0 1 1,0 0-1,6-1 1,-10 2 33,0 0 1,0 0-1,0 1 1,0-1-1,0 0 1,1 1-1,-1-1 1,0 1-1,0-1 1,0 1-1,0 0 1,-1-1-1,1 1 1,0 0 0,0 0-1,0 0 1,0-1-1,-1 1 1,1 0-1,0 0 1,-1 0-1,1 0 1,-1 0-1,1 0 1,-1 0-1,0 0 1,1 1-1,-1-1 1,0 0 0,0 0-1,0 0 1,1 0-1,-1 0 1,-1 1-1,1-1 1,0 0-1,0 0 1,-1 1-1,1 4 5,-1 0-1,1 0 1,-2 0-1,1 0 0,-4 10 1,-1-4-51,0-1 1,-1 1 0,-1-1-1,1-1 1,-2 1-1,1-1 1,-2-1 0,-14 13-1,2-4 357,-2-2 0,-43 24 0,64-38-251,4-11 392,-1 7-407,1 0 0,0 0 1,0 0-1,-1 0 0,1 1 1,1-1-1,-1 0 1,0 0-1,0 1 0,1-1 1,-1 1-1,2-2 0,7-7-10,-7 7-9,0-1 1,1 1-1,-1-1 1,1 1-1,0 0 1,-1 1-1,1-1 1,1 1-1,-1-1 1,0 1-1,0 1 0,7-3 1,-8 4-24,0 1 0,0-1 0,0 1 1,0 0-1,0 0 0,0 0 0,0 0 0,0 0 1,0 1-1,-1-1 0,1 1 0,-1 0 0,1 0 0,3 4 1,33 37-222,-26-26 171,-3-3 201,0 2 0,-1-1 0,0 1 0,-1 1 0,7 22 0,19 38-110,-33-76-102,-1 0 0,1 0 0,0 0 0,-1 0 0,1 1 0,0-1 0,-1 0 0,1 0 0,0 0 0,0-1 0,0 1 0,0 0 0,0 0 0,0 0 0,0-1 0,0 1 0,0 0 0,1-1 0,-1 1 0,0-1 0,0 1 0,1-1 0,-1 0 0,0 0 0,0 1 0,1-1 0,-1 0 0,0 0 0,1 0 0,1-1 0,2 1-241,-4 0 83,0 0 0,-1 0-1,1 0 1,0-1 0,0 1 0,0 0 0,0-1 0,-1 1 0,1 0 0,0-1 0,0 1-1,-1-1 1,1 1 0,0-1 0,-1 0 0,1 1 0,-1-1 0,1 0 0,0 1 0,-1-1-1,0 0 1,1 0 0,-1 1 0,1-1 0,-1 0 0,1-1 0,3-19-3512,-4 13 2455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3.0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25 163 1056,'-7'4'3980,"7"-3"-3870,0-1 1,0 0-1,0 0 1,0 1-1,0-1 1,0 0-1,0 0 1,0 1 0,5 12-339,-3-7 651,0-5-400,0 0 0,0 0 1,0-1-1,0 1 0,0-1 0,1 1 0,-1-1 1,0 0-1,0 0 0,0 0 0,0 0 0,0 0 1,4-1-1,-3 1 15,1-1-9,0 0 1,0 0-1,0 0 0,0 0 0,0 0 0,0-1 0,0 0 1,-1 0-1,1 0 0,-1 0 0,1-1 0,-1 1 1,0-1-1,0 0 0,5-5 0,-1 0 90,0 0 0,-1 0 1,0-1-1,10-18 0,-14 22 0,0 0 1,0 0-1,-1 0 0,0 0 1,0 0-1,0-1 0,-1 1 0,0 0 1,0 0-1,0-1 0,0 1 1,-1 0-1,0 0 0,-2-9 1,2 13-98,1 0 1,-1 0 0,1 1-1,-1-1 1,1 0 0,-1 1-1,1-1 1,-1 1 0,0-1-1,1 1 1,-1-1 0,0 1 0,1-1-1,-1 1 1,0 0 0,0-1-1,1 1 1,-1 0 0,0-1-1,0 1 1,0 0 0,1 0-1,-1 0 1,0 0 0,0 0 0,-1 0-1,-22 2 133,21-2-152,-2 1-1,-1 0 0,1 1 0,-1-1 0,1 1 0,-1 0 0,1 1 0,0-1 0,0 1 0,0 0 0,1 0 0,-1 1 0,1-1 0,-1 1 0,1 0 0,0 0 0,0 1 0,1-1 0,0 1 0,-1-1 0,2 1 0,-6 10 0,4-6 72,1 1 1,-1 0 0,2 0 0,-1 1 0,1-1 0,1 0 0,0 1 0,0-1 0,1 1 0,2 18 0,0-14 18,0-2 1,-1 0-1,2 1 1,0-1-1,9 22 1,-10-30-109,0-1 1,1 0-1,0 0 1,0 0-1,0 0 1,0 0-1,0-1 1,1 1-1,0-1 1,0 0-1,0 0 1,0 0-1,0-1 1,1 0-1,-1 1 1,7 1-1,-8-2-115,1-1-1,0 1 0,1-1 0,-1 1 0,0-1 0,0-1 0,1 1 1,-1 0-1,0-1 0,5 0 0,-6-1-86,0 0 1,-1 0-1,0 0 0,1 0 1,-1-1-1,0 1 0,1 0 1,-1-1-1,0 0 0,0 0 0,0 0 1,0 1-1,-1-2 0,1 1 1,0 0-1,1-4 0,15-24-4887,-12 18 4201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4.2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131 378 356,'0'-10'618,"0"1"-1,0 0 1,-1 0 0,0-1-1,-1 1 1,0 0 0,-4-12-1,6 20-550,-1 0 0,1 0 0,-1 0-1,1 0 1,-1 0 0,0 1 0,1-1-1,-1 0 1,0 0 0,0 0 0,1 1 0,-1-1-1,0 0 1,0 1 0,0-1 0,0 1 0,0-1-1,0 1 1,0-1 0,0 1 0,0 0-1,0-1 1,0 1 0,0 0 0,0 0 0,0 0-1,0 0 1,0 0 0,0 0 0,0 0 0,0 0-1,0 0 1,0 1 0,0-1 0,0 0-1,-1 1 1,2-1 0,-1 1 0,0-1 0,0 1-1,0-1 1,0 1 0,0-1 0,0 1 0,0 0-1,0 1 1,-7 10-99,0 1 1,1 0-1,1 1 0,0-1 1,0 1-1,-4 23 0,5-19 68,-1 3 52,1-1 0,-4 28 0,9-41-74,-1 0 0,1 0 0,1 0 0,-1 1 1,1-1-1,0 0 0,1 0 0,0 0 0,0 0 0,5 10 0,-4-9 10,0-1 0,1 0 0,0-1 0,0 1-1,1-1 1,-1 0 0,1 0 0,1 0 0,-1 0-1,1-1 1,0 0 0,0 0 0,1-1 0,-1 0-1,1 0 1,0 0 0,0-1 0,0 0 0,1 0-1,-1-1 1,1 0 0,-1 0 0,1-1 0,0 0-1,-1 0 1,1-1 0,0 0 0,0-1-1,0 1 1,-1-1 0,16-4 0,-12 1 5,1 1 1,-1-2-1,0 0 0,-1 0 1,1-1-1,-1 0 1,0 0-1,0-1 0,-1-1 1,0 0-1,0 0 0,-1-1 1,0 0-1,-1 0 1,1 0-1,-2-1 0,0-1 1,0 1-1,8-22 1,-10 21-81,0 0 0,-1 0 0,-1 0 0,0 0 1,0 0-1,-1 0 0,0-1 0,-1 1 0,-1 0 0,0 0 1,0-1-1,-1 1 0,0 0 0,-1 0 0,-1 0 1,1 1-1,-2-1 0,1 1 0,-2 0 0,1 0 1,-9-10-1,4 5 48,-1 2 0,0-1 1,-1 1-1,-1 1 0,-27-21 0,36 30 22,0 1-1,0-1 1,-1 1-1,1 0 0,-1 0 1,1 0-1,-1 0 1,0 1-1,0 0 1,1 0-1,-1 1 1,0-1-1,0 1 0,0 0 1,0 0-1,0 0 1,0 1-1,0 0 1,0 0-1,1 0 1,-1 1-1,0-1 0,1 1 1,-1 0-1,1 0 1,-6 4-1,6-3-32,1 0 0,0 0 0,0 1 0,0-1 0,0 1 0,0-1 0,1 1 0,-1 0 0,1 0 0,0 0 0,0 0 0,1 0 0,-1 0 0,1 1 0,0-1 0,0 0 0,1 1 0,-1-1 0,1 1 0,0-1 0,0 6 0,1 1-2,-1 0 0,2 0 0,0 0 1,0 0-1,1 0 0,0 0 0,9 18 0,-7-22 15,-1 0-1,1-1 0,1 1 0,-1-1 0,1-1 0,9 8 0,5 5 3,-16-14 4,1 0 0,0-1 0,0 0 0,0 0 0,0 0 0,0-1 0,0 0 1,1 0-1,-1 0 0,1 0 0,0-1 0,-1 0 0,13 1 0,-5-2 5,1 0-1,-1 0 1,1-1 0,23-5-1,3-5-69,-2-2 0,0-2 0,70-37-1,-77 36 184,-1-2 0,35-27 0,-54 36-81,0 0 0,0-1 0,-1 0 0,-1 0 0,0-1 1,0-1-1,-1 1 0,7-15 0,-8 10 197,-1 1 1,-1-1-1,0 0 0,-1 0 1,-1-1-1,-1 1 0,0-1 1,-1-31-1,-1 48-211,0-1-1,0 0 1,0 0-1,0 0 1,0 0-1,0 0 1,0 0 0,0 0-1,0 1 1,-1-1-1,1 0 1,0 0-1,0 0 1,-1 0 0,1 1-1,-1-1 1,1 0-1,-1 0 1,1 1-1,-1-1 1,-1-1-1,2 2 7,-1 0-1,0-1 1,1 1-1,-1 0 1,0 0-1,0 0 1,1 0-1,-1 0 1,0 0-1,1 0 1,-1 0-1,0 1 0,0-1 1,1 0-1,-1 0 1,0 0-1,1 1 1,-1-1-1,0 0 1,0 1-1,-25 21 433,13-4-432,1 0 0,1 1 0,0 0 0,2 0 1,0 1-1,1 0 0,1 1 0,1 0 0,-5 32 0,9-37-56,1 0-1,0-1 1,1 1-1,1 0 1,0 0-1,1-1 1,1 1-1,6 19 1,-1-11 81,0-1 0,2 1 0,1-2 0,20 33 1,-26-44-331,7 12-460,-41-15-9684,14-16 8879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27.9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94 244 96,'-1'0'282,"-1"1"0,0 0 0,0-1-1,0 1 1,1-1 0,-1 0 0,0 1 0,0-1 0,0 0-1,0 0 1,0 0 0,1 0 0,-1 0 0,-3-2 0,24 8 1187,-17-5-1468,0 0 1,0-1-1,0 1 0,0-1 0,0 0 1,0 1-1,0-1 0,0 0 0,1 0 0,-1-1 1,0 1-1,0 0 0,0-1 0,0 1 1,0-1-1,0 1 0,-1-1 0,1 0 1,0 0-1,0 0 0,0 0 0,-1 0 0,1-1 1,0 1-1,-1 0 0,1-1 0,-1 1 1,0-1-1,1 1 0,-1-1 0,1-2 0,6-7 31,-2-1-1,1 1 0,7-22 1,-12 28-23,0 0 22,0 0 0,0 0 0,-1 0 0,0 0 0,0 0 1,0-1-1,-1 1 0,0 0 0,0 0 0,0-1 0,0 1 1,-1 0-1,0 0 0,0 0 0,0 0 0,-1 0 1,0 0-1,0 0 0,0 0 0,-5-7 0,5 8 64,-1 1-1,0-1 0,0 1 1,0 0-1,0 0 0,-1 0 1,1 1-1,-1-1 0,0 1 1,1 0-1,-1 0 0,0 0 1,0 0-1,-1 0 0,1 1 1,0 0-1,0 0 0,-1 0 1,1 1-1,0-1 0,-1 1 0,1 0 1,-1 0-1,-6 2 0,8-1-81,-1 0 0,1 0 0,0 0 0,0 0 0,0 1 0,0-1 0,0 1-1,0 0 1,0 0 0,0 0 0,1 0 0,-1 1 0,1-1 0,-1 1-1,1-1 1,0 1 0,0 0 0,0 0 0,1 0 0,-1 0 0,1 0-1,0 0 1,-1 1 0,1-1 0,1 0 0,-2 6 0,0 3-25,0 0 0,1 0 0,0 0 0,1 0 0,1 0 0,1 14 0,0-16 5,1-1 0,0 1 0,0-1 1,1 0-1,0 0 0,0 0 0,10 14 0,46 54 37,-43-57-33,-8-8 18,1-1 0,0-1 1,1 0-1,0 0 0,0-1 0,21 12 1,-26-18 2,-1 0 1,1 0-1,0-1 0,0 0 1,1 0-1,-1 0 1,0-1-1,1 0 0,-1 0 1,1 0-1,-1-1 0,1 0 1,-1 0-1,1-1 1,-1 0-1,0 0 0,8-2 1,-3-2-2,-1 0-1,1 0 1,-1-1-1,0 0 1,-1-1 0,0 0-1,15-15 1,-22 20-15,-1 1-15,0 0 1,0 0-1,0 0 0,-1 0 0,1-1 1,0 1-1,-1 0 0,0 0 0,1-1 0,-1 1 1,1 0-1,-1-1 0,0 1 0,0 0 0,0-1 1,0 1-1,0-1 0,0 1 0,0 0 1,0-1-1,-1 1 0,0-2 0,1 1-201,-14-11-1792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5.0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49 345 56,'-17'-13'665,"16"11"-500,-1 0 0,0 0 1,0 1-1,0-1 0,0 1 0,-1-1 0,1 1 1,0 0-1,-1 0 0,-2-1 0,5 2-103,0 0 0,-1-1 0,1 1 0,0 0 0,-1-1 0,1 1 0,0 0 0,0 0 0,-1-1 0,1 1 0,0-1 0,0 1 0,0 0 0,-1-1 0,1 1 0,0 0 0,0-1 0,0 1 0,0-1 0,0 1 1,0-1-1,0 1 0,0 0 0,0-1 0,0 1 0,0-1 0,0 1 0,0-1 0,-1-4 1656,4 3-1685,0 1 0,0-1 1,0 0-1,0 1 0,0 0 0,1 0 1,-1 0-1,0 0 0,1 0 1,-1 1-1,0-1 0,1 1 1,-1 0-1,6 1 0,56 6 275,-39-3-216,22 1-49,70-2 0,-94-5-85,-1 0 0,1-1 0,-1-2 1,44-13-1,-29 4 55,0-2 1,-1-1 0,50-32-1,-83 47 55,0-1 0,-1 1 0,1-1 0,-1 0 0,0 0 0,0 0 0,0-1 0,0 1 0,-1-1 0,1 0 0,-1 1 0,0-1 0,0 0 0,0 0 0,0-1 0,-1 1 0,0 0-1,0-1 1,0 1 0,0 0 0,-1-1 0,0 1 0,0-1 0,0 1 0,0-1 0,-1 1 0,1 0 0,-1-1 0,0 1 0,-1 0 0,1 0 0,-1-1 0,0 1 0,0 0 0,0 0 0,0 1 0,-5-7 0,4 8 16,0-1 1,-1 1-1,1 0 1,-1 0 0,1 0-1,-1 0 1,0 0 0,1 1-1,-1 0 1,0 0-1,0 0 1,-7-1 0,1 1-25,1 0 1,-1 1 0,0 0 0,-12 2 0,18-2-57,-1 1 0,1 0 1,0 1-1,0-1 0,0 1 1,0 0-1,0 0 0,0 0 1,0 0-1,1 1 0,-1 0 1,1-1-1,0 1 0,-1 1 1,2-1-1,-1 0 0,0 1 1,0-1-1,1 1 0,0 0 1,0 0-1,-2 6 0,-3 8 46,1 1-1,1 0 1,-4 37-1,0-6 0,2-10-181,-2 54 1,0 1 299,-2 68 1105,11-105-1088,0-57 45,17-20-163,-1-1-1,-1 0 1,14-27-1,-16 26-71,1 0 0,0 1-1,28-29 1,-25 32-67,0 0-60,1 1 0,32-22 0,-50 37 134,0 1 0,0 0 0,1-1 1,-1 1-1,0 0 0,1-1 0,-1 1 1,0 0-1,1 0 0,-1-1 0,1 1 0,-1 0 1,0 0-1,1 0 0,-1-1 0,1 1 1,-1 0-1,1 0 0,-1 0 0,1 0 0,-1 0 1,0 0-1,1 0 0,-1 0 0,1 0 1,-1 0-1,1 0 0,-1 0 0,1 1 0,-1-1 1,0 0-1,1 0 0,-1 0 0,1 1 1,-1-1-1,0 0 0,1 0 0,-1 1 1,0-1-1,1 0 0,-1 1 0,1-1 0,4 26 186,-4-12-225,5 36 70,-5-28-26,2 1 0,1-1 0,1 0 0,10 32 1,-10-43-27,0-1 1,0-1 0,1 1-1,0-1 1,1 0 0,0 0-1,10 9 1,-16-18-194,1 1 0,-1 0 0,0-1 1,1 1-1,-1-1 0,1 0 0,-1 1 0,0-1 1,1 0-1,-1 0 0,1 0 0,-1 0 0,1 0 1,-1 0-1,0 0 0,1-1 0,-1 1 0,1 0 1,-1-1-1,0 1 0,1-1 0,-1 0 0,0 1 1,2-2-1,31-20-4394,-23 12 3379,-6 6-41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5.9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52 225 456,'-26'-16'4317,"26"17"-4303,1 0 0,-1 0 1,1 0-1,-1-1 0,1 1 0,-1 0 0,1-1 0,0 1 0,-1 0 0,1-1 1,0 1-1,-1-1 0,1 1 0,0-1 0,0 1 0,-1-1 0,1 1 1,0-1-1,0 0 0,0 1 0,0-1 0,0 0 0,-1 0 0,1 0 0,0 0 1,0 0-1,0 0 0,0 0 0,0 0 0,0 0 0,1-1 0,34-3 124,-30 2-93,0 0 0,0-1 0,0 1 0,-1-1-1,1 0 1,-1 0 0,0-1 0,0 0 0,0 0 0,0 0 0,-1 0-1,0-1 1,0 0 0,0 0 0,3-5 0,-5 7 46,0-1-1,-1 1 1,1-1 0,-1 1-1,0-1 1,0 1 0,0-1-1,0 0 1,-1 0 0,0 1-1,0-1 1,0 0 0,0 0 0,0 1-1,-1-1 1,1 0 0,-1 1-1,0-1 1,0 0 0,-1 1-1,1-1 1,-1 1 0,0 0-1,1-1 1,-6-5 0,5 7-69,0 0-1,0-1 1,0 1 0,0 0 0,-1 0 0,1 1-1,0-1 1,-1 0 0,0 1 0,1-1 0,-1 1 0,0 0-1,0 0 1,0 0 0,0 0 0,0 1 0,0-1-1,0 1 1,0 0 0,0 0 0,0 0 0,0 0-1,0 0 1,0 0 0,0 1 0,0 0 0,1-1 0,-1 1-1,0 0 1,0 1 0,0-1 0,1 0 0,-1 1-1,1 0 1,-1-1 0,1 1 0,-1 0 0,1 0-1,0 0 1,0 1 0,-3 4 0,-2 2 11,1 1 0,1 0 0,0 1 0,0-1-1,1 1 1,0 0 0,1 0 0,0 0 0,1 0 0,-1 13 0,2-14 21,0 0 1,1 1 0,0-1-1,1 1 1,0-1-1,1 0 1,0 0-1,1 1 1,0-2-1,0 1 1,1 0-1,0-1 1,1 1-1,9 13 1,-10-18-78,0-1-1,0 1 1,0-1-1,0 0 1,1-1 0,-1 1-1,1-1 1,0 0-1,0 0 1,1 0 0,-1 0-1,0-1 1,1 0-1,0-1 1,-1 1-1,8 0 1,-4-1 78,0-1 0,1 0 0,-1-1-1,0 1 1,0-2 0,0 0 0,0 0 0,0 0 0,15-7 0,-16 5-65,0 0 0,0 0-1,-1-1 1,0 0 0,0 0 0,0-1 0,0 1 0,-1-2 0,0 1 0,8-11 0,-9 7 8,1 0 1,-1 0-1,-1-1 0,7-19 0,-2 1 6,-2 7-10,-2 0 0,-1-1 1,4-39-1,-2 8 3,-6 45 4,0 8 3,0-1 1,0 0-1,0 0 0,0 0 0,0 0 0,0 1 1,1-1-1,-1 0 0,1 0 0,-1 0 1,1 1-1,0-1 0,1-2 0,-5 5 254,1 0-260,0 0 0,0 0 0,1 0 0,-1 0 0,0 1 0,1-1 0,-1 0 0,0 1 0,1-1 0,0 1 1,-1-1-1,1 1 0,0 0 0,0 0 0,-2 2 0,-3 12-100,0 0 0,2 0 0,-5 23 0,8-33 83,0-1 1,1 1-1,-1 0 1,1 0-1,1 0 1,-1 0-1,1-1 1,0 1-1,0 0 1,1-1-1,-1 1 1,6 10-1,-6-14 30,0 0 0,1 0 0,-1 0 0,0 0 0,1 0 0,-1 0 0,1 0 0,0-1 0,0 1 0,0-1 0,0 1 0,0-1 0,0 0 0,0 0 0,0 0 0,0 0 0,0 0 0,1 0 0,-1-1 0,0 1 0,5 0 0,-3-1-14,0 0-1,0-1 1,0 1-1,0-1 0,0 0 1,0 0-1,0 0 1,-1 0-1,1-1 0,0 0 1,-1 1-1,5-4 0,-3 2 75,0 0-1,-1 0 0,1-1 0,-1 0 0,0 0 0,0 0 0,0 0 0,0 0 0,-1-1 0,1 0 0,-1 0 0,-1 0 1,1 0-1,-1 0 0,0 0 0,0-1 0,0 1 0,1-11 0,-6-16 1473,3 31-1516,0 1 0,0 0 1,0 0-1,0-1 0,0 1 0,0 0 1,-1 0-1,1-1 0,0 1 0,0 0 1,0 0-1,0-1 0,0 1 0,-1 0 1,1 0-1,0 0 0,0-1 0,0 1 1,-1 0-1,1 0 0,0 0 0,0 0 1,-1 0-1,1 0 0,0-1 0,0 1 1,-1 0-1,1 0 0,0 0 0,0 0 1,-1 0-1,1 0 0,-12 12 99,2 6-117,1-1 0,1 1 0,0 1 0,2 0 0,0 0 0,1 0 1,1 0-1,0 1 0,2 0 0,0 0 0,2 0 0,2 26 0,-2-38-10,2 0-1,-1 0 1,1 0-1,0-1 0,1 1 1,0-1-1,0 1 1,0-1-1,1 0 0,0 0 1,1-1-1,-1 1 1,1-1-1,0 0 0,1 0 1,0 0-1,0-1 1,0 0-1,0 0 0,13 6 1,-8-6 44,0 0 0,0 0 0,0-2 0,1 1 0,-1-2 0,1 1 0,0-1 0,0-1 0,0 0 0,0-1 0,0 0 0,20-4 0,-30 4-46,-1 0 0,0 0 0,1-1 0,-1 1 0,0 0 0,0-1 0,1 1 0,-1-1 0,0 1 0,0-1 0,0 0 0,0 1 0,1-1 0,-1 0 0,0 0 0,0 0 0,-1 0 0,1 0 0,0 0 0,0 0 0,0 0 0,-1 0 1,1 0-1,0 0 0,-1-1 0,1 1 0,-1 0 0,0 0 0,1-1 0,-1 1 0,0 0 0,0-3 0,0-3-851,0 0 1,-1-1-1,0 1 1,0 0-1,-3-8 0,-2-20-6037,6 22 5501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7.98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357 102 408,'0'0'1730,"-21"-4"-404,-6-11 119,12 5 1006,14 7-2294,1 1 1,-1-1-1,0 1 0,0-1 1,-1 1-1,1 0 0,0 0 0,-1-1 1,1 1-1,-1 0 0,0 0 1,0 1-1,0-1 0,0 0 1,0 1-1,-3-3 0,-5-4 548,9 6-464,-16-23 2754,10 49-2977,1 0 1,-6 44 0,-3 18 6,-50 254 808,39-188-581,-14 183-529,24-181 728,9-101-374,-27-90-6225,32 34 5695,1-1 1,0 1-1,-1 0 1,1 0-1,1-1 1,-1 1-1,0 0 1,1-1-1,0 1 1,0-1 0,0 1-1,0 0 1,0-1-1,1 1 1,1-7-1,-1 0-295,2-4-272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8.5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14 247 264,'0'0'728,"-2"-2"-493,1 0 0,-1 0 0,1 0 1,-1 0-1,1 0 0,0 0 0,0 0 0,-1-4 0,2 2-168,1-1 1,0 1-1,-1 0 0,2-1 0,-1 1 0,0 0 0,1 0 1,0 0-1,0 0 0,0 0 0,1 0 0,3-5 0,42-43 669,-21 24-395,-19 19-257,1 0 0,-1 1 0,2 0 0,-1 0 0,1 1 0,0 0 0,12-5 0,-16 9-65,0 1 0,0-1 0,0 1 0,0 0 0,0 1 0,0-1 0,0 1 0,1 0 0,-1 1 0,0 0 0,1 0 0,-1 0 0,1 1 0,-1 0 0,7 1 0,-10 0 21,0 0 1,0 0 0,0 0-1,0 0 1,0 0-1,0 0 1,-1 1 0,1-1-1,-1 1 1,0 0-1,0 0 1,0 0-1,0 0 1,0 0 0,-1 0-1,0 0 1,1 1-1,-1-1 1,0 0 0,0 1-1,-1-1 1,1 5-1,1 7 79,0 0 0,-1 0 0,-1 25 0,0-34-86,-1 1 0,-1-1 0,1 1 0,-1-1 0,0 0 0,0 1 0,-1-1-1,-3 6 1,-9 21 69,8-18 105,0-1 0,-1 0 0,-17 23 0,23-35-216,1 0-1,-1 0 0,0 0 0,0-1 0,0 1 0,0-1 0,-1 1 0,1-1 0,0 0 0,-1 0 0,1 0 0,-1 0 1,1 0-1,-1-1 0,1 1 0,-4-1 0,-41-2-53,17-1 16,30 3-2,1-1 1,-1 1-1,0 0 1,1 0-1,-1-1 1,0 1-1,1 0 1,-1 0-1,0-1 1,0 1-1,1-1 1,-1 1-1,0 0 1,0-1-1,1 1 1,-1 0-1,0-1 1,0 1-1,0-1 1,0 1-1,0-1 1,0 1-1,0 0 1,0-1-1,0 1 1,0-1-1,0 1 1,0-1-1,0 1 1,0-1-1,0 1 1,0 0-1,0-1 1,0 1-1,-1-1 1,1 1-1,0 0 0,0-1 1,0 1-1,-1 0 1,1-1-1,0 1 1,-1 0-1,1-1 1,0 1-1,-1 0 1,1-1-1,0 1 1,-1 0-1,1 0 1,0 0-1,-1-1 1,1 1-1,-1 0 1,1 0-1,-1 0 1,1 0-1,0 0 1,-1 0-1,1 0 1,-1 0-1,1 0 1,-1 0-1,1 0 1,0 0-1,-1 0 1,1 0-1,-1 0 1,0 1-1,30-29-4145,-25 25 4541,4-4-1407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9.0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29 251 352,'-2'-48'1273,"0"29"-878,2 1-1,1-27 0,11-5 109,-8 39-301,-1-1 1,0 1-1,1-26 2134,-6 39-2316,1-1-1,-1 1 1,1-1 0,-1 1-1,1 0 1,0-1 0,0 1-1,-1 0 1,1 0 0,1 0-1,-1 0 1,0 0 0,0 0-1,0 4 1,-1-2 19,-1 3-4,-2 4-13,0 1-1,0-1 1,2 1-1,-1-1 1,-1 15-1,4-23-16,1-1-1,0 1 0,0-1 0,0 1 0,0-1 1,0 1-1,1-1 0,-1 1 0,1-1 1,-1 1-1,1-1 0,0 0 0,0 1 1,0-1-1,0 0 0,1 0 0,-1 0 1,0 0-1,1 0 0,0 0 0,-1 0 1,1 0-1,0 0 0,0-1 0,0 1 1,0-1-1,0 0 0,0 1 0,1-1 0,-1 0 1,5 1-1,3 1 5,1-1 0,0-1 1,0 0-1,0 0 0,0-1 0,0-1 1,19-2-1,-24 0-17,-1 1 0,1-1 0,-1 1 0,0-2 0,0 1 0,0 0 0,0-1 1,4-5-1,-3 2 105,0 0 0,-1 0-1,0-1 1,0 0 0,-1 0 0,0 0 0,0-1 0,-1 1 0,0-1 0,-1 0 0,4-18 1077,-9 30-1165,1 0 0,-1 0 0,1-1 0,0 1 0,0 1 0,0-1 0,0 0 0,1 0 0,-1 1 0,1-1 0,0 1 0,0-1 0,0 1 0,0 0 0,1-1 0,-1 5 0,-2 9 26,-3 14 39,1 1 0,1 1 0,2-1 1,3 38-1,-1-38 7,0-31-96,0 1 1,0 0-1,1-1 1,-1 1-1,1-1 1,-1 1-1,1-1 1,0 1-1,-1-1 1,1 1-1,0-1 1,0 1-1,0-1 1,0 0-1,0 0 1,1 1-1,-1-1 1,0 0-1,1 0 1,-1 0 0,0 0-1,1-1 1,-1 1-1,1 0 1,-1-1-1,4 2 1,1 0-442,0-1 1,0 1 0,0-1-1,0 0 1,11 0 0,21-7-3953,-31 3 3616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29.5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80 164 56,'-6'-10'1194,"6"9"-1032,0 0-1,0 0 1,-1 0-1,1 0 1,0 0-1,-1 0 1,1 0-1,-1 0 1,1 1-1,-1-1 1,0 0-1,1 0 1,-1 0-1,0 1 1,1-1-1,-1 0 1,0 1-1,0-1 1,0 1-1,0-1 1,0 1-1,0-1 1,0 1-1,-1-1 1,0 1-76,1 1 0,-1 0 0,1-1 1,-1 1-1,1 0 0,-1 0 0,1 0 1,0 0-1,0 0 0,-1 0 0,1 0 0,0 0 1,0 1-1,0-1 0,0 0 0,0 1 1,1-1-1,-1 0 0,0 1 0,1-1 0,-1 1 1,1 0-1,-1-1 0,1 3 0,-12 45 456,11-40-395,-4 12-38,2 1 0,0-1-1,1 1 1,1 0 0,2-1 0,0 1-1,1 0 1,1-1 0,8 30 0,-11-48-107,1-1 1,0 1 0,0-1 0,1 0-1,-1 1 1,0-1 0,1 0 0,-1 0 0,1 0-1,0 0 1,0 0 0,0 0 0,0 0 0,0-1-1,0 1 1,0-1 0,0 1 0,1-1 0,-1 0-1,0 0 1,1 0 0,-1 0 0,1 0 0,0-1-1,-1 1 1,1-1 0,3 1 0,-1-1 49,1-1 1,-1 1 0,1-1-1,-1 0 1,0 0 0,1 0-1,-1-1 1,0 0 0,0 0-1,0 0 1,0 0 0,9-7-1,-5 3-24,1-1 0,-1-1 1,-1 0-1,0 0 0,0 0 0,0-1 0,-1 0 0,0-1 0,-1 0 0,0 0 1,-1 0-1,0 0 0,0-1 0,-1 0 0,0 0 0,-1 0 0,-1-1 0,0 1 0,0 0 1,-1-1-1,0 0 0,-1 1 0,-1-1 0,0 1 0,0-1 0,-1 1 0,-1-1 1,-5-16-1,1 8-215,-1 0 1,-1 1 0,-17-28 0,22 41 133,0 0 0,0 1 0,0 0 0,-1 0 0,0 0 0,0 1 0,-1 0 0,1 0 0,-1 0 0,0 0 0,0 1 0,0 0 0,0 0 0,0 1 0,-10-3 0,13 4 63,0 1 0,0-1 0,0 0 0,0 1 0,-1-1 0,1 1 0,0 0 0,0 0 0,0 1 0,-1-1 0,1 1 0,0-1 0,0 1 0,0 0 0,-5 2 0,4 0 39,0 0 0,0 0 1,1 0-1,-1 1 1,1-1-1,0 1 1,0 0-1,1 0 0,-1 0 1,-3 7-1,3-5-62,0-1 1,0 1-1,1 0 0,0 0 0,0 0 1,0 0-1,1 0 0,-1 1 0,2-1 0,-1 0 1,1 1-1,0-1 0,0 1 0,0-1 1,1 0-1,0 1 0,1-1 0,-1 0 0,1 0 1,0 0-1,1 0 0,-1 0 0,1-1 1,1 1-1,-1-1 0,1 1 0,0-1 1,0 0-1,0-1 0,0 1 0,1-1 0,0 0 1,0 0-1,0 0 0,1-1 0,-1 1 1,1-1-1,0-1 0,-1 1 0,1-1 0,1 0 1,8 2-1,2-3-1035,-1-1 0,1 0 0,0-1 1,0-1-1,0 0 0,28-8 0,-42 9 843,10-2-510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0.8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320 132 532,'-1'0'95,"0"-1"0,0 0 0,0 1 0,0-1 1,0 0-1,1 0 0,-1 0 0,0 1 0,0-1 0,1 0 0,-1 0 0,1 0 0,-1 0 0,1 0 0,-1 0 1,1 0-1,-1 0 0,1-3 0,0-7 470,-1 0 0,0-1 0,-3-16-1,3 26-484,1-1-1,-1 1 0,0-1 1,0 1-1,0-1 0,0 1 1,0-1-1,0 1 0,-1 0 0,1 0 1,-1 0-1,0 0 0,0 0 1,1 0-1,-1 0 0,-1 0 1,1 1-1,0-1 0,0 1 1,0-1-1,-1 1 0,1 0 0,-1 0 1,1 0-1,-1 0 0,1 1 1,-1-1-1,1 1 0,-1-1 1,0 1-1,1 0 0,-1 0 1,0 0-1,1 0 0,-1 1 0,0-1 1,1 1-1,-1 0 0,1-1 1,-4 3-1,-2 0-61,1 0 1,0 0-1,-1 1 0,2 0 0,-1 1 1,0-1-1,1 1 0,0 0 0,0 1 1,0 0-1,1 0 0,-8 10 0,8-8-32,0 1 1,1-1-1,0 1 0,0 0 0,1 0 0,0 0 0,1 0 0,0 1 0,0-1 0,1 1 0,0-1 0,1 12 0,0-15 13,1 0 0,0 0 0,0 0-1,1-1 1,-1 1 0,1 0 0,1 0 0,-1-1-1,1 0 1,0 1 0,0-1 0,0 0 0,1 0-1,0-1 1,0 1 0,0-1 0,0 0-1,1 0 1,8 6 0,-11-9-6,-1-1 0,1 1 1,0 0-1,-1 0 0,1-1 0,0 1 0,0-1 0,0 0 1,-1 0-1,1 1 0,0-1 0,0 0 0,0 0 0,0-1 1,-1 1-1,1 0 0,0-1 0,0 1 0,0-1 1,-1 1-1,1-1 0,0 0 0,-1 0 0,1 0 0,1-1 1,5-3-28,0-1 0,-1 0 0,11-11 1,-8 8 29,-5 3 4,1 0 1,-1 0-1,-1 0 1,1-1-1,-1 1 0,0-1 1,0-1-1,-1 1 1,0 0-1,0-1 0,2-13 1,-1 2 355,-1-1 0,-1 1 0,0-28 0,-15 83 903,6 265-1235,7-204-4,14 126 794,-15-209-769,1 0 0,-2 0 0,1 0 0,-2 0 1,0-1-1,-1 1 0,0-1 0,-1 0 0,0 0 0,-1 0 0,-1-1 0,-14 21 0,20-31 15,-4 2 62,4-3-111,1-1 0,0 1 0,0-1 0,0 0 0,-1 1 1,1-1-1,0 1 0,0-1 0,-1 0 0,1 0 1,0 1-1,0-1 0,-1 0 0,1 1 0,-1-1 0,1 0 1,0 0-1,-1 0 0,1 1 0,0-1 0,-1 0 1,1 0-1,-1 0 0,1 0 0,0 0 0,-1 0 0,1 0 1,-1 0-1,-15-2 65,1 0 0,0-1-1,0-1 1,0-1 0,-17-8 0,10 5 64,15 6-207,0-1 1,0 0-1,0-1 1,1 1-1,-1-1 1,1 0-1,0-1 1,0 1-1,1-1 1,-7-7-1,10 9 19,0 0 0,0 0 0,0 0 1,0-1-1,0 1 0,1-1 0,-1 1 0,1-1 0,0 1 0,0-1 0,1 0 0,-1 1 0,1-1 0,-1 0 0,1 0 0,0 1 0,1-1 0,-1 0 0,1 0 0,-1 1 0,3-8 0,5-10-132,0 0 1,1 0-1,1 1 0,1 0 1,1 0-1,1 2 1,0-1-1,32-32 1,-21 24-71,0-1 0,-2-2 0,-1 0 0,18-35 0,-14 24 154,1 2 0,3 0 1,50-52-1,-57 62 103,-22 27 1,1 1 0,-1 0 0,0-1 0,0 1-1,1 0 1,-1-1 0,0 1 0,0-1 0,0 1-1,0 0 1,-1-1 0,1 1 0,0-1 0,-1 1 0,1 0-1,0-1 1,-1 1 0,0 0 0,0-2 0,0 1 0,1 1 0,-1 0 0,1 0-1,-1 0 1,1 0 0,-1 0 0,1 0 0,-1 0 0,0 0 0,0 0 0,0 0 0,1 0 0,-1 0 0,0 0 0,0 1 0,0-1 0,0 0 0,0 1 0,0-1-1,-1 1 1,1-1 0,0 1 0,0-1 0,0 1 0,0 0 0,-1 0 0,1 0 0,0-1 0,0 1 0,0 0 0,-1 1 0,1-1 0,0 0 0,0 0-1,-1 0 1,1 1 0,0-1 0,0 0 0,0 1 0,-2 0 0,1 3-1,1-1 1,0 0-1,0 0 0,0 1 0,0-1 0,0 0 1,1 1-1,-1-1 0,1 1 0,0-1 0,0 0 1,1 6-1,-1-3 8,0-3-14,0 0 0,0 0 0,1 1 1,-1-1-1,1 0 0,-1 0 0,1 0 1,0 0-1,0 0 0,0 0 0,1-1 1,-1 1-1,1 0 0,-1-1 0,1 1 1,0-1-1,0 1 0,0-1 0,1 0 1,-1 0-1,0 0 0,1 0 0,-1 0 1,1 0-1,0-1 0,-1 1 0,1-1 1,5 2-1,-3-2-3,0 0 0,0-1 1,0 0-1,1 1 0,-1-2 1,0 1-1,0-1 0,0 1 1,0-1-1,0-1 0,0 1 1,0-1-1,-1 0 0,9-4 1,5-4-13,-1-1 0,23-19 0,-10 6 4,-25 20 36,0 0 0,0-1 0,-1 0 0,0 1 0,0-2 0,0 1 0,-1 0 0,1-1 0,-1 0 0,0 1 0,2-9 1,0 3 2898,-8 12-2903,1 0 0,-1 0 0,0 0 0,1 1 1,0-1-1,-1 1 0,1-1 0,0 1 0,0 0 0,0 0 0,0 0 1,0 1-1,0-1 0,1 0 0,-1 1 0,1-1 0,-1 1 1,1-1-1,0 1 0,0-1 0,0 1 0,1 0 0,-1 0 1,0 3-1,-1 8-45,0 1 0,1 0 0,0 18 0,2-24 83,-1 6-42,1 0-1,1 0 0,1 0 0,0 0 0,1-1 0,1 1 0,7 17 0,-4-11 37,-5-13 30,1 0 1,-1 0-1,10 14 0,-12-21-9,1-1-185,1-1 0,-1 1 0,1-1 0,-1 0 0,1 0 0,-1 0 0,0 0 0,0 0 1,1 0-1,-1 0 0,0-1 0,0 1 0,3-4 0,15-23-2579,-19 26 1711,-6-15-3621,-3 7 3293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2.4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337 267 48,'0'0'651,"-17"-13"772,13 5-999,0-1 0,0 0 0,1 0 0,0 0 0,1 0 0,-3-13 0,-9-34 1313,9 46-1544,-1 0 1,0 1 0,-1 0-1,0 0 1,0 0 0,-1 1-1,0 0 1,-15-13 0,8 9-20,14 10-158,-1 0 0,0 1-1,0-1 1,0 1 0,0 0-1,0-1 1,0 1 0,-1 0 0,1 0-1,0 0 1,0 0 0,-1 1-1,1-1 1,-1 1 0,1-1 0,-1 1-1,1 0 1,-1 0 0,1 0-1,0 0 1,-3 1 0,1 0 22,0 1 0,1-1 0,-1 1 1,1 0-1,-1 0 0,1 0 0,0 0 1,0 0-1,0 1 0,0 0 0,0-1 0,-2 5 1,-5 6 47,1 0 1,0 1 0,1 0-1,1 1 1,-9 23 0,9-19-200,0 0 1,2 1-1,0 0 0,-3 25 1,7-40 141,1 0 0,-1 1 0,1-1 1,1 0-1,-1 0 0,1 1 1,0-1-1,0 0 0,0 0 0,1 0 1,-1 0-1,1 0 0,1 0 0,-1-1 1,1 1-1,-1-1 0,1 0 1,1 1-1,-1-1 0,0 0 0,1-1 1,7 7-1,-7-8-38,-1 1 1,1-1-1,0 0 1,0 0-1,0-1 0,0 1 1,1-1-1,-1 0 1,0 0-1,0 0 0,1-1 1,-1 1-1,1-1 1,5 0-1,-3-1 30,1-1-1,0 1 1,-1-1-1,0 0 1,1-1-1,-1 0 1,11-6-1,1-2-36,-1-2 0,0 0 0,0-1-1,25-28 1,-36 34 25,0-1 0,-1-1 0,0 1 1,-1-1-1,0 0 0,0 0 0,-1 0 0,-1-1 1,1 0-1,-2 0 0,0 1 0,2-22 0,-4 31-2,0 0 1,0 0-1,0 0 0,0 0 0,0 0 0,0 0 0,-1 0 0,1-1 0,0 1 1,-1 0-1,1 0 0,-1 0 0,1 0 0,-1 1 0,1-1 0,-1 0 0,0 0 1,0 0-1,1 0 0,-1 1 0,0-1 0,0 0 0,0 1 0,0-1 1,1 0-1,-1 1 0,0-1 0,0 1 0,0 0 0,0-1 0,-1 1 0,1 0 1,0-1-1,0 1 0,-1 0 0,1 0 28,-18 38 293,15-30-269,2 0 0,-1 0 0,1 0 1,0 0-1,0 1 0,1-1 0,1 1 0,-1-1 0,1 1 0,1-1 0,-1 1 0,1-1 0,1 0 0,4 16 0,-4-18-62,0 0 0,0 0 0,1-1 0,-1 0 1,1 1-1,0-1 0,1 0 0,-1 0 0,1-1 0,0 1 0,0-1 0,1 1 0,-1-2 0,1 1 0,0 0 0,0-1 0,0 0 0,1 0 1,-1 0-1,1-1 0,6 3 0,-9-4-43,0-1 0,0 1 1,-1-1-1,1 1 0,0-1 1,0 0-1,0 0 0,0 0 1,0 0-1,-1 0 0,1-1 1,0 1-1,0-1 0,-1 0 1,1 0-1,0 0 0,-1 0 0,1-1 1,-1 1-1,1-1 0,-1 1 1,1-1-1,-1 0 0,0 0 1,0 0-1,0 0 0,0 0 1,3-5-1,9-18 199,0-1 1,-2-1-1,14-44 0,1 0 49,-26 68-208,0 1 0,0 0 0,0 0 0,0-1 0,0 1 0,1 0 0,-1 0 0,1 0 0,-1 0 0,1 1-1,0-1 1,0 0 0,4-2 0,-5 4 10,0-1 0,0 1 0,1 0-1,-1 0 1,0 0 0,1 0-1,-1 0 1,0 0 0,0 0-1,1 0 1,-1 1 0,0-1 0,0 0-1,1 1 1,-1-1 0,0 1-1,0-1 1,0 1 0,0 0-1,0-1 1,0 1 0,0 0-1,0 0 1,0 0 0,0 0 0,0 0-1,0 0 1,-1 0 0,2 2-1,10 13-82,-2 0 0,0 0 0,13 33 0,6 8-706,-27-50 879,0 1 0,0-1 0,-1 0 0,0 0 0,0 1 0,-1-1 0,1 1 0,-2-1 0,1 0-1,-3 13 1,0 14 2291,0-67-1728,3 18-672,0 1-38,0 0 0,1 0-1,0 0 1,5-20 0,-1 18-172,0 0 0,1 0 0,1 0 1,0 1-1,1 0 0,1 1 0,15-21 0,-17 26 218,0 1-1,1 0 0,11-9 1,-17 16-120,15 1-262,-13 2 335,1 0 1,0 0-1,-1 0 1,0 0-1,0 1 1,1-1-1,-2 1 0,1 1 1,0-1-1,0 0 1,-1 1-1,0 0 1,0-1-1,0 1 1,2 5-1,10 8 52,-10-12 31,0 0 0,-1 1 1,1-1-1,-1 1 0,0-1 0,-1 1 0,1 0 0,-1 1 1,0-1-1,0 0 0,-1 1 0,0 0 0,0 0 1,-1-1-1,0 1 0,0 0 0,0 12 0,-2-9 53,1 0 0,-2 0 0,1-1 0,-1 1 0,-1 0 0,-4 11 0,6-19-150,-9 10 1588,12-36-1595,0 0 1,2 1-1,10-39 1,-9 45-70,1 0 0,1 1 1,1 0-1,0 0 0,1 1 1,1 0-1,0 0 0,1 1 1,21-21-1,-31 34 131,0 0 0,0-1-1,1 1 1,-1 0 0,1 0 0,-1 0 0,1 1 0,-1-1-1,1 0 1,0 1 0,-1-1 0,1 1 0,3-1-1,-2 0-14,-2 1 11,1 0 0,-1 1 0,1-1 0,-1 0 0,0 0 0,1 1 0,-1-1 0,0 1 0,1-1 1,-1 1-1,0 0 0,0 0 0,1-1 0,-1 1 0,1 2 0,3 1-11,0 2 0,-1-1 0,0 0 0,0 1 1,-1 0-1,6 11 0,0 1 132,-5-8 27,-1 1 0,0-1 0,0 1 0,-1 0 0,-1 0 0,0 0 0,0 17 0,1 8-578,-5-4 383,-1 11 281,3-35 491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4.0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27 239 48,'-26'-19'2678,"32"2"-2188,2-4 514,16-34 0,-23 54-976,1-1-1,-1 1 0,0-1 0,1 1 0,-1 0 0,1 0 1,-1 0-1,1 0 0,-1 0 0,1 0 0,0 0 0,0 1 0,-1-1 1,1 0-1,0 1 0,0-1 0,0 1 0,0 0 0,-1 0 1,1 0-1,0 0 0,0 0 0,0 0 0,0 0 0,0 1 1,-1-1-1,1 1 0,0-1 0,0 1 0,3 1 0,-2-1 1,1 1 0,0-1 0,-1 1 0,1 0 0,-1 0 0,0 0 0,1 1 0,-1-1 0,0 1 0,0 0 0,-1-1 0,1 1-1,-1 0 1,1 1 0,1 3 0,0 2 54,0 0 0,-1 1 1,-1-1-1,1 1 0,-2 0 0,1-1 0,-1 1 0,-1 15 0,-1-5 119,-1 0-1,-2 0 1,-7 27-1,-25 66 2074,34-138-2228,10-2-7,1 0 0,1 0 0,1 1-1,26-43 1,75-90 393,-107 152-489,0 1 0,0 1-1,1-1 1,0 1-1,0 0 1,1 0-1,-1 0 1,1 1 0,8-4-1,-13 7 50,1 0 1,-1 0-1,0 1 0,1-1 0,-1 0 1,1 1-1,-1-1 0,1 1 0,-1 0 1,1 0-1,-1 0 0,1 0 1,-1 0-1,1 1 0,-1-1 0,0 1 1,1 0-1,-1-1 0,0 1 0,1 0 1,-1 0-1,0 1 0,0-1 0,0 0 1,0 1-1,0-1 0,0 1 0,0 0 1,0 0-1,-1-1 0,1 1 0,-1 0 1,3 4-1,1 2 108,-2-3-64,0-1 0,0 1 0,0 0 0,-1 0 0,0 0 1,0 0-1,1 6 0,5 18-67,-5-22 68,-1 0 0,0 0 0,-1 0 0,0 1 0,0-1-1,0 0 1,-2 15 0,-1-9 8,-1 1-1,0 0 1,-2-1-1,1 0 1,-1 0-1,-14 22 1,11-25 1118,3-16-707,4-25-331,1 25-19,1-5-109,0 0 0,0 0 1,2 1-1,-1-1 0,1 1 1,1-1-1,5-12 0,4-3-266,23-37-1,-21 41 203,1 2 0,1-1 0,1 2 0,25-23 0,-42 41 55,0 0 1,0 0-1,1 0 1,-1 1-1,0-1 1,0 0-1,0 0 1,1 1-1,-1-1 1,0 1-1,1-1 1,-1 1-1,0-1 1,1 1 0,-1 0-1,0-1 1,1 1-1,-1 0 1,1 0-1,-1 0 1,1 0-1,-1 1 1,0-1-1,1 0 1,2 1-1,-2 1-22,1-1 0,-1 1 0,0 0 0,0-1 0,0 1 0,0 0 0,0 0 1,0 1-1,0-1 0,0 0 0,-1 0 0,3 5 0,-1-1 0,0 0-1,-1 1 1,1-1 0,-1 1 0,0-1 0,-1 1 0,1 0 0,-2 0 0,1 0-1,-1 12 1,-29 98 577,3-18-1476,26-95 865,-1 0-1,1 0 0,0 0 1,0-1-1,0 1 0,1 0 1,-1 0-1,1 0 1,0-1-1,0 1 0,2 4 1,-3-7 66,1 1 0,0 0 0,0-1 0,0 1 0,0-1 0,0 1 0,0-1 0,0 1 0,0-1 0,0 0 0,0 0 0,1 0 0,-1 1 0,1-1 0,-1 0 0,1-1 0,-1 1 0,1 0 0,0 0 0,-1-1 0,1 1 0,0-1 0,-1 1 0,1-1 1,3 1-1,3-2 17,1 0 0,-1 0 0,0-1 0,0 0 0,0 0 0,-1-1 0,1 0 0,0 0 0,-1-1 0,0 0 0,0 0 0,0-1 0,0 0 0,-1 0 0,0 0 0,10-12 0,0-1 43,-1-1-1,-1-1 0,-1 0 1,16-33-1,-26 46-56,-1 1 0,1-1 0,-1-1 0,-1 1-1,0 0 1,0 0 0,0 0 0,-1-1 0,0 1-1,0 0 1,-1-1 0,-2-9 0,0-24 794,3 40-778,0 0 1,0 0 0,-1 0 0,1 0 0,0 0 0,-1 0-1,1 0 1,-1 0 0,1 0 0,-1 0 0,1 0-1,-1 0 1,0 0 0,1 0 0,-1 1 0,0-1-1,0 0 1,0 0 0,0 1 0,1-1 0,-1 0-1,0 1 1,0-1 0,0 1 0,0 0 0,0-1-1,-1 1 1,1 0 0,0-1 0,0 1 0,0 0 0,0 0-1,0 0 1,0 0 0,0 0 0,-1 0 0,1 0-1,0 1 1,0-1 0,0 0 0,0 1 0,0-1-1,0 0 1,0 1 0,0-1 0,0 1 0,-1 0-1,-2 5-11,0 0-1,0 1 1,0-1-1,1 1 0,0-1 1,0 1-1,1 0 1,0 0-1,0 1 0,1-1 1,-1 0-1,2 0 0,-1 12 1,2 3-15,0 1-1,2-1 1,7 32-1,-8-45 19,0 1 0,0-1-1,1 1 1,1-1 0,0 0-1,0 0 1,0-1 0,1 1-1,0-1 1,1 0 0,0 0-1,13 12 1,-17-18-397,6 1-1151,-6-24-7341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4.3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100 54 156,'0'-1'59,"-1"0"-1,0 1 1,0-1-1,0 1 1,0-1-1,0 1 1,0-1 0,0 1-1,0 0 1,0 0-1,0-1 1,-1 1-1,1 0 1,0 0-1,0 0 1,0 0 0,0 0-1,0 0 1,0 1-1,0-1 1,0 0-1,0 0 1,0 1-1,0-1 1,0 1 0,0-1-1,0 1 1,0-1-1,0 1 1,0 0-1,0-1 1,0 1 0,1 0-1,-1 0 1,0 0-1,0-1 1,1 1-1,-1 0 1,1 0-1,-1 0 1,1 0 0,-1 0-1,0 2 1,0 4 93,-1 0 0,1 0 1,1 0-1,-1 0 0,1 11 0,1-9-152,-2-8 7,1 0-1,0 0 0,0 0 0,0 0 1,0 0-1,0 0 0,0-1 1,0 1-1,0 0 0,0 0 0,1 0 1,-1 0-1,0 0 0,0 0 1,1 0-1,-1 0 0,1-1 0,-1 1 1,1 0-1,-1 0 0,1-1 1,-1 1-1,1 0 0,0-1 0,-1 1 1,1 0-1,0-1 0,0 1 1,0-1-1,0 1 0,1-1-3,0 0 0,-1 0 0,1 0 0,0 0 0,-1-1 0,1 1 0,0-1 0,-1 1 0,1-1 0,-1 0-1,1 1 1,-1-1 0,1 0 0,-1 0 0,2-1 0,5-4-10,-1 0 0,0 0-1,0-1 1,-1 0 0,8-10-1,-12 14 8,-1 0-1,1 0 1,-1 0-1,0 0 0,0 0 1,0 0-1,0 0 1,-1-1-1,1 1 0,-1 0 1,0 0-1,0-1 1,0 1-1,0 0 0,-1 0 1,1 0-1,-2-6 0,1 8 6,1-1-1,-1 0 0,0 0 0,0 0 0,0 1 0,0-1 0,0 0 0,0 1 0,0-1 0,0 1 1,0-1-1,-1 1 0,1 0 0,-1-1 0,1 1 0,-1 0 0,0 0 0,1 0 0,-1 0 0,0 0 1,0 1-1,1-1 0,-1 0 0,0 1 0,0-1 0,0 1 0,0 0 0,-2 0 0,-3-1-7,0 2 0,-1-1 0,1 1 0,0 0 0,0 0 0,0 1 0,0 0 0,-14 6 0,19-7-8,0 0 0,0 1 0,0-1 0,0 1 0,0-1 0,1 1 0,-1 0 0,0 0 0,1 0 0,-1 0 0,1 0 0,0 0 0,-1 0 1,1 0-1,0 0 0,0 1 0,1-1 0,-1 0 0,0 1 0,1-1 0,0 1 0,-1-1 0,1 1 0,0-1 0,0 1 0,0-1 0,1 1 0,-1-1 0,1 4 0,1-1-194,0-1 1,0 1-1,0-1 0,1 1 0,-1-1 0,1 0 0,0 0 1,0 0-1,1-1 0,4 5 0,-8-8 194,12 13-773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1.0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1 704 400,'17'-2'5571,"-11"11"-5421,1-1 0,0 0 0,0-1 0,1 1 0,0-2 0,0 1 0,1-1 0,0 0 0,0-1-1,0 0 1,1 0 0,0-1 0,0 0 0,19 4 0,-10-6-109,1-1 0,-1-1 0,0-1 0,0-1 0,0 0 0,0-2-1,0 0 1,-1-1 0,23-9 0,13-9-38,83-49 0,-104 53-15,-3 2 73,-1-3-1,-1 0 0,-1-1 1,-1-2-1,31-35 1,-26 22-125,-1-2 0,-1-1 0,28-54 0,-48 77 51,-2 0-1,-1 0 1,0 0-1,0-1 0,-2 0 1,0 0-1,-1-1 1,-1 1-1,0-22 1,-4 11 148,-1 22-309,-4 13 169,7-6 6,-1 2 49,-1 0 0,0 0 0,1 0-1,-1 0 1,0 0 0,0 0 0,-1-1 0,1 1-1,-1-1 1,1 1 0,-1-1 0,-4 3 0,5-4-92,2-2-124,-1 0 163,1 0-1,-1 0 1,1 0-1,-1 0 1,1 0-1,-1 1 1,0-1 0,0 0-1,1 0 1,-1 1-1,0-1 1,0 0-1,0 1 1,0-1 0,0 1-1,1-1 1,-1 1-1,0 0 1,0-1-1,0 1 1,0 0 0,0 0-1,-1 0 1,-1 0-1,-23-3 143,18 6-156,1 0 0,-1 0 0,1 0 0,0 1 0,0 0 0,1 0 0,-1 1 0,1 0 0,-9 9 0,-6 7-103,-25 32 0,43-49 115,1 0 0,-1 0 0,1 0-1,0 0 1,0 1 0,1-1-1,-1 0 1,1 1 0,0-1 0,0 1-1,1-1 1,-1 1 0,1 0-1,0-1 1,0 1 0,2 5-1,-2-8 116,13-1 73,-12-1-182,0 0-1,0 0 1,0 0-1,0 0 1,0 0-1,0 0 1,0 0-1,0 0 1,0 0-1,1 0 1,-1-1-1,0 1 1,0 0-1,0-1 1,-1 1-1,1-1 1,0 1-1,0-1 1,0 1-1,0-1 1,0 0-1,0 1 1,-1-1-1,1 0 1,0-1-1,25-23-103,25-32-1,-5 4 48,-33 38 21,22-34-1,-26 35 26,0 0 0,1 1 0,23-23 0,-33 35 27,1 1 0,-1 0 0,0-1 0,1 1 0,-1-1 0,0 1 0,1-1 0,-1 1 0,0 0 0,1-1 0,-1 1 0,0-1 0,0 1-1,0-1 1,1 0 0,-1 1 0,0-1 0,0 1 0,0-1 0,0 1 0,0-1 0,0 1 0,0-1 0,0 1 0,0-1 0,0 0 0,-1 0 0,11 20-179,19 23-11,-10-17 514,-1 2-1,-2 0 1,21 45-1,-35-68-367,0 1-1,1-1 1,-1 0 0,1 0-1,0 0 1,4 3 0,0 3-37,-6-9 101,0-1-34,-1 0 1,0 0-1,1 0 0,-1 0 1,0 0-1,1 0 0,-1 0 1,0 0-1,1 0 0,-1 0 1,0 1-1,1-1 0,-1 0 0,0 0 1,1 0-1,-1 0 0,0 1 1,1-1-1,-1 0 0,0 0 1,0 0-1,1 1 0,-1-1 1,0 0-1,0 0 0,0 1 1,1-1-1,-1 0 0,0 1 1,0-1-1,0 0 0,0 0 1,0 1-1,0-1 0,0 0 1,1 1-1,-1-1 0,0 0 1,0 1-1,0-1 0,0 0 1,0 1-1,-1 0 0,3 1-155,-3-2 398,-5 2-194,0 0 0,0 0 0,-1-1 0,-11 1 0,-4-4 11,1-1 0,-1-1 0,1-1-1,0-1 1,-30-12 0,-30-9-89,37 14 82,32 8-52,-1 1 0,0 1 0,0 0 0,-15-1 0,29 4-57,33 10-1643,-29-8 1274,1 1 0,0-2 1,-1 1-1,1 0 0,0-1 1,0 0-1,0 0 0,0-1 1,0 0-1,0 0 0,0 0 0,6-2 1,9 1-986,-9 1 439,3 0-18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4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37 139 100,'-1'19'1163,"1"-17"-1007,-1 0 0,1 1 0,0-1-1,0 1 1,0-1 0,0 0 0,1 1 0,-1-1 0,1 0 0,-1 1 0,1-1 0,0 0-1,0 1 1,0-1 0,1 3 0,1 0 20,0 0 1,-1 1-1,0-1 0,0 1 0,0-1 1,-1 1-1,1-1 0,-2 1 1,1 0-1,0 0 0,-1 0 1,0-1-1,-1 1 0,1 0 0,-1 0 1,0-1-1,-1 1 0,1 0 1,-1-1-1,0 1 0,0-1 0,-1 0 1,0 0-1,0 0 0,0 0 1,0 0-1,-1 0 0,-8 7 0,-2 10 486,10-16 1023,8-20-702,7-22-943,41-114-409,-43 127 368,2 0-1,1 1 1,1 0-1,18-25 0,-19 31 36,-10 11-77,1 0 0,0 1 0,1 0 0,-1-1 0,1 1 0,4-3 0,-8 6 45,1 1-1,0-1 0,0 1 0,0 0 1,-1-1-1,1 1 0,0 0 0,0 0 1,0-1-1,0 1 0,0 0 1,0 0-1,0 0 0,-1 0 0,1 0 1,0 0-1,0 0 0,0 0 1,0 1-1,0-1 0,0 0 0,-1 1 1,1-1-1,0 0 0,0 1 1,0-1-1,-1 1 0,1-1 0,0 1 1,0-1-1,-1 1 0,1 0 1,-1-1-1,1 1 0,0 0 0,-1-1 1,1 1-1,-1 0 0,0 0 1,1 0-1,-1 0 0,34 48 0,-18-28-28,-1 1 1,-1 1-1,-1 0 0,-1 0 1,16 47-1,-22-50-95,-1 0-1,-2 1 1,0 0-1,0 27 1,-6-20-1697,-4-14-3902,4-26 2859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5.7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175 193 100,'3'-4'117,"0"1"1,0-1-1,0 0 1,0 0-1,-1-1 1,1 1-1,-1 0 1,0-1-1,-1 1 1,1-1-1,1-7 1,7-57 1180,-10 67-1250,0-6 212,-1 1 0,1-1 0,-1 0 0,-1 1 0,1 0 0,-3-8 0,2 12 202,-3 2-290,0 1-1,0 0 1,0 0-1,0 1 0,0 0 1,0-1-1,0 2 1,1-1-1,-1 0 0,0 1 1,0 0-1,1 0 1,-8 5-1,0 2-163,0 1 1,0 1-1,0 0 0,2 0 0,-1 2 0,2-1 1,0 1-1,0 0 0,1 1 0,-9 21 1,15-31-3,1 1 0,0-1 0,0 1 0,0 0 0,0-1 0,1 1 0,0 0 1,0 0-1,0-1 0,1 1 0,-1 0 0,3 4 0,15 53-53,-18-61 32,1 0 0,-1 0 0,1 0 0,-1 0 0,1 0 0,-1 0 0,1-1 0,0 1 0,-1 0 0,1 0 0,0 0 0,0-1 0,0 1 0,-1 0 0,1-1-1,0 1 1,0-1 0,0 1 0,0-1 0,0 1 0,0-1 0,0 0 0,0 1 0,0-1 0,0 0 0,1 0 0,-1 0 0,0 0 0,0 0 0,0 0 0,0 0 0,0 0 0,0 0 0,2-1 0,4-1-78,0 0 0,-1-1 0,1 0 0,8-5 0,-1 1-24,-7 3 122,-1-1 0,1 0 1,-1 0-1,0 0 1,-1-1-1,0 0 0,0 0 1,0 0-1,0-1 0,-1 0 1,6-12-1,6-13 548,13-40 0,-29 72-451,1-1-1,-1 0 1,0 1-1,0-1 0,0 0 1,0 1-1,1-1 1,-1 0-1,0 1 0,0-1 1,1 1-1,-1-1 1,0 1-1,1-1 0,-1 1 1,1-1-1,-1 1 1,1-1-1,-1 1 0,1-1 1,-1 1-1,2-1 1,1 14 378,-3-7-504,0-1 0,-1 1 0,1-1-1,-1 1 1,-3 7 0,1-3 41,0 0 1,0 1-1,1-1 1,1 1-1,-1-1 1,2 1-1,0 12 1,-2 13 102,1 67 321,3-1 0,21 128 0,-14-153-215,-6-58-122,-1-1-1,-1 1 0,-1-1 0,-1 1 0,0-1 0,-5 21 0,4-34-89,1 1 1,-1-1-1,0 0 1,0 0-1,-1 0 1,1 0-1,-1 0 0,0 0 1,-1-1-1,1 0 1,-1 1-1,0-1 1,0 0-1,0-1 1,0 1-1,-1-1 1,1 0-1,-1 0 0,0 0 1,0-1-1,0 0 1,0 0-1,-1 0 1,-6 1-1,8-1 0,0-1 1,-1 0-1,1 0 0,0-1 1,-1 1-1,1-1 0,-1 0 0,1 0 1,0-1-1,-1 1 0,1-1 0,0 0 1,-6-2-1,7 2 3,1-1 1,-1 0-1,1 0 0,-1 1 1,1-1-1,0-1 1,0 1-1,0 0 0,0-1 1,0 1-1,0-1 1,1 1-1,-1-1 0,1 0 1,0 1-1,-1-1 0,1 0 1,1 0-1,-2-4 1,-4-15-153,0 0 0,2-1 0,0 1 0,2-1 0,0 0 0,1 0 0,2 0 0,0 1 0,6-29 0,1 19-198,1 1-1,1 0 0,1 0 1,2 1-1,2 1 0,0 0 1,38-52-1,-36 59 247,0 2 0,2 0-1,0 0 1,1 2 0,1 0 0,1 2 0,1 0-1,0 2 1,0 0 0,27-10 0,-43 21 84,0 0 1,1 0-1,-1 1 1,1 0-1,0 0 1,14 0-1,-19 2 2,0 0 0,-1 0 0,1 0 0,-1 1 0,1-1 0,0 1 0,-1 0 0,1-1 0,-1 1 0,1 1 0,-1-1 0,0 0 0,1 0 0,-1 1 0,0 0 0,0-1 0,0 1 0,0 0 0,0 0 0,-1 0 0,1 0 0,1 2-1,2 4 119,0-1 0,-1 0 0,0 1 0,0 0 0,-1 0 0,0 0 0,-1 0 0,1 1 0,1 14 0,-4-23-264,2-8-2869,-2 6 2663,0-1 0,0 0 0,0 1-1,0-1 1,0 0 0,0 0 0,-1 1-1,0-4 1,-5-16-1754,5 9 687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6.4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91 891 392,'-3'1'217,"0"0"0,0 0 0,-1-1 1,1 0-1,0 1 0,0-1 0,0 0 0,0 0 0,-1-1 0,-3 0 1,-19-1 2764,10-8 475,15 9-3379,0-1 0,0 1 0,0 0 0,0-1 0,1 1 0,-1 0 0,0-1 0,1 1 1,-1-1-1,1 1 0,-1-1 0,1 1 0,0-1 0,0 1 0,0-1 0,0 0 1,0 1-1,0-1 0,0 1 0,0-1 0,1 1 0,-1-1 0,0 1 0,1-1 1,0 1-1,-1-1 0,2-2 0,26-50-47,-23 44-36,19-27 25,44-56-1,3-3-47,-2-5 65,-31 48 104,49-94 0,-84 139-145,0 0 1,0-1-1,-1 1 0,0-1 1,-1 0-1,0 1 0,0-1 1,-1 0-1,0 0 0,-1 0 1,0 1-1,0-1 0,0 0 1,-2 1-1,1-1 0,-1 1 1,0-1-1,0 1 0,-1 0 1,0 1-1,-1-1 0,0 1 1,-10-13-1,13 17 12,-1 0 0,0 1 0,1-1 0,-1 1 0,0-1-1,0 1 1,-1 0 0,1 0 0,0 0 0,-1 1 0,1-1 0,-1 1 0,1 0 0,-1 0-1,0 0 1,0 0 0,-5 0 0,3 2-36,1-1-1,-1 1 1,1-1-1,0 2 1,-1-1-1,1 0 1,0 1-1,0 0 1,0 1-1,0-1 1,-6 4-1,3 0 18,0 0 0,1 0 0,-1 0-1,1 1 1,0 0 0,1 0 0,0 1-1,0 0 1,0 0 0,1 0-1,0 1 1,1-1 0,-4 12 0,5-6 78,0 0 1,1 1 0,0 0-1,1-1 1,2 30 0,15 75 43,-12-93-93,0 0 10,2-1-1,0-1 1,1 1-1,2-1 1,0 0-1,2-1 0,0 0 1,21 31-1,-27-48 18,4 9 60,1-2-1,14 15 1,-21-25-219,1 1 1,-1-1-1,1 0 1,0 0-1,0 0 1,0-1-1,0 1 1,1-1-1,-1 0 1,1 0-1,-1-1 1,7 2-1,28 9-2909,-24-6-2825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7.5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232 290 364,'2'-3'194,"-1"0"0,1 1 0,0-1 0,-1 0 0,0 0 0,1 0-1,-1 0 1,1-5 0,-1 4-28,0 1 0,0-1-1,0 0 1,1 1-1,-1 0 1,1-1-1,0 1 1,3-4 0,-2 3 1,3-3 490,-1 1 1,0-1-1,7-15 1,-10 19-502,-1 0 0,0-1 0,0 1 0,0-1-1,-1 1 1,1-1 0,-1 1 0,0-1 0,0 1 0,0-1 0,-1 1 0,0-6-1,-1-2 175,0 0-1,-1 0 0,0 1 1,-9-20-1,10 26-209,0 0 1,-1 0-1,1 1 0,-1-1 1,0 1-1,0 0 0,0 0 1,-1 0-1,1 0 0,-1 0 0,1 1 1,-1 0-1,0-1 0,0 1 1,-5-1-1,5 1-50,1 1 0,-1 0-1,0 0 1,0 1 0,0-1 0,0 1-1,0 0 1,0 0 0,0 0-1,0 1 1,0-1 0,0 1 0,0 0-1,-7 3 1,4-1-59,-1 1-1,1-1 1,0 2-1,0-1 1,0 1-1,1 0 1,-7 7 0,3-3-18,1 1 1,1 0-1,-1 0 1,2 1 0,0 0-1,0 1 1,1-1 0,0 1-1,-6 19 1,9-21 2,1 0 0,0-1 0,0 1 1,1 0-1,1 0 0,0 0 0,0 0 1,2 15-1,-1-20-2,1 0 1,-1 0-1,1-1 1,-1 1-1,1-1 1,1 1-1,-1-1 1,1 0-1,0 0 0,-1 0 1,2 0-1,-1 0 1,0 0-1,1-1 1,0 0-1,0 0 1,0 0-1,0 0 1,5 2-1,-6-4-34,0 1-1,1-1 1,-1 0-1,0 0 1,1-1-1,-1 1 1,1-1-1,0 0 1,-1 0-1,1 0 1,-1 0-1,1-1 1,-1 1 0,1-1-1,-1 0 1,1 0-1,-1 0 1,0 0-1,0-1 1,1 1-1,4-5 1,0 2-47,-1-1 0,0-1 0,0 1 1,-1-1-1,0 0 0,0-1 0,8-9 0,-6 2 131,-1-1 0,0 1-1,-2-1 1,1 0 0,-2 0 0,0-1-1,2-15 1,10-33-466,-9 46 367,-8 35 29,-2 18-20,5-10 145,0 0 0,2 1-1,0-1 1,2 0 0,1-1 0,11 27-1,-18-50-107,0 0 0,1-1 0,-1 1 0,0 0 0,1 0 0,-1 0 0,0-1 0,1 1 0,-1 0 0,1 0 0,0-1 0,-1 1 0,1 0 0,-1-1 0,1 1 0,0-1 0,0 1 0,-1-1 0,1 1 0,0-1 0,0 0 0,-1 1 0,1-1 0,0 0 0,0 1 0,0-1 0,0 0 0,0 0 0,-1 0 0,1 0 0,0 0 0,0 0 0,0 0 0,1 0 0,1-1 15,0-1 0,1 1 0,-1 0 0,0-1 0,0 0 0,0 1 0,0-1 0,0-1 0,3-2 0,4-5 50,1-1 1,-1 0 0,10-15 0,17-37-71,-26 43-45,0 1 0,26-34 0,4 5 67,-39 51-17,0-1 0,0 1 0,0 0 0,-1 0 0,1 0 0,-1 0 0,0 0 0,0 0 0,0 0 0,0 0 0,-1 1 0,1 3 0,2 47 67,-2-28 34,8 37 94,-5-46-236,-2 0-1,2 24 0,-4-23-36,2-27 206,2-15-52,8-9-49,1 0 0,2 1-1,1 0 1,1 2 0,35-48 0,-43 66-101,1 0 0,0 1 0,12-10 0,-22 20 78,0 1 0,1-1 0,-1 1 0,0-1 0,1 1 0,-1-1 0,0 1 0,1 0 0,-1-1 0,1 1-1,-1-1 1,1 1 0,-1 0 0,1-1 0,-1 1 0,1 0 0,-1 0 0,1-1 0,-1 1 0,1 0 0,-1 0 0,1 0-1,0 0 1,-1 0 0,1 0 0,-1 0 0,1 0 0,-1 0 0,1 0 0,0 0 0,-1 0 0,1 0 0,-1 0 0,1 1-1,-1-1 1,1 0 0,0 0 0,-1 1 0,1-1 0,-1 0 0,0 1 0,1-1 0,-1 0 0,1 1 0,-1-1 0,1 1-1,-1-1 1,0 0 0,1 1 0,-1-1 0,0 1 0,0 0 0,1-1 0,-1 1 0,0-1 0,0 1 0,0-1 0,0 1-1,1-1 1,-1 2 0,2 37-227,-2-34 202,0 11 139,1 0 1,0 1 0,2-1 0,-1 0-1,2 0 1,8 25 0,-5-28 87,0-1 0,18 23 0,-12-16-160,16 16-541,-17-22-2713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8.7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359 231 488,'-1'-7'331,"-1"-1"0,0 0 0,0 0 0,0 1 0,-1-1 0,0 1 0,-1 0 0,1 0 0,-1 0 0,-1 0 0,1 1 0,-11-11 0,-13-24 649,27 40-949,1-1 1,0 1 0,-1 0-1,0 0 1,1 0 0,-1 0-1,0 0 1,1 0 0,-1 0-1,0 0 1,0 0 0,0 0-1,0 1 1,0-1 0,0 0-1,0 0 1,0 1 0,0-1-1,0 1 1,-1-1 0,1 1-1,0-1 1,0 1 0,0 0-1,-1 0 1,1 0 0,0-1-1,0 1 1,-1 0 0,1 1-1,0-1 1,0 0 0,-1 0-1,1 0 1,0 1 0,-2 0-1,-3 2-51,0 1 0,1 0 0,-1 0 0,1 0 0,0 1-1,-6 5 1,8-6 20,-21 19 121,-28 36-1,45-50-92,1 0 1,0 1-1,0-1 0,1 1 0,1 1 0,-1-1 1,2 1-1,-4 11 0,7-19-33,-1 1-1,1 1 1,0-1-1,0 0 1,0 0 0,1 0-1,0 0 1,-1-1-1,1 1 1,0 0-1,1 0 1,-1 0 0,1-1-1,0 1 1,-1 0-1,2-1 1,-1 0 0,0 1-1,1-1 1,-1 0-1,1 0 1,0-1-1,0 1 1,0 0 0,0-1-1,1 0 1,-1 0-1,1 0 1,-1 0 0,1 0-1,0-1 1,7 2-1,-6-2 16,0-1-1,1-1 1,-1 1-1,1-1 1,-1 0-1,0 0 0,0 0 1,1-1-1,-1 0 1,0 0-1,0 0 1,-1-1-1,1 0 1,0 0-1,-1 0 0,0 0 1,0 0-1,0-1 1,0 0-1,5-7 1,4-4 17,-1-1 1,0 0 0,-2-1-1,12-23 1,-12 17 465,9-34 0,-14 42 10,0-5 2945,-14 35-2921,0 14-510,1 0 0,1 1 1,1 0-1,2 0 0,-1 51 1,-9 59 348,-10 67-368,-5 30 679,24-218-610,0-1 1,-1 0-1,-13 26 1,18-42-53,0-1 1,0 1 0,-1-1 0,1 1 0,0-1 0,-1 1 0,1-1-1,-1 0 1,1 1 0,-1-1 0,1 0 0,-1 0 0,0 0-1,0 0 1,1-1 0,-1 1 0,0 0 0,0-1 0,0 1-1,0-1 1,-3 0 0,0 1-8,0-1 0,0 0 1,1 0-1,-1-1 0,0 0 0,0 0 0,1 0 1,-8-2-1,5 0-32,1 1 1,-1-1 0,1 0-1,0-1 1,0 1-1,0-1 1,0-1 0,1 1-1,-1-1 1,1 0 0,0 0-1,1 0 1,-1-1-1,1 0 1,-4-6 0,4 5-59,1-1 1,-1 1 0,1-1 0,1 0-1,-1 1 1,2-1 0,-1 0-1,1 0 1,-1-9 0,3-4-240,0 1 0,1 0 1,1 0-1,1 0 0,1 0 0,1 1 0,8-21 1,-1 11-216,2 0 0,1 1 0,34-45 0,-23 38 241,2 1-1,1 2 0,1 1 1,47-35-1,-40 36 331,-1 0 0,-1-3 1,41-49-1,5-37-91,-79 115 70,1-1 11,-1 0 0,0 0 0,0-1 0,-1 1 0,1-1 0,-1 1 0,0-1 0,-1 0 0,1 0 0,0-8 0,-2 13 110,-1 0-74,0 1 1,-1-1-1,1 1 0,0 0 1,0-1-1,-1 1 1,1 0-1,0 0 1,0 0-1,-1 0 1,1 0-1,0 0 0,-3 0 1,0 4-67,0 0 1,0 0 0,0 0-1,0 1 1,1 0 0,0-1-1,0 1 1,0 0-1,0 1 1,-2 8 0,1 0 56,1 1 1,1-1 0,-1 19-1,3 2 21,0 0-1,3-1 1,10 55-1,-4-30-57,-8-57-13,-1 0-1,1-1 0,-1 1 1,1 0-1,-1-1 1,1 1-1,0 0 0,0-1 1,0 1-1,0-1 1,0 1-1,0-1 0,1 0 1,-1 1-1,0-1 1,1 0-1,-1 0 0,1 0 1,-1 0-1,1 0 0,-1 0 1,1 0-1,0-1 1,0 1-1,-1 0 0,4 0 1,-1-1 2,0 1 0,0 0 0,0-1 0,0 0 0,0 0 0,0 0 0,0-1 1,0 1-1,0-1 0,7-2 0,1-2 20,-6 4-10,0-1 0,-1 0 0,1-1 0,0 1 0,-1-1 0,0 0 0,0-1 0,0 1 0,0-1 0,0 0 1,-1 0-1,1 0 0,-1-1 0,0 0 0,4-6 0,-1-3-29,0-1 0,0-1 1,-1 1-1,-1-1 0,-1 0 1,3-23-1,-1 13 119,-5-13 879,-2 22 726,-16 25-1412,13 0-284,0 0 0,0 0 1,1 1-1,0-1 0,1 1 1,0-1-1,-2 15 0,2-6-122,1 0-1,0 1 0,3 18 1,0-24 120,0-1 0,1 1 1,1-1-1,0 1 0,1-1 1,0-1-1,0 1 0,1-1 1,0 0-1,1 0 0,1 0 1,-1-1-1,1-1 0,16 15 1,-21-21-110,0 0 0,0 0 1,0-1-1,0 1 0,0 0 1,0-1-1,1 0 0,-1 0 1,0 0-1,1 0 0,-1-1 0,0 1 1,7-1-1,23-3-3671,-30 1 3386,-1 1 0,1-1 0,-1 1 0,0-1 0,0 0 0,0 0 0,0 0 0,0 0 0,0 0 0,0-1 0,-1 1 0,3-4 0,0-1-605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39.2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294 213 160,'1'-7'344,"1"1"-1,-1-1 1,-1 0 0,1 0 0,-1 0-1,0 0 1,-1 0 0,0 0-1,-2-9 1,-2-5 1277,-15-33-1,9 25-995,10 28-594,1-1-1,-1 0 0,0 1 0,1-1 0,-1 0 1,0 1-1,0-1 0,0 1 0,0-1 1,-1 1-1,1 0 0,0-1 0,-1 1 0,1 0 1,-1 0-1,1 0 0,-1 0 0,1 0 0,-1 0 1,0 1-1,1-1 0,-1 0 0,0 1 1,0-1-1,1 1 0,-1 0 0,0 0 0,0 0 1,0-1-1,0 2 0,1-1 0,-1 0 1,0 0-1,0 1 0,-3 0 0,-2 1-1,0 1 0,0 0 1,0 0-1,0 1 0,0 0 0,1 0 0,-9 7 0,-1 3 31,-1 0-1,2 1 0,0 0 1,-17 24-1,26-31 14,1 1-1,0-1 1,1 1-1,-1 0 1,2 0-1,-1 0 1,1 1-1,1-1 1,-1 1-1,2 0 1,-1-1-1,1 14 1,1-11-177,0-1 0,1 1 0,0-1 1,1 0-1,1 0 0,-1 1 0,8 15 1,-9-25 110,-1-1 1,1 1-1,0-1 1,0 1-1,1-1 1,-1 0 0,0 0-1,0 1 1,1-1-1,-1 0 1,1 0-1,-1 0 1,1 0 0,-1 0-1,1-1 1,0 1-1,-1 0 1,1-1-1,0 1 1,-1-1 0,1 0-1,0 0 1,2 1-1,-1-1 25,0 0-1,1 0 0,-1 0 1,0-1-1,0 1 0,0-1 1,0 0-1,0 0 1,0 0-1,0 0 0,3-2 1,10-6 16,0-1 1,-1-1-1,20-18 1,-30 23-103,1 0 1,-1 0 0,0 0 0,-1 0 0,0-1 0,0 0 0,0 0 0,-1 0 0,0 0-1,0 0 1,1-8 0,32-113 1009,-31 115-1023,-6 19 49,-3 22 56,4-7-11,2 44 281,-2-60-278,1 0 0,0 0 0,0-1 0,1 1 0,0-1 0,-1 1 0,1-1 0,1 1 0,-1-1 0,6 7 0,-5-7-383,1-1 1,-1 1-1,1-1 0,0 0 0,0 0 0,0 0 0,1-1 0,7 5 0,-10-7 156,-1 1-1,1 0 1,-1-1 0,1 1-1,-1-1 1,1 0-1,-1 1 1,1-1 0,0 0-1,-1 0 1,1 0-1,-1 0 1,1 0 0,-1 0-1,1-1 1,0 1-1,-1 0 1,1-1 0,-1 1-1,1-1 1,-1 0-1,1 1 1,-1-1 0,0 0-1,1 0 1,-1 0-1,0 0 1,0 0 0,2-2-1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40.0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378 190 44,'1'0'79,"1"0"0,0 0 0,0 0 0,-1 0 0,1 0 0,0-1 0,0 1 0,-1-1 0,1 1 0,0-1 0,-1 0 0,1 1 0,-1-1 0,1 0 0,-1 0 0,1 0 0,1-2 0,-1 1 47,-1-1 0,1 1 0,0-1 0,-1 0 0,0 1 0,1-1 0,-1 0 0,0 0 0,0 0 0,0-5 0,0 3 75,-1-1-1,1 0 0,-1 1 1,0-1-1,-1 0 0,0 1 1,0-1-1,0 0 1,0 1-1,-1-1 0,0 1 1,0 0-1,0 0 0,-1 0 1,0 0-1,0 0 0,-5-7 1,5 9-142,1 0-1,-1-1 1,0 2 0,0-1 0,0 0 0,-1 0 0,1 1-1,-1 0 1,1 0 0,-1 0 0,0 0 0,0 0-1,0 1 1,0 0 0,0-1 0,0 1 0,0 1-1,0-1 1,0 1 0,0 0 0,0 0 0,-1 0-1,1 0 1,0 1 0,0-1 0,-6 3 0,2 0-49,-1 0-1,0 1 1,1 1 0,0 0 0,0 0 0,0 0 0,0 1-1,1 0 1,0 0 0,1 1 0,-1 0 0,1 0 0,0 1-1,1-1 1,-8 16 0,9-16 9,0 2-1,0-1 1,1 0-1,0 1 1,1-1 0,0 1-1,0 0 1,1 0-1,0 0 1,0 0 0,1-1-1,0 1 1,1 0-1,0 0 1,1 0 0,-1 0-1,5 11 1,-4-16-17,-1 0 1,1 0 0,0 0-1,0 0 1,1 0 0,-1 0 0,1-1-1,0 0 1,0 1 0,0-1-1,0 0 1,0 0 0,1-1-1,-1 1 1,1-1 0,0 1-1,0-1 1,0-1 0,0 1-1,0 0 1,0-1 0,0 0-1,0 0 1,1 0 0,-1 0-1,0-1 1,1 0 0,-1 0-1,1 0 1,-1 0 0,0-1-1,1 1 1,4-3 0,0 1 1,0 0 1,0-1-1,-1 0 1,1-1-1,0 0 1,-1 0-1,0-1 1,0 0-1,-1-1 0,1 1 1,-1-1-1,0-1 1,-1 1-1,12-16 1,-5-2 64,0 0 0,-2 0-1,-1-1 1,9-36 0,-14 45 14,11-17 667,-15 31-351,-2 7-465,-1 20 369,0-1 0,2 1 0,2 24 0,1 11 229,-3-46-399,0 96 277,-20 162-1,18-253-325,-1 0 0,-1 0-1,-1 0 1,0 0 0,-1-1-1,-2 0 1,1 0 0,-2-1-1,-1 0 1,0-1 0,-1 0 0,-19 22-1,20-27-160,-1 0 0,0-1-1,-1 0 1,0-1-1,-17 11 1,23-17 135,1 0 0,-1-1-1,0 1 1,0-1 0,-1 0 0,1-1 0,0 1 0,-1-1-1,1-1 1,-1 1 0,1-1 0,-1 0 0,1 0-1,0-1 1,-10-2 0,2 0-79,1-2-1,0 1 1,0-2 0,0 0 0,1 0-1,-1-1 1,-19-16 0,27 19-145,1 1 1,1-1 0,-1-1-1,1 1 1,-1 0-1,1-1 1,0 0-1,1 0 1,-1 0-1,1 0 1,0 0-1,0 0 1,1 0-1,0-1 1,-1 1-1,2-1 1,-1 1-1,1-1 1,0 1-1,0-1 1,1-6-1,1-4-948,1 0 0,0 1 0,1-1 0,1 1 0,11-25-1,-13 32 679,0 1 0,1 0 0,0 0 0,6-7 0,9-10-720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40.9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1 323 232,'1'-4'397,"1"0"1,0 0-1,-1 1 0,1-1 1,1 1-1,-1-1 0,4-3 0,-5 6-391,0 0 0,0 0 0,0 0 1,0 0-1,0 0 0,0 0 0,0 0 0,0 0 0,1 0 0,-1 1 0,0-1 0,0 0 0,1 1 0,-1-1 0,0 1 0,1 0 0,-1-1 0,1 1 0,-1 0 0,0 0 0,1 0 0,-1 0 0,1 0 0,-1 0 0,0 0 0,1 1 0,2 0 0,12 14 187,-14-12-128,0 0 1,1 0-1,0-1 1,0 1-1,0 0 0,0-1 1,0 0-1,0 0 1,0 0-1,1 0 1,4 2-1,-6-4-26,0 1-1,0-1 1,1 1-1,-1-1 1,0 0-1,1 1 1,-1-1-1,0 0 1,0-1-1,1 1 1,-1 0 0,0-1-1,0 1 1,1-1-1,-1 0 1,0 1-1,0-1 1,0 0-1,0-1 1,3-1-1,0-1-12,0-1 0,0 0-1,0 0 1,-1-1 0,7-9 0,-6 6 114,0 0 0,0 0 1,-1 0-1,0-1 1,0 0-1,-1 0 1,-1 0-1,0 0 1,0-1-1,-1 1 1,0 0-1,-1-1 1,0 1-1,0-1 1,-1 1-1,-1 0 1,0-1-1,0 1 1,-5-12-1,-10-34 1198,17 55-1307,-1 1 0,1-1 0,0 1 0,-1-1 0,1 1 0,-1-1 0,1 1 0,-1-1 0,0 1 0,1-1 0,-1 1-1,1 0 1,-1-1 0,0 1 0,1 0 0,-1 0 0,0 0 0,0-1 0,1 1 0,-1 0 0,0 0 0,1 0 0,-1 0 0,0 0 0,0 0 0,1 0 0,-1 0-1,0 0 1,1 1 0,-1-1 0,0 0 0,1 0 0,-2 1 0,-22 9 164,23-9-188,-7 3 0,0 0 0,1 1 0,-1 0 0,1 1 0,0 0 0,1 0 0,-1 0 0,1 1 0,1 0 0,-1 0 0,1 0 0,0 1 0,-5 11 0,5-8 29,1 0 1,1 1 0,0-1 0,0 1-1,1 0 1,0 0 0,1 0 0,1 0-1,1 20 1,0-18-13,8 62 106,-8-70-113,1 0 0,0 1 0,0-1 0,0 0 0,1 0 0,0 0 1,0-1-1,1 1 0,6 8 0,-8-11-23,1-1-1,0 1 1,-1-1 0,1 1 0,0-1 0,0 0-1,0 0 1,0 0 0,1-1 0,-1 1 0,0-1-1,1 0 1,-1 0 0,1 0 0,0 0 0,-1 0 0,1-1-1,-1 0 1,1 0 0,0 0 0,-1 0 0,1 0-1,0-1 1,4-1 0,6-2 23,0-1 0,-1-1 0,0 0-1,23-15 1,-20 12 75,-2-1-198,-1 0 1,0-1-1,-1 0 1,0-2-1,-1 1 0,0-1 1,-1-1-1,0 1 0,9-20 1,21-28-355,52-70 866,-85 118-1092,-10 32 1101,3-13-351,-1 2-51,1 1 1,0 0-1,1-1 1,0 1-1,0 0 1,1-1-1,0 1 1,1-1-1,4 11 1,42 96 347,4 7 69,-47-110-362,0 1-1,0 0 1,-2 0 0,5 16 0,-8-26-31,-1 0 0,1 0 1,-1 0-1,1-1 0,-1 1 0,0 0 0,0 0 1,0 0-1,0 0 0,-1 0 0,1 0 0,-1 0 0,0 0 1,0 0-1,0 0 0,0 0 0,0-1 0,-1 1 1,1-1-1,-1 1 0,0-1 0,1 1 0,-1-1 0,0 0 1,-4 3-1,3-3-31,-1 0 0,0 0 1,0 0-1,0 0 0,0-1 0,0 0 1,0 0-1,0 0 0,0 0 0,-1-1 1,1 0-1,-6 0 0,-50-7-479,58 7 292,0-1-1,0 1 1,1-1 0,-1 1 0,0-1-1,0 0 1,1 0 0,-1 0 0,1 0-1,-1 0 1,1-1 0,-1 1-1,1 0 1,-1-1 0,1 1 0,0-1-1,0 1 1,0-1 0,0 0 0,0 1-1,0-1 1,0 0 0,1 0 0,-1 1-1,1-1 1,-1 0 0,1 0 0,0 0-1,-1-3 1,1-1-583,0 0-1,0 0 1,0 0-1,1 0 1,0 0-1,3-11 1,-3 10-599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32:41.4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118 74 488,'0'0'99,"-1"0"0,0 1 0,0-1 0,1 0 0,-1 1 0,0-1 0,0 0 0,1 0 0,-1 0 0,0 0 0,0 0 0,0 0 0,0 0 0,1 0 0,-1 0 0,0 0 0,0 0 0,0 0 0,1-1 0,-1 1 0,0 0 0,0-1 0,0 1 0,1 0 0,-1-1 0,0 1 0,1-1 0,-1 1 0,0-1 0,1 1 0,-1-1 0,1 0 0,-1 1 0,1-1 0,-1 0 0,1 1 0,0-1 0,-1 0 0,1 0 0,0 1 0,-1-3 0,0 1 369,1-25 1509,0 27-1939,0-1 1,0 1 0,0 0-1,0 0 1,0-1-1,0 1 1,0 0 0,0 0-1,0-1 1,0 1 0,0 0-1,0 0 1,0 0-1,-1-1 1,1 1 0,0 0-1,0 0 1,0 0 0,0-1-1,0 1 1,-1 0-1,1 0 1,0 0 0,0 0-1,0-1 1,0 1 0,-1 0-1,1 0 1,0 0-1,0 0 1,0 0 0,-1 0-1,1 0 1,0 0 0,0-1-1,-1 1 1,1 0-1,0 0 1,0 0 0,0 0-1,-1 0 1,1 0 0,0 0-1,0 0 1,-1 1-1,1-1 1,0 0 0,0 0-1,-1 0 1,1 0 0,0 0-1,0 0 1,-19 11 468,-15 20-371,31-28-124,0 1 0,1 0-1,-1-1 1,1 1 0,0 0 0,0 1 0,0-1 0,-1 8 0,-2 2 12,5-13-15,0-1 0,0 1-1,0-1 1,0 1 0,0-1-1,1 1 1,-1-1-1,0 1 1,0-1 0,1 1-1,-1-1 1,0 1 0,1-1-1,-1 1 1,0-1 0,1 0-1,-1 1 1,1-1 0,-1 0-1,1 1 1,-1-1 0,0 0-1,1 1 1,-1-1 0,1 0-1,0 0 1,-1 0 0,1 0-1,-1 1 1,1-1-1,-1 0 1,2 0 0,16 3 210,-11-4-185,-1 0 0,0 0-1,1-1 1,-1 1 0,0-1 0,0-1 0,0 1 0,-1-1-1,1 0 1,-1-1 0,1 1 0,-1-1 0,0 0-1,0 0 1,-1-1 0,1 0 0,-1 1 0,0-1 0,0-1-1,-1 1 1,0 0 0,1-1 0,-2 0 0,1 0 0,2-9-1,-5 14-141,1 0 0,-1 0-1,0 0 1,0 0 0,0-1-1,0 1 1,0 0 0,0 0-1,0 0 1,0 0 0,0 0-1,-1 0 1,1-1 0,0 1-1,-1 0 1,1 0 0,-1 0-1,1 0 1,-1 0 0,1 0-1,-1 0 1,0 0 0,0 1-1,1-1 1,-1 0 0,0 0-1,0 1 1,0-1 0,0 0-1,0 1 1,0-1 0,0 1-1,0-1 1,0 1 0,0-1-1,0 1 1,0 0 0,0 0-1,0-1 1,-1 1-1,1 0 1,0 0 0,0 0-1,0 0 1,0 0 0,0 1-1,-1-1 1,1 0 0,0 0-1,0 1 1,0-1 0,0 1-1,0-1 1,0 1 0,0-1-1,0 1 1,0 0 0,0-1-1,0 1 1,1 0 0,-1 0-1,0-1 1,0 1 0,1 0-1,-1 0 1,0 0 0,1 0-1,-1 1 1,-10 11-1707,10-10 865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1.6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57 100 244,'-3'-4'290,"1"0"-1,0-1 1,0 0 0,0 0-1,0 0 1,1 0 0,-1-6-1,-6-18 2044,-4 2 622,12 33-2167,-1 15-816,0-5 43,-17 353 202,20-332-182,2-1 0,1 1-1,16 54 1,-17-54-1437,-11-73-6096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14.9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0 36,'0'0'168,"-18"4"1381,2 0-264,2 5-952,13-7-301,0-1-1,-1 1 1,1 0 0,0 0 0,0 0-1,-1 0 1,2 0 0,-1 0 0,0 0-1,0 0 1,1 0 0,-1 0 0,0 4-1,-3 25 181,5-19-148,0-1-1,0 1 1,1-1-1,1 0 1,0 0-1,0 0 1,1 0 0,1-1-1,-1 1 1,2-1-1,10 16 1,-10-19 36,-1 0 0,1-1 0,1 1 1,-1-1-1,14 9 0,13 12-4,-20-16-46,0 0 1,1-1 0,0-1-1,0 0 1,1-1 0,0 0-1,1-1 1,17 5 0,137 33 650,-155-41-644,293 57 335,-89-31-330,66 11 291,52-10-196,-205-23-136,152 6-120,386-28 0,-146-21-94,-312 33 95,-114 3 177,234 22 64,-183-8-266,347 59 376,-303-30-105,-142-32-150,-1 2 0,0 2 0,49 24 0,63 20-157,-152-57 144,-1 0-1,1 1 1,0 0 0,-1 0-1,0 1 1,0 0 0,0 1-1,-1 0 1,11 10 0,-18 0 98,1-14-168,1-10 417,6-8-408,-8 15 77,0 0 0,0 0 0,-1 0 0,1 0 0,0 1 0,-1-1-1,1 0 1,-1 0 0,1 0 0,-1 0 0,0 0 0,1-1 0,-1 1 0,0 0-1,0 0 1,0 0 0,1 0 0,-1 0 0,0 0 0,-1 0 0,1-2 0,-1 0 17,21-85-146,-18 82 141,0-1 0,0 0 0,1 1 0,0 0 0,0-1 0,1 1 0,6-9 0,-9 13-3,1 2-23,-1 0 1,0-1 0,1 0 0,-1 1 0,0-1-1,0 0 1,0 1 0,1-1 0,-1 0 0,0 0-1,0 0 1,0 0 0,0 0 0,1-2 0,14-10-195,121-21 29,-52 11 185,95-13 0,-155 31-9,14-2 6,-12 1-4,0 1 0,0 2 0,0 1 1,43 1-1,235 4 378,-156-5-742,-23 3 575,126-3-583,-242 2 377,593-20 237,31 46 65,-310-13-651,107 13 299,-284-12 227,173-7 0,-266-7-181,2-3-248,98-17 1,-49 4 499,-61 11-248,1-2 0,-1-3 0,0-1 1,-1-2-1,62-28 0,-73 20 303,4-1-267,-21 15-145,-1 0-1,0-1 1,19-14-1,-24 14 140,1 1 0,-2-1 0,1-1-1,-1 1 1,10-15 0,-15 17 4,1 1 0,-1-1-1,0 0 1,0 0 0,-1 0 0,0 0 0,0 0 0,0 0 0,-1-1-1,0 1 1,1-12 0,1-98-464,-3 113 413,-6-11-198,6 14 227,-5-18-412,4 16 377,1 0-17,-1 1 0,1-1 0,-1 1 0,1-1 0,-1 1 0,0 0 0,0-1 0,0 1 0,0 0 0,0-1 0,0 1 1,0 0-1,0 0 0,0 0 0,0 0 0,-1 0 0,1 0 0,0 0 0,-1 0 0,1 1 0,-1-1 0,1 1 0,-3-2 0,2 1 15,1 0 0,0 0-1,-1 0 1,1-1 0,0 1 0,0-1 0,0 1 0,0-1 0,0 1-1,0-1 1,0 1 0,0-1 0,1 0 0,-1 1 0,0-3-1,-13-20-270,-8 14-120,19 8 142,-9-4 192,12 6 77,0 1-1,0-1 1,0 0-1,0 0 1,0 0-1,0 0 1,0 0-1,0 0 1,0 0-1,0 0 1,-1 0-1,1 0 1,0 0-1,0 0 1,0 0-1,0 1 1,0-1-1,0 0 1,0 0 0,0 0-1,0 0 1,0 0-1,0 0 1,0 0-1,-1 0 1,1 0-1,0 0 1,-1-2 249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22.5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132 45 112,'-4'-6'199,"0"1"0,0 0 0,0 0 0,0 0 0,-9-7 806,0 6-1002,12 6 6,0 1 0,0 0 1,0 0-1,0 0 0,0 0 1,0 0-1,0 0 0,1 0 1,-1 0-1,0 0 0,1 0 1,-1 0-1,1 1 0,-1-1 0,1 0 1,-1 0-1,1 1 0,0-1 1,-1 0-1,1 1 0,0-1 1,0 2-1,-8 19 286,4-15-221,0 1 1,1-1-1,0 1 1,0 0-1,1 0 1,-1 0-1,2 0 1,-1 0 0,1 0-1,0 17 1,0-11 57,0 1 1,-7 25 0,-10 37 188,13-48-152,3-17-124,1 0 0,0 0 0,1 15 0,0-6-45,8 20 556,-6-33 88,-2-8-602,21 26 212,-12-14-204,-9-11-16,25 22 301,-24-23-271,14 4 169,30 12 11,-43-15-227,10 0-19,-1 0 0,1 1 1,-1 1-1,17 5 0,25 4 83,6-3-11,-38-5-25,0 0 0,29-1 1,51 3-79,-66-3 104,1-1-1,48-4 1,-37-7-424,-34 6 494,0 1 1,22-1-1,-32 3-74,2-1-51,0 0 0,0 1 0,1-1 0,-1 1 0,0 1-1,6 0 1,-1 0-20,33-3-78,-26 1 102,1 1 0,28 3 0,-29-1-35,0-1-1,0-1 1,1 0 0,19-4 0,45-11-748,-33 4 753,-45 11 25,0-1-1,0 0 1,0 1 0,1 0-1,-1 0 1,0 0 0,0 1-1,0-1 1,5 2 0,9-1 83,-2-3-99,-1 0 0,0 1 0,1 1 0,-1 0 0,0 1 1,21 4-1,-8-2-185,92 0 319,-78-3-238,-15-4 221,-26 4-121,0-1 0,0 1 1,1-1-1,-1 1 0,0-1 0,1 1 0,-1 0 1,0 0-1,1 0 0,-1 0 0,0 0 0,1 0 0,-1 0 1,0 0-1,1 0 0,-1 1 0,0-1 0,0 0 1,1 1-1,1 0 0,57 1-38,125 25 196,-78-14-72,-73-10-135,56 0 0,-72-3 31,171 12-72,-157-12 302,196 8-413,-219-7 204,0-1 0,0-1 0,0 1 0,13-4 0,-12 2 46,0 1-1,0 0 1,0 0 0,-1 1 0,12 1 0,8 4 292,23 2-837,159-13 658,-169 8-147,-32-1-35,0 0 0,0-1 0,0 0 0,1-1 0,-1 0 0,12-3 0,15 2 0,24 0 265,111 11 0,-163-9-198,26 4-133,-15-2 67,0 0 1,24-2-1,-13-2-21,-1 2 1,54 6-1,-70-4-57,-8-2 92,1 1 0,-1 0 0,0 0 0,0 0 0,11 5 0,53-4 61,-38-4-63,0 2 1,0 1-1,0 2 0,38 7 0,-53-8 0,-1 0-1,22-2 0,18 2 375,-46 3-69,-10-4-295,1-1 1,-1 0-1,0 1 0,1-1 0,-1 0 0,1 1 0,-1-1 0,1 0 0,-1 1 0,1-1 0,-1 0 0,1 0 0,0 0 0,-1 0 0,1 1 0,-1-1 0,1 0 0,-1 0 0,1 0 0,0 0 0,-1 0 0,1 0 0,0-1 0,8 1-16,0 0 1,0 1 0,0 0 0,0 0 0,-1 1-1,1 0 1,11 5 0,6 0 102,7 3-117,-25-7 12,1-1 0,0 1 0,-1-1 0,1-1 0,0 0 0,0 0 0,12-1 0,-14 1 51,-1 0 0,1 0 1,0 0-1,-1 1 0,1 0 0,9 5 0,-8-4-17,-1 0 1,1-1-1,0 1 0,11 0 0,4 1 47,42 11-1,-21-4 23,9 5-113,-39-6 114,-3 0 40,15 6 14,-24-14-164,1 0 0,0 0 0,0 0 0,0 0 0,0-1-1,0 1 1,0-1 0,4 1 193,13 10-268,-16-8 91,1-1-1,-1 1 1,1-1 0,0 0-1,0 0 1,0-1 0,10 4-1,12 6 99,-15-4-79,35 18 139,-27-20-234,-17-6 108,1 1 0,0 0 0,-1 0 0,1 0 0,-1 1 0,0-1 0,1 1 0,-1 0 0,0 0 0,0 0 0,0 0 0,0 0 0,3 4 0,-5-5-73,34 13-371,14 9 1104,-36-15-821,-1-1 0,27 9 1,-37-15 127,1 0 0,-1 0-1,1 0 1,-1 0 0,0 1 0,1-1 0,-1 1 0,0-1 0,0 1 0,0 0-1,3 4 1,6 5 72,-9-10-31,0 0-24,1 0 0,-1 0-1,1 1 1,-1-1 0,0 1-1,1 0 1,-1 0 0,0-1 0,0 2-1,0-1 1,-1 0 0,1 0-1,0 0 1,-1 1 0,1-1 0,-1 1-1,0-1 1,0 1 0,1 3-1,8 13 222,11 9-70,-21-26-197,1 0-1,0 0 1,0 1 0,-1-1-1,0 0 1,1 0 0,-1 1-1,0-1 1,0 3 0,0-1 80,-1 48 347,1-49-160,0 2-620,0-5 398,0 0-1,0 0 1,1 0 0,-1 0 0,0 0 0,0-1 0,0 1 0,0 0-1,1 0 1,-1 0 0,0 0 0,0 0 0,0 0 0,0 0-1,1 0 1,-1 0 0,0 0 0,0 0 0,0 1 0,1-1-1,-1 0 1,0 0 0,0 0 0,0 0 0,0 0 0,1 0-1,-1 0 1,0 0 0,0 0 0,0 1 0,0-1 0,0 0-1,0 0 1,1 0 0,-1 0 0,0 0 0,0 1 0,0-1-1,0 0 1,0 0 0,0 0 0,0 0 0,0 1 0,0-1 0,0 0-1,0 0 1,0 0 0,0 0 0,0 1 0,0-1 0,0 0-1,0 0 1,0 0 0,0 1 0,0-1 0,0 0 0,0 0-1,0 0 1,0 0 0,0 1 0,0-1 0,0 0 0,0 0-1,-1 0 1,1 0 0,0 0 0,0 1 0,11-11-319,-5 3 186,-5 6 79,3-14-26,11-14-13,-14 29 10,0-2 63,1 1-1,0 0 1,-1-1 0,1 0 0,-1 1-1,0-1 1,1 0 0,-1 0 0,0 1 0,0-1-1,0 0 1,0 0 0,0 0 0,-1-1-1,1-2 1,3-3 49,14-17 313,-17 23-352,1 0-1,0 0 0,-1 0 1,1 0-1,0 1 1,0-1-1,1 1 1,-1-1-1,0 1 1,0 0-1,5-2 0,-5 1-24,0 0 1,-1-1-1,1 1 0,0-1 0,-1 0 0,1 1 0,-1-1 0,1-4 0,-1 4 32,0 0-1,0 1 1,0-1-1,0 0 1,0 0-1,0 1 0,1-1 1,-1 1-1,1-1 1,0 1-1,0 0 1,-1-1-1,2 1 1,-1 0-1,0 0 1,4-2-1,7-7 128,-6-12 134,-3 14-295,-3 6 14,0 1-1,-1 0 1,1-1-1,1 1 0,-1 0 1,0-1-1,0 1 1,1 0-1,-1 0 0,4-3 1,14-20 224,-18 24-166,10-17-234,27-25 61,-19 39-564,9-10 581,-3 9 73,42-14-1,9-2-21,-21 15 463,-52 6-359,28 2-106,-3-5 7,1 1 1,55 3-1,-23 1-22,30 7 211,-2 3 499,-70-12-520,-2 0-159,0 0 0,34-5-1,-36 3-75,-1 0 0,1 1 0,0 1 0,18 2 0,5 0 96,18 4 415,33-8 149,4 1-1060,-67 0 465,0 2 0,32 4 0,28 1 118,-17-9 207,-69 3-198,1 1-79,0 0 0,0 0 1,0-1-1,0 1 0,0-1 0,0 1 1,0-1-1,0 1 0,0-1 1,0 1-1,0-1 0,0 0 1,0 0-1,1 0 0,-1 1 0,0-1 1,0 0-1,0 0 0,0-1 1,0 1-1,3 0 0,26-4-103,-13-2 156,-14 4-28,0 1-1,0 0 1,-1 0-1,1 0 1,0 0 0,0 1-1,0-1 1,0 1 0,6 0-1,313 6-227,-318-7 216,1 2 0,-1-1 0,0 0 0,1 1 0,-1 0 0,6 2 0,-9-3-15,17 3-82,-8-3 116,0-1 1,-1-1-1,1 0 1,14-5-1,-11 3 1,0 1-1,0 0 0,14-1 0,172 7 181,-150 2-313,-35-3 44,0-1 1,0 0-1,21-2 1,-20-2-22,6-2 279,-21 5-183,0 0 1,0 0-1,1-1 0,-1 1 0,0 0 1,0 0-1,1 0 0,-1 0 1,0 0-1,1 0 0,-1 0 0,0 0 1,1 0-1,-1 0 0,0 0 0,1 0 1,-1 0-1,0 0 0,0 0 0,1 0 1,-1 1-1,0-1 0,1 0 0,-1 0 1,0 0-1,0 0 0,1 1 0,-1-1 1,0 0-1,0 0 0,0 0 0,1 1 1,-1-1-1,0 0 0,0 1 0,4-2 1,0 0 0,-1 0-1,1 1 1,0-1 0,0 1-1,-1 0 1,6 1 0,-6-1-7,200-12-286,-74 21 319,0 0-462,-96-12 426,-30 3-15,42 0-8,-44 0 36,1-1-11,0 0 0,-1 1 0,1-1 1,0 1-1,0-1 0,0 1 0,0 0 0,-1 0 0,1 0 0,0 0 1,2 0-1,-2 0-7,24-2 68,-1 1 1,50 5 0,-42-2-44,255 22-103,-231-25-44,-24-1 97,18-6 315,-50 8-256,38-6-100,91-3 429,81 9-1034,-210 0 669,17-8 58,25-10-307,-3 14 555,82-19-360,-78 22 37,-32 2 35,-8-1 5,54-18-133,46-2 694,-102 19-550,-1 0-7,0-1 0,0 1 1,0 0-1,0-1 0,1 1 1,-1 0-1,0 0 0,1 0 1,-1 0-1,1 0 1,-1 0-1,1 1 0,-1-1 1,1 0-1,-1 1 0,1-1 1,0 1-1,3-1 0,34-7 26,-26-6-573,-9 13 516,0 0 1,0 1-1,-1-2 1,1 1-1,0 0 1,-1-1-1,1 0 1,-1 0-1,6-4 0,-5 4 22,-1-1-1,1 1 0,-1 0 0,1 1 0,0-1 1,-1 0-1,1 1 0,0 0 0,0 0 0,5-1 1,22-17 10,29 1 68,-58 17-67,3-10 128,-5 10-148,0 0 0,0 0 0,0 0 0,1 1 0,-1-1 0,0 0 0,0 0 0,0 0 0,1 1 0,-1-1 0,0 0 0,1 0 0,-1 1 0,1-1 0,-1 0-1,1 1 1,-1-1 0,1 1 0,-1-1 0,1 0 0,-1 1 0,1-1 0,0 1 0,0 0 0,0-1 0,15-24-117,44-61 358,-37 58-357,-8 8-42,36-34 1,-48 50 152,0 0-1,0-1 1,0 1 0,-1-1 0,1 1 0,-1-1 0,0 0 0,-1 0 0,1 0 0,-1 0 0,0 0-1,0-8 1,1 5 7,-1 1 0,1 0 0,0-1 1,0 1-1,4-7 0,-6 13 2,1 0 0,-1 0 1,1 0-1,-1 0 0,0 0 1,1 1-1,-1-1 0,0 0 1,0 0-1,0 0 0,0 0 1,0 0-1,0 0 0,0 0 1,0 0-1,0 0 0,0 0 1,-1-1-1,0-9 44,1 10 6,-5-10-36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29.5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706 137 60,'-3'-4'7269,"-19"-65"-6769,18 58-371,4 10-114,0 0 1,0 0-1,0 0 1,-1-1 0,1 1-1,0 0 1,-1 0-1,1 0 1,0 1-1,-1-1 1,0 0 0,1 0-1,-1 0 1,1 0-1,-1 0 1,0 1 0,0-1-1,1 0 1,-1 1-1,0-1 1,0 0 0,-1 0-1,-8-4-7,1 0 0,-1 1-1,0 0 1,0 1 0,0 0 0,-1 1-1,1-1 1,-1 2 0,1 0 0,-1 0-1,0 1 1,-15 2 0,19-1 24,0 2 0,0-1 0,0 1 0,0 0 0,0 0 0,1 1 0,0 0 0,-1 0 0,2 0 0,-1 1 0,0 0 0,-7 9 0,0 1-17,1 0-1,0 1 1,-14 27-1,25-38-8,-1 0 0,1-1 0,0 1 0,0 1-1,0-1 1,1 0 0,0 0 0,0 0 0,0 0-1,0 0 1,1 0 0,0 0 0,0 0-1,0 0 1,1 0 0,0 0 0,0 0 0,2 4-1,8 29 161,-8-31-166,0-1 1,0 1 0,0-1-1,1 1 1,11 10-1,-9-8 27,-2-4-14,0 0 0,0 0 1,1 0-1,-1-1 0,1 1 0,0-1 1,0-1-1,9 5 0,16 10-56,-24-13 44,-1-1 0,1 1 0,-1 0 0,-1 1 0,1-1 1,-1 1-1,0 0 0,0 0 0,0 1 0,-1 0 0,5 11 0,0-1-19,-1 0-1,-1 1 0,-1 0 1,-1 0-1,6 34 0,-8-31 84,-2 0-1,0 1 1,-1-1 0,-2 0-1,0 0 1,-1 0 0,-1 0-1,-1-1 1,0 1-1,-2-1 1,-1 0 0,0-1-1,-1 0 1,-22 32 0,21-35-49,-2 2 203,-25 30 0,28-39-86,-1 0 1,1-1 0,-2 1 0,1-2 0,-1 0-1,0 0 1,0-1 0,-1 0 0,0-1 0,0 0-1,0-1 1,-1 0 0,0-1 0,-13 2-1,17-5-68,0 1 0,1-1 0,-1 0 0,0-1 0,0 0 0,1 0 0,-1-1 0,0 0 0,1-1 0,0 0 0,-1 0 0,1-1 0,1 0 0,-1 0 0,0 0 0,1-1 0,0-1 0,0 1 0,1-1 0,-1 0 0,1-1 0,1 1 0,-1-1 0,1 0 0,0-1 0,-5-10 0,-9-16 2,-1 0 29,2-1 0,-20-52-1,36 82-126,1-1-1,-1 0 1,1 0-1,0 0 1,0 1-1,1-1 0,0 0 1,0 0-1,0 0 1,1 0-1,0 0 1,0 0-1,0 0 0,1 1 1,0-1-1,0 0 1,0 1-1,1 0 1,4-8-1,5-3-921,0 1-1,1 0 0,1 1 1,22-19-1,-26 24-99,24 5-6328,-31 1 6693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0.3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106 158 280,'-6'-13'567,"1"1"1,1-1-1,-4-17 1,7 25-254,0 0 1,1-1 0,-1 1-1,1-1 1,0 1-1,1-1 1,-1 1-1,1 0 1,0-1-1,3-8 1,-3 13-144,4-15 428,-5 17-569,0-1 1,-1 0-1,1 0 0,0 0 1,0 0-1,0 0 0,0 1 1,0-1-1,-1 0 0,1 0 1,0 0-1,0 0 0,0 0 1,-1 0-1,1 0 0,0 0 1,0 0-1,0 0 0,-1 0 1,1 0-1,0 0 0,0 0 1,0 0-1,-1 0 0,1 0 1,0 0-1,0 0 0,0 0 1,-1 0-1,1 0 0,0 0 1,0 0-1,0 0 0,0-1 1,-1 1-1,1 0 0,0 0 1,0 0-1,0 0 0,0 0 1,0-1-1,-1 1 0,1 0 1,0 0-1,0 0 0,0 0 1,0-1-1,0 1 0,0 0 1,0 0-1,0 0 0,0-1 1,0 1-1,0 0 0,0 0 1,0 0-1,0-1 0,0 1 1,0 0-1,0 0 0,0 0 1,0-1-1,0 1 0,0 0 1,0 0-1,0 0 0,0-1 1,-3 5 34,0-1 1,0 1 0,1 0-1,-1 0 1,1 0 0,0 0-1,0 0 1,0 0 0,1 0-1,-1 1 1,-1 8-1,-3 8 329,0-5-101,2 1-1,0 0 0,-2 22 1,-1 2-96,-4 41-28,3 1-1,4 141 1,4-150-105,0-60 24,1 0 0,0 1-1,1-1 1,0 0 0,1 0 0,1 0-1,0-1 1,1 1 0,1-1 0,0 0 0,0 0-1,1-1 1,13 16 0,-17-24-97,0-1-1,0 0 1,0-1 0,1 1-1,-1 0 1,1-1 0,-1 0-1,1 0 1,0 0 0,0 0-1,0-1 1,0 1 0,1-1-1,-1 0 1,0-1 0,0 1-1,1-1 1,-1 1 0,0-1-1,1-1 1,-1 1 0,0 0-1,0-1 1,1 0 0,-1 0-1,0 0 1,0-1 0,6-2-1,1-1-303,-1 0 0,0-1 0,0 0 0,0-1 0,-1 0 0,0 0 0,0-1 0,-1 0 0,0 0 0,7-10 0,-10 11-391,-1 0 0,0 0 0,0-1 0,0 1 0,-1-1 1,0 0-1,-1 0 0,0 0 0,0 0 0,1-10 0,-3 4-905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0.7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46 103 480,'-46'-6'5296,"130"6"-4812,0-5 0,0-2 0,141-33 1,-210 36-474,7-2 44,0 0 0,42-19 0,-61 22-1247,-4 26-4636,1-21 5043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2.0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137 227 52,'-6'-86'4403,"6"85"-4261,0-1-1,-1 1 0,1 0 1,0 0-1,-1-1 1,1 1-1,0 0 1,-1 0-1,0 0 1,1-1-1,-1 1 1,1 0-1,-2-1 1,-3-6 385,4 5-64,-1 4-445,1-1 0,0 1 0,0-1 1,0 1-1,0-1 0,0 1 0,0 0 0,0-1 0,0 1 1,0 0-1,0 0 0,0 0 0,1 0 0,-1 0 0,0 0 0,1 0 1,-2 2-1,-12 23 119,13-22-128,-17 32 88,2 2 0,2 0 0,-10 44 0,20-65-21,1 0 0,0 1 0,2-1 0,0 1 0,1-1 0,0 1 0,2 0 0,0-1 0,9 33 0,-6-37-123,1 0-1,0 0 0,1-1 0,0 1 0,1-1 0,0-1 0,1 0 0,11 12 0,-16-20 36,-1 0 0,1 0-1,0-1 1,-1 1 0,1-1 0,0 0 0,0 0-1,1 0 1,-1-1 0,0 1 0,1-1-1,-1 0 1,0 0 0,1 0 0,6-1 0,2 0-23,1 0 0,-1-1 0,20-4 0,-25 3 26,0-1 0,0 0 0,0 0 0,0-1 0,0 1 1,-1-2-1,0 1 0,0-1 0,0 0 0,-1-1 0,1 1 1,-1-1-1,-1-1 0,1 1 0,-1-1 0,0 0 0,0 0 0,-1 0 1,0-1-1,4-10 0,0-3 6,0-1-1,-1 1 1,-1-1 0,-1 0 0,-1-1-1,1-31 1,-4 31 10,-1 1-1,-1-1 0,-1 0 1,-1 0-1,-1 1 1,-9-27-1,9 36 2,-1 0-1,0 0 0,-1 1 1,0 0-1,-1 0 1,0 1-1,-1 0 0,0 0 1,-1 0-1,0 1 1,-18-14-1,12 12-28,6 4 21,-1 0-1,-1 0 1,-11-5-1,19 11 3,0 1-1,0 0 0,0 0 1,-1 0-1,1 0 0,0 0 0,-1 0 1,1 1-1,0 0 0,-1 0 1,1 0-1,0 0 0,-1 0 1,1 0-1,-6 3 0,6-2-8,0 0 0,0 0 0,1 1 0,-1 0 0,0 0 0,1-1 0,0 1 0,-1 1 0,1-1 0,0 0 0,0 0 0,0 1 0,1-1-1,-1 1 1,0 0 0,1-1 0,0 1 0,0 0 0,0 0 0,0 0 0,0 0 0,0 0 0,0 4 0,0 1 5,0 0 0,0 0-1,1 0 1,0 0 0,1 0 0,0 0 0,3 16-1,0-5 21,-4-15 0,1 0-1,0 1 1,0-1 0,0 0-1,1 0 1,-1 0 0,1 0 0,0 0-1,0 0 1,0 0 0,4 4-1,-3-5-5,10 12 5,0 0 1,27 21 0,-35-31-34,1-1 0,0 0-1,0-1 1,0 0 0,0 0 0,1 0 0,-1-1-1,1 0 1,0 0 0,0 0 0,0-1 0,7 0-1,7 1-60,1-2 0,-1-1 0,0-1 1,0 0-1,0-2 0,0 0 0,-1-1 0,1-1 0,-1-2 0,35-16 0,-41 17 95,-1-1 1,1 0 0,23-20-1,-33 24 4,0 1-1,0-1 1,-1 1 0,0-1-1,0 0 1,0-1-1,0 1 1,-1 0 0,1-1-1,-1 1 1,0-1-1,-1 0 1,1 0 0,-1 1-1,0-1 1,0 0-1,0-8 1,2-51 218,-3 62-165,-2 3-92,0 0 12,0 0-1,0 0 1,0 0 0,1 0 0,-1 1-1,0-1 1,0 1 0,1-1-1,-1 1 1,1-1 0,-1 1-1,1 0 1,0 0 0,0 0 0,-2 3-1,0 0 1,1 0 0,0 0 0,1 0 0,-1 1 0,-1 9 0,3-11 1,0 0-1,0 1 0,0-1 0,0 0 0,1 0 0,0 1 0,0-1 0,0 0 1,0 0-1,1 0 0,-1 0 0,1-1 0,0 1 0,0 0 0,0-1 0,1 1 1,0-1-1,-1 0 0,1 1 0,0-1 0,0-1 0,1 1 0,-1 0 1,0-1-1,1 0 0,0 0 0,0 0 0,-1 0 0,1 0 0,5 1 0,0 0-12,0-1-1,0 1 1,0-1-1,0-1 1,0 0-1,0 0 0,0-1 1,0 0-1,1 0 1,-1-1-1,0 0 1,16-5-1,-16 3 61,0 0-1,0 0 0,0-1 1,-1 0-1,0-1 1,0 0-1,0 0 1,0-1-1,-1 1 1,0-2-1,0 1 1,0-1-1,5-8 1,-10 11-10,-1 0 1,0 0 0,0 0 0,0 0-1,0 0 1,-1 0 0,1 0-1,-1 0 1,0-1 0,-1 1 0,1 0-1,-1 0 1,-1-7 0,-1-16 308,3 27-327,0-1 0,0 1-1,0-1 1,0 1-1,1 0 1,-1-1-1,0 1 1,0-1-1,0 1 1,0 0-1,0-1 1,0 1-1,0-1 1,-1 1-1,1 0 1,0-1-1,0 1 1,0 0-1,0-1 1,0 1-1,-1 0 1,1-1-1,0 1 1,0 0-1,0-1 1,-1 1-1,1 0 1,0-1 0,-1 1-1,1 0 1,0 0-1,-1-1 1,1 1-1,0 0 1,-1 0-1,1 0 1,0-1-1,-1 1 1,1 0-1,0 0 1,-1 0-1,1 0 1,-1 0-1,1 0 1,0 0-1,-1 0 1,1 0-1,-1 0 1,1 0-1,0 0 1,-1 0-1,1 0 1,-1 0-1,1 1 1,0-1-1,-1 0 1,1 0 0,0 0-1,-1 1 1,1-1-1,0 0 1,-1 0-1,1 1 1,0-1-1,0 0 1,-1 1-1,1-1 1,0 0-1,-1 1 1,-19 22 122,19-22-162,-18 33-432,-26 63 1,41-85 472,0 0 0,1 1 0,0-1 0,1 1 1,1 0-1,0-1 0,0 1 0,1 0 1,3 16-1,-2-18-5,1-1 0,0 0 0,1 0 0,0 0 0,1-1 0,0 1 0,0-1 0,6 10 0,-6-14-48,-1-1 0,1 1-1,0-1 1,0 1-1,0-1 1,0 0 0,1-1-1,0 1 1,-1-1 0,1 0-1,1 0 1,-1-1-1,0 1 1,1-1 0,-1 0-1,10 1 1,-5-1-383,1 0 0,-1-1-1,1-1 1,-1 0 0,1 0 0,-1-1 0,1 0 0,-1-1 0,1 0 0,-1-1 0,0 0-1,0 0 1,0-1 0,0-1 0,-1 1 0,16-12 0,-10 2-839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2.7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103 217 64,'-2'0'123,"1"-1"-1,-1 1 1,1-1 0,-1 1 0,1-1-1,-1 0 1,1 0 0,-1 1-1,1-1 1,0 0 0,0-1-1,-1 1 1,1 0 0,0 0 0,0 0-1,0-1 1,-1-1 0,-3-1 1175,8 21-1146,-1-16-146,0 1 0,0-1 0,0 0 0,0 0 0,0 0 0,0 0 0,0 0 0,1 0 0,-1 0 0,0-1 0,1 1 0,-1-1 0,0 0 0,1 0 0,-1 1-1,0-2 1,1 1 0,-1 0 0,5-1 0,-2 0 1,-1 0-1,1 0 0,-1-1 0,1 1 0,-1-1 0,1 0 1,-1 0-1,0 0 0,0-1 0,0 0 0,0 1 0,-1-1 1,1-1-1,-1 1 0,0 0 0,1-1 0,-2 0 0,1 0 1,0 0-1,-1 0 0,0 0 0,0 0 0,0-1 0,0 1 1,-1 0-1,1-1 0,-1 0 0,0 1 0,-1-1 1,1-7-1,-1 6 148,0-1 0,0 0 0,-1 0 0,0 0 0,-1 0-1,1 1 1,-1-1 0,-4-8 0,4 11-87,0 1 0,0 0-1,0 0 1,-1-1-1,1 2 1,-1-1-1,1 0 1,-1 0 0,0 1-1,0 0 1,0-1-1,-1 1 1,1 0 0,0 1-1,-1-1 1,-4-1-1,7 2-50,0 1 0,-1 0 0,1 0 0,0 0-1,0 0 1,-1 0 0,1 0 0,0 0 0,0 0-1,0 0 1,-1 1 0,1-1 0,0 0 0,0 1 0,0-1-1,0 1 1,0-1 0,0 1 0,0 0 0,0-1 0,0 1-1,0 0 1,-1 1 0,-21 25 31,15-16-11,-2 0-11,0 1 0,1 0 1,1 1-1,0 0 0,0 0 0,1 1 0,1 0 0,1 0 1,0 1-1,0-1 0,1 1 0,1 0 0,1 1 0,0-1 1,1 0-1,1 18 0,0-16-21,0 1 0,1-1 0,1 0-1,1 0 1,1 0 0,7 25 0,-9-37-3,0 0 0,1 0 0,-1 0 0,1-1 0,0 1 0,0-1 0,0 0 0,1 0 0,-1 0 0,1 0 0,0 0 0,0-1 0,0 0 0,1 0 0,-1 0 0,1 0 0,0-1 0,0 1 0,-1-1 0,2 0 0,-1-1 0,0 0 0,0 1 0,0-1 0,9 0 0,3 0-8,1 0 1,-1-2 0,0 0-1,22-4 1,-31 4-1,-1-1-1,1-1 1,0 1-1,-1-1 1,0-1 0,1 1-1,-2-1 1,1-1 0,0 1-1,-1-1 1,8-7 0,-2 0 47,-1-1 1,0 0-1,0-1 1,-1 0-1,-1-1 1,14-30-1,-7 4 29,15-57 0,-6 14-192,11-26 179,-36 110-57,0-1-1,0 1 0,0 0 1,-1 0-1,1-1 1,0 1-1,0 0 0,0 0 1,0-1-1,1 1 0,-1 0 1,0 0-1,0-1 0,0 1 1,0 0-1,0-1 0,0 1 1,0 0-1,0 0 1,0 0-1,1-1 0,-1 1 1,0 0-1,0 0 0,0-1 1,1 1-1,-1 0 0,0 0 1,0 0-1,0 0 0,1 0 1,-1-1-1,0 1 0,0 0 1,1 0-1,-1 0 1,0 0-1,0 0 0,1 0 1,-1 0-1,0 0 0,0 0 1,1 0-1,-1 0 0,0 0 1,1 0-1,-1 0 0,10 15-62,9 35-18,-15-39 67,5 11 40,1-2 0,1 1-1,1-1 1,1-1-1,1 0 1,0-1 0,1-1-1,1 0 1,35 28-1,-43-38-45,0 1-1,0 0 1,0 0 0,-1 1-1,-1 0 1,1 0-1,7 17 1,-12-23 25,0 0 1,-1 0-1,0 0 1,0 0-1,0 0 1,0 0 0,0 0-1,0 0 1,-1 1-1,0-1 1,1 0-1,-1 1 1,0-1-1,-1 0 1,1 0 0,-1 1-1,1-1 1,-1 0-1,0 0 1,0 0-1,0 0 1,-1 0-1,1 0 1,-1 0 0,1 0-1,-1 0 1,0-1-1,0 1 1,-1-1-1,1 1 1,-3 2-1,-7 3-35,0 0 0,0-1 0,-1-1 0,0 0 0,0 0 1,0-1-1,-1-1 0,0 0 0,0-1 0,0 0 0,0-1 0,-26 0 0,35-4-1211,5 2 1126,-1 0-1,0 0 1,1 0-1,-1-1 1,1 1-1,-1 0 1,1 0-1,-1 0 1,0-1-1,1 1 1,-1 0-1,1-1 1,-1 1 0,1-1-1,0 1 1,-1 0-1,1-1 1,-1 1-1,1-1 1,0 1-1,-1-1 1,1 1-1,0-1 1,0 1-1,-1-1 1,1 0-1,0 0 1,0-10-853,0-3-478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3.65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48 357 52,'-6'-16'3251,"20"18"-2457,-2-1-752,-1-1 1,1-1-1,0 0 0,-1 0 1,1-1-1,-1 0 0,0-1 0,0-1 1,0 1-1,14-8 0,-13 4-34,0 0 0,-1 0-1,0-1 1,0-1-1,14-14 1,-20 18 38,0 0 1,0 0 0,0-1-1,-1 0 1,0 0 0,0 0-1,-1 0 1,0-1 0,0 0-1,0 1 1,3-15 0,-6 13 69,0 0 1,-1 0-1,0 0 1,-1 0-1,1 0 0,-1 0 1,-6-14-1,-25-49 837,32 69-925,0 1 1,0-1-1,0 1 1,-1-1-1,1 1 0,0 0 1,-1 0-1,1 0 1,-1 0-1,0 0 1,1 0-1,-1 0 0,0 0 1,1 1-1,-1-1 1,0 0-1,0 1 0,0 0 1,0-1-1,1 1 1,-1 0-1,0 0 0,0 0 1,0 0-1,0 0 1,0 1-1,1-1 1,-1 1-1,-2 0 0,-3 1 31,1 0 0,-1 0 0,1 1 0,0 0 0,0 0 0,-10 7 0,0 3-50,1 1 1,1 1-1,0 0 0,1 1 1,0 1-1,2 0 1,0 0-1,1 1 0,0 0 1,2 1-1,0 0 1,1 0-1,1 1 0,1 0 1,1 0-1,1 0 1,0 0-1,2 1 0,0-1 1,3 33-1,0-43-7,1 0-1,1 0 1,-1-1-1,1 1 1,1-1 0,0 0-1,0 0 1,1 0-1,0 0 1,0-1 0,1 0-1,0-1 1,0 1-1,1-1 1,0-1 0,1 0-1,-1 0 1,1 0-1,0-1 1,17 7-1,-9-7-7,1-1-1,-1-1 1,1-1-1,0 0 1,0-1-1,-1-1 1,1-1-1,0 0 1,0-1-1,0-1 1,-1-1-1,0 0 1,1-2-1,-2 0 1,1 0-1,27-17 1,-32 14 64,-1-1 1,0-1 0,-1 0-1,0 0 1,-1-1-1,9-15 1,-12 18-214,-1 0 0,-1 0 1,0 0-1,0-1 0,-1 1 1,0-1-1,3-18 0,-3 13-533,-3-8-3467,1 21 3480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4.0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56 348,'-3'-6'658,"0"0"1,0 0-1,-1 0 0,0 0 1,0 1-1,0-1 0,-11-9 3184,16 53-3701,8-10 68,1 0-1,1 0 0,1-1 0,30 49 0,80 93 582,-120-165-892,1 0 1,0 0 0,1-1 0,-1 0-1,1 1 1,-1-1 0,1-1 0,0 1 0,0 0-1,0-1 1,1 0 0,-1 0 0,1 0-1,-1-1 1,1 1 0,-1-1 0,1 0-1,0 0 1,-1-1 0,1 1 0,0-1 0,0 0-1,7-1 1,-7-1-250,-1 1-1,0-1 1,0 0 0,0 0-1,0-1 1,0 1 0,0-1-1,-1 0 1,1 0 0,-1 0-1,0 0 1,0-1 0,0 1-1,0-1 1,-1 0 0,1 1-1,-1-1 1,0 0 0,2-8-1,0-2-485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2.0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47 446 312,'-15'-9'163,"12"8"338,-1-1 1,1 0-1,0 0 0,0 0 1,0-1-1,0 1 1,-4-6-1,6 8-433,1-1 0,0 1-1,0-1 1,0 1 0,0 0 0,-1-1 0,1 1 0,0-1 0,0 1 0,0-1-1,0 1 1,0-1 0,0 1 0,0 0 0,0-1 0,0 1 0,0-1 0,0 1-1,0-1 1,1 1 0,-1-1 0,0 1 0,0 0 0,0-1 0,1 1 0,-1-1-1,19-12 206,19-2-511,0 2 0,41-9 0,-40 13-215,-1-3 0,38-16 0,-59 19 359,0-1-1,-1-1 1,0-1 0,22-20 0,-36 30 118,0 0 1,0-1-1,1 1 0,-1 0 0,-1-1 1,1 1-1,0-1 0,-1 1 1,1-1-1,-1 0 0,0 0 0,1 1 1,-1-1-1,-1 0 0,1 0 0,0 0 1,-1 0-1,0 0 0,1 0 1,-2-6-1,1 5 158,-1 0 1,-1 0-1,1 0 0,0 0 1,-1 0-1,0 0 1,0 1-1,0-1 0,0 1 1,-1-1-1,1 1 0,-1 0 1,0 0-1,-4-4 1,-32-35 816,37 39-824,-1-1-1,1 1 1,0-1-1,0 0 1,0 1-1,0-1 0,1 0 1,-1 0-1,1-1 1,0 1-1,-1-9 1841,1 17-2024,0-1 0,0 1 0,0-1 0,0 1 0,0-1-1,1 1 1,0 5 0,-8 130 141,4-86 357,2 64 0,2-112-498,9 95 270,-7-87-520,1-1-1,0 0 1,1 0-1,0 0 0,11 22 1,-8-13-2847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4.4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60 276,'-23'-35'2305,"20"32"-1934,1 2-149,1 0-1,0-1 0,0 1 0,0-1 1,-1 1-1,1-1 0,1 1 0,-1-1 0,0 0 1,0 1-1,0-4 0,1 5-8,6 19 359,73 170 13,-75-173-605,0 1 0,-1 0 0,-1 0 0,0 0 0,-2 0 1,-1 22-1,0 0-5709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6.3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66 264 396,'0'-1'60,"-1"1"1,1 0-1,0-1 0,-1 1 1,1 0-1,-1 0 0,1-1 1,0 1-1,-1 0 0,1 0 1,-1 0-1,1 0 0,-1-1 0,1 1 1,-1 0-1,1 0 0,-1 0 1,1 0-1,-1 0 0,1 0 1,-1 0-1,1 0 0,0 0 1,-1 1-1,1-1 0,-1 0 1,1 0-1,-1 0 0,1 0 1,-1 1-1,1-1 0,0 0 1,-1 1-1,1-1 0,0 0 0,-1 1 1,1-1-1,0 0 0,-1 1 1,1-1-1,0 0 0,-1 1 1,1-1-1,0 1 0,0-1 1,-2 3 952,14 8-979,-6-11-25,-1 1-1,1-1 1,-1-1 0,1 1-1,-1-1 1,0 0-1,1 0 1,-1 0-1,0-1 1,0 1-1,0-1 1,6-4 0,6-2 114,-2-1 1,18-13 0,-31 21-86,0-1 0,0 0 1,0 0-1,0 0 0,0 0 0,-1 0 0,1 0 0,-1-1 1,1 1-1,-1 0 0,0-1 0,0 1 0,0-1 1,0 1-1,0-1 0,-1 1 0,1-1 0,-1 0 0,0 0 1,0 1-1,0-1 0,0 0 0,0 1 0,0-1 0,-1 0 1,1 1-1,-1-1 0,-1-3 0,-3-6 141,0 0-1,0 0 1,-1 0-1,-11-14 1,11 16-11,5 7-140,-1 1-1,0-1 1,0 1 0,0-1-1,0 1 1,0-1-1,0 1 1,-1 0 0,1 0-1,-1 0 1,1 0-1,-1 1 1,0-1 0,1 1-1,-1 0 1,-4-2-1,4 3-17,1 0 0,0 0 0,0 0 0,0 0 0,-1 0 0,1 0 0,0 1 0,0-1 0,0 1 0,-1-1 0,1 1 0,0 0 0,0 0 0,0 0 0,0 0 0,0 0 0,1 1 0,-1-1 0,0 1 0,1-1 0,-1 1 0,0-1 0,0 3 0,-8 7 7,2 0 0,-1 0 0,2 1-1,0 0 1,0 1 0,1-1 0,0 1 0,1 1 0,1-1 0,0 1-1,1-1 1,0 1 0,1 0 0,1 0 0,0 0 0,1 0 0,1 1-1,0-1 1,0 0 0,6 20 0,-2-14 11,0 0 0,1-1 0,2 0 1,0-1-1,20 36 0,-25-49-38,1 1 1,1-1-1,-1 0 0,0 0 1,1 0-1,0-1 1,0 1-1,1-1 0,-1-1 1,1 1-1,0-1 0,0 0 1,0 0-1,0 0 1,0-1-1,1 0 0,-1 0 1,1-1-1,0 0 1,-1 0-1,11 0 0,-9-2 16,0 0 0,1 0 0,-1-1 0,0 0 0,0 0 0,-1-1 1,1 0-1,0 0 0,-1-1 0,0 0 0,0 0 0,0-1 0,0 0 0,-1 0 0,0 0 0,0-1 0,8-9 0,7-11 40,-1-2 0,31-55 0,-34 55-39,0-4-36,-1 0 0,-2-1 0,-1-1 0,16-69 0,-27 94 60,-1 7-10,0 0-1,0 0 0,-1 0 0,0 0 1,1 0-1,-1-1 0,0 1 0,0 0 1,0 0-1,0 0 0,0-1 1,-1 1-1,1 0 0,-1 0 0,1 0 1,-1 0-1,0 0 0,0 0 0,-2-3 1,3 4-12,0 0 0,0 0 0,-1 1 0,1-1 0,0 0 0,-1 1 0,1-1 0,0 1 0,-1-1 0,1 1 0,-1-1 0,1 0 0,-1 1 0,1 0 0,-1-1 0,0 1 0,1-1 0,-1 1 0,0 0 0,1-1 0,-1 1 0,0 0 0,1 0 0,-1-1 0,0 1 0,1 0 0,-1 0 0,0 0 0,0 0 0,-1 0-12,1 1 0,-1-1 0,1 1 1,-1-1-1,1 1 0,0 0 0,-1 0 0,1 0 0,0-1 1,0 1-1,0 0 0,-1 1 0,0 0 0,-1 2-11,0 0 1,0 0-1,0 0 0,0 0 0,1 1 0,0-1 0,0 1 0,0 0 0,-2 7 0,4-3 24,0 0 0,1 0 0,0 0 1,0 0-1,1 0 0,0 0 0,0 0 0,1-1 0,1 1 0,5 11 0,-7-17-24,0 0 0,0-1-1,1 0 1,-1 1-1,0-1 1,1 0-1,-1 0 1,1 0 0,0-1-1,0 1 1,0-1-1,-1 1 1,1-1-1,0 0 1,5 1-1,45 6-219,-39-8 218,-1 0 0,1-1 1,-1-1-1,0 0 0,1-1 0,-1-1 0,0 0 1,-1 0-1,1-2 0,-1 1 0,0-2 0,0 1 1,12-11-1,-19 14 61,-1 0 1,1 0 0,-1-1-1,0 0 1,0 0 0,-1 0-1,1 0 1,-1-1 0,0 1-1,0-1 1,-1 0 0,1 0-1,-1 0 1,0 0 0,0 0-1,-1 0 1,1-1 0,-1 1-1,0-11 1,1 5 295,-2 11-330,1-1 0,-1 0 1,0 1-1,0-1 0,0 0 1,0 1-1,0-1 0,0 0 1,0 1-1,0-1 0,0 0 0,0 1 1,0-1-1,0 0 0,0 1 1,-1-1-1,1 0 0,0 1 1,0-1-1,-1 0 0,1 1 1,-1-2-1,0 1-16,1 0-1,-1 0 1,0 0-1,0 0 1,1 1 0,-1-1-1,0 0 1,0 0 0,0 0-1,0 1 1,0-1 0,0 0-1,0 1 1,0-1 0,0 1-1,0-1 1,-3 1 0,2-1 1,0 2 0,-1-1 0,1 0 0,0 0 0,-1 1 0,1-1 0,0 1 0,-1 0 0,1-1 0,0 1 0,0 0 0,-3 2 0,-2 1 22,1 1 1,-1 0-1,1 0 1,-1 1-1,2 0 1,-1 0 0,1 0-1,-1 1 1,2 0-1,-1 0 1,1 0-1,0 0 1,1 1-1,-1-1 1,1 1-1,-2 10 1,2-5-35,0 0 0,0 0 1,1 0-1,1 0 0,0 0 1,1 1-1,1-1 0,-1 0 1,5 19-1,-3-26 12,0 0-1,1 0 1,-1 0 0,1-1 0,0 1-1,1-1 1,-1 0 0,1 1 0,0-2-1,1 1 1,-1 0 0,1-1 0,0 0-1,0 0 1,0 0 0,0-1 0,1 1-1,7 2 1,-3-2 14,-1 0 0,1 0 1,0-1-1,0 0 0,0-1 0,0-1 0,0 1 0,0-1 0,1-1 0,17-1 1,-18-1-28,-1 0 1,1 0-1,0-1 1,-1 0 0,1-1-1,-1 0 1,0 0-1,0-1 1,0-1 0,-1 1-1,15-13 1,-12 8 20,-1 0 0,0-1 1,0 0-1,-1 0 0,-1-1 1,0 0-1,0-1 0,-1 0 1,-1 0-1,0 0 0,-1-1 1,0 0-1,-1 0 0,4-27 1,-4 19 350,2-42 1,-6 62-275,-4-5 59,3 3-86,-5 12 7,-38 95 19,41-96-152,0 1 0,1 0 1,0 0-1,0 0 0,1 0 0,-1 0 0,2 0 1,-1 11-1,1-16 59,0-1 0,0 1 0,0 0 0,1 0 0,-1-1 0,1 1 0,-1 0 1,1-1-1,0 1 0,0-1 0,0 1 0,0-1 0,1 1 0,-1-1 0,1 0 0,-1 1 0,1-1 0,0 0 0,0 0 0,0 0 1,0 0-1,0-1 0,0 1 0,1-1 0,-1 1 0,0-1 0,1 0 0,2 2 0,11 1 8,0-1 0,1 0 0,-1-2 0,1 1 0,-1-2 0,1 0 0,-1-1-1,1-1 1,-1 0 0,0-1 0,1-1 0,-1-1 0,-1 0 0,1-1 0,-1-1 0,20-11 0,-29 13-20,0 0 0,0 0-1,0-1 1,-1 0 0,0 0 0,0 0 0,0 0 0,-1-1 0,0 0 0,0 0 0,0 0 0,-1-1 0,-1 1 0,4-11 0,-1-2 73,-1 0-1,-1 0 0,-1-1 1,0-28-1,-8-2 1081,5 49-611,-5 30-645,-46 209-520,47-207 682,1 1 0,2 0 0,1-1 0,5 40 0,-3-43-56,5 72-8,-1-55 299,-3 0 0,-1 1 0,-2-1 0,-9 54-1,6-81-69,-1 0 0,0-1 0,-8 18 0,11-29-159,-1 0-1,1 0 0,-1 0 0,0 0 1,0 0-1,-1 0 0,0-1 0,1 1 0,-2-1 1,1 0-1,-7 4 0,-3-1-90,-1-2 0,0 1 0,0-2 1,0 0-1,0-1 0,-1-1 0,1 0 0,-1-1 0,0-1 0,-30-3 0,11-1 180,-49-14-1,68 14-149,1-1 0,0 0 0,0-1 0,0-1 0,-16-11 0,27 15-233,-1 0-1,1-1 0,-1 1 0,1-1 0,0 0 0,1 0 1,-1-1-1,1 1 0,-1-1 0,2 0 0,-1 0 1,0 0-1,1 0 0,0 0 0,0-1 0,0 1 0,1-1 1,0 1-1,0-1 0,0 1 0,1-1 0,0 0 0,0 1 1,0-1-1,1 0 0,0 1 0,0-1 0,2-5 0,0 3-391,1 1 0,-1-1 0,1 1 0,8-11 0,4-2-790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6.8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134 80 76,'0'-6'714,"0"2"-260,0 1 1,0-1-1,0 1 0,0-1 0,-1 1 0,0-1 0,1 1 0,-1-1 0,-2-3 0,2 4-54,0 1 1,0 0-1,0-1 0,0 1 1,0-1-1,1 0 0,-1 1 1,1-1-1,-1 0 0,1 1 1,0-5-1,-21 24-438,19-11 37,-1 1 1,1-1-1,0 1 0,1-1 0,0 1 1,-1 13-1,0-4 33,-17 117 273,-11 88 527,-2 9-283,31-218-749,0 0 0,0 0 0,1 0 0,3 19 0,4-18-2901,-7-13 3031,0 0 0,0 0 0,0 0 0,1 0 0,-1 0 0,0 0 0,0 0 0,0 0 0,1 0 0,-1-1 0,0 1 0,0 0 0,0 0-1,0 0 1,2-2-840,-2 2 840,0 0 0,0-1 0,0 1 0,0 0-1,0 0 1,0 0 0,0-1 0,0 1 0,0 0 0,0 0 0,0 0 0,0-1 0,0 1 0,0 0 0,0 0 0,0 0 0,0-1 0,0 1 0,0 0 0,-1 0 0,1 0 0,0 0 0,0-1-141,-4-37-2370,0 13 1516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7.7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57 508 784,'-16'-11'657,"10"7"-77,0 0 0,1 0 0,-1 0 1,1-1-1,-7-7 1517,12 11-2085,0 1 0,0-1 0,0 1-1,0-1 1,0 1 0,0-1 0,0 0-1,0 1 1,0-1 0,0 1 0,0-1-1,0 1 1,0-1 0,0 1 0,1-1-1,-1 1 1,0-1 0,0 1 0,0-1-1,1 1 1,-1-1 0,0 1 0,1-1-1,-1 1 1,1 0 0,-1-1 0,0 1-1,1 0 1,-1-1 0,1 1 0,-1 0-1,1-1 1,-1 1 0,1 0 0,-1 0-1,1 0 1,-1 0 0,1-1 0,-1 1-1,1 0 1,-1 0 0,2 0 0,1-1-5,11-1 24,1-1 0,0 2-1,25 0 1,4-1-3,41-3-605,1-4 1,-1-4-1,135-39 1,-173 37 388,57-29 1,-91 38 241,-1 0 0,0-1 0,-1-1 1,1 0-1,-2-1 0,1 0 1,-1 0-1,0-1 0,11-16 0,-18 23 23,0-1-1,-1 0 0,1-1 0,-1 1 0,0 0 0,-1-1 0,1 1 0,-1-1 0,0 1 0,0-1 0,0 0 0,0 1 0,-1-1 0,0 0 0,0 0 0,0 1 0,-1-1 0,1 0 0,-1 1 1,-1-1-1,1 0 0,0 1 0,-1-1 0,0 1 0,0 0 0,-4-7 0,1 5 31,0-1 0,0 2 0,-1-1 0,1 0 0,-1 1 0,-1 0 1,1 1-1,-1-1 0,1 1 0,-1 0 0,0 1 0,-1 0 0,1 0 0,0 0 0,-10-1 0,14 4-97,0 0-1,0 0 0,-1 0 0,1 0 0,0 1 1,0-1-1,0 1 0,0 0 0,0 0 0,0 0 1,0 0-1,0 0 0,0 1 0,1-1 0,-1 1 0,0 0 1,-3 3-1,-1 1-7,0 1 0,0-1 0,1 1 0,-9 12 0,6-5 46,2 2 0,-1-1-1,2 1 1,0 0 0,1 1 0,1-1 0,-4 22 0,-3 11 21,-16 48-62,-21 101 129,34-126 171,7-41-415,1 1 0,-3 54-1,9-46 1237,17-43-931,-15 2-175,0 0 0,0 0 0,0 0 0,0 0 0,0 0 0,-1-1 0,1 1 0,0-1 0,-1 1 0,1-1 0,-1 0 0,0 1 0,1-1 0,0-3 0,8-7 41,18-19 64,31-47 0,2-2-131,-50 67-83,-1 1-1,2 0 1,0 1 0,20-16 0,-32 28 81,1-1 0,-1 0 0,1 1 0,-1-1 0,1 1 0,-1-1 1,0 1-1,1-1 0,-1 1 0,1-1 0,-1 1 0,0-1 0,0 1 0,1 0 0,-1-1 1,0 1-1,0-1 0,0 1 0,0-1 0,0 1 0,0 0 0,0-1 0,0 1 1,0 0-1,0-1 0,0 1 0,0 0 0,2 40-192,1 7 125,4-20 180,-5-17-69,0 0 0,1 0 0,1-1 0,0 1 0,0-1 0,10 18 0,-10-22-7,-1-1-1,1 1 1,0-1 0,0 0 0,1 0-1,0-1 1,0 1 0,0-1 0,0 0-1,0 0 1,1-1 0,0 1-1,0-1 1,0-1 0,0 1 0,0-1-1,0 0 1,1 0 0,-1-1 0,1 0-1,-1 0 1,13 0 0,-14-1-48,-1-1 0,1 0 0,0 0 0,0 0 0,-1 0 0,1-1 0,-1 0 0,1 0 1,-1 0-1,0 0 0,0-1 0,0 1 0,0-1 0,4-4 0,6-6 45,0-2-1,14-17 1,-22 25 15,2-5-1,-1 0-1,-1 0 0,0 0 0,0 0 0,6-25 0,-3 13-21,1-7 462,7-37 0,-17 60-118,-3 9-118,-10 19 18,-15 41 250,23-45-520,0 0 0,1 1 0,1-1-1,1 1 1,-1 31 0,3-42-162,0-1 0,0 1 0,1-1 1,0 1-1,0-1 0,0 1 0,1-1 1,-1 0-1,1 0 0,1 1 0,-1-2 1,1 1-1,0 0 0,0 0 0,0-1 1,0 1-1,1-1 0,0 0 0,0 0 0,0-1 1,8 6-1,-11-8 41,-1-1 1,1 0-1,0 1 1,0-1-1,0 0 1,-1 1-1,1-1 1,0 0-1,0 0 0,0 0 1,0 0-1,-1 0 1,1 0-1,0 0 1,0 0-1,0 0 1,0 0-1,-1 0 1,1 0-1,0-1 0,0 1 1,0 0-1,-1-1 1,1 1-1,0 0 1,0-1-1,-1 1 1,1-1-1,0 1 0,-1-1 1,1 1-1,-1-1 1,1 0-1,-1 1 1,1-1-1,0-1 1,12-27-3399,-10 22 2637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8.0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194 100 780,'-9'-4'350,"1"0"0,-1 1 0,0 0 0,0 0 0,0 1-1,0 0 1,0 1 0,-1 0 0,1 0 0,0 1 0,-16 1 0,12-1-82,10 1-211,-1 1 0,1-1 0,-1 1 1,1 0-1,0 0 0,0 0 0,0 1 0,0-1 0,0 1 0,0 0 0,0 0 1,1 0-1,0 0 0,-4 5 0,5-5-56,0-1 0,0 0-1,0 1 1,0-1 0,0 1 0,0-1 0,1 1-1,-1-1 1,1 1 0,0-1 0,-1 1 0,1 0 0,1-1-1,-1 1 1,0 0 0,1-1 0,-1 1 0,1-1 0,0 1-1,-1-1 1,1 1 0,1-1 0,-1 0 0,0 1 0,1-1-1,-1 0 1,1 0 0,-1 0 0,1 0 0,3 3-1,-2-3-22,0 0-1,0 0 0,0 0 0,0 0 0,0 0 0,0-1 0,0 1 0,1-1 1,-1 0-1,1 0 0,-1 0 0,1-1 0,-1 1 0,1-1 0,-1 0 0,1 0 0,-1 0 1,1 0-1,-1-1 0,1 1 0,-1-1 0,6-2 0,-3 1 6,-1 0-1,0-1 1,0 0 0,0 0-1,0 0 1,-1 0-1,1-1 1,-1 0 0,0 0-1,0 0 1,0 0-1,-1-1 1,1 1 0,-1-1-1,0 0 1,0 0-1,-1 0 1,3-8 0,-2 4 83,-1 1 1,0-1-1,-1 0 1,0 0 0,0 0-1,-1 0 1,0 0-1,0 0 1,-1 0 0,-3-15-1,3 23-65,1 0 0,-1 0 0,1 0 0,-1 0 0,1 1 0,-1-1 0,0 0-1,1 0 1,-1 0 0,0 1 0,0-1 0,0 0 0,0 0 0,0 1 0,1-1 0,-1 1 0,0-1 0,0 1-1,0 0 1,-1-1 0,1 1 0,0 0 0,0-1 0,0 1 0,0 0 0,0 0 0,0 0 0,0 0 0,0 0-1,0 0 1,0 1 0,-1-1 0,1 0 0,0 0 0,0 1 0,0-1 0,-1 1 0,-4 1-33,0 0 0,0 0-1,0 1 1,1-1 0,-6 5 0,6-4-127,1 1 1,-1 0-1,1 0 0,0 0 0,1 0 0,-1 1 0,1 0 1,0 0-1,0 0 0,0 0 0,1 0 0,-1 0 0,1 1 0,1-1 1,-1 1-1,1-1 0,0 1 0,0 0 0,1-1 0,-1 1 1,1 0-1,1 0 0,-1-1 0,1 1 0,0 0 0,0-1 1,0 1-1,1-1 0,3 9 0,1-5-835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8.5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45 109 1304,'0'0'3178,"2"18"-1345,-47 207 907,44-218-2684,1 5 2884,12-24-1571,-10 10-1638,7-10 355,-1 0-1,-1 0 1,1 0 0,-2-1 0,0 0 0,6-18 0,18-38 241,-6 31-381,44-56 0,-59 83-44,-5 7 34,1-1 0,0 1 0,-1 0 0,2 1 1,-1-1-1,0 1 0,1 0 0,-1 0 0,12-3 1,-15 6 51,-1-1 1,0 1 0,0 0 0,0 0 0,1 1 0,-1-1-1,0 0 1,0 0 0,0 0 0,1 1 0,-1-1 0,0 1-1,0-1 1,0 1 0,0-1 0,0 1 0,0-1 0,0 1 0,0 0-1,0 0 1,0 0 0,0-1 0,-1 1 0,1 0 0,0 0-1,1 2 1,15 31-85,23 95 101,-31-94 75,-4-20-157,0 0 0,-1 1 0,-1-1 0,-1 1 0,0-1 0,-1 1 0,-1 0-1,-2 25 1,1-35-179,0 0 0,0 0-1,1 0 1,0 1-1,0-1 1,0 0-1,2 8 1,16-9-6685,-17-5 6778,1 0 0,0 0 0,0 0-1,0-1 1,-1 1 0,1-1 0,0 1-1,0-1 1,-1 1 0,3-2 0,11-8-566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39.3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466 183 76,'6'-11'600,"0"1"-1,-1-1 1,0 0 0,-1 0-1,5-18 1,-8 25-461,-1 1 0,0 0 0,1-1 0,-1 1 0,0 0 0,-1-1-1,1 1 1,-1 0 0,1-1 0,-1 1 0,0 0 0,0 0 0,-1 0 0,1-1 0,0 1 0,-1 1 0,0-1 0,0 0 0,0 0-1,0 1 1,0-1 0,0 1 0,-1-1 0,1 1 0,-5-2 0,4 1-74,-1 1 0,1 0 1,-1 0-1,0 0 0,0 0 0,0 1 1,0-1-1,0 1 0,0 0 0,0 0 1,-1 1-1,1-1 0,0 1 0,0 0 1,-1 0-1,1 1 0,0-1 0,0 1 0,-1 0 1,1 0-1,0 0 0,0 0 0,0 1 1,-6 3-1,0 1-64,0 0 0,0 0 0,1 1-1,0 1 1,0 0 0,1 0 0,0 0 0,-7 11 0,11-14 5,0 0 0,1 1 0,0-1 1,0 1-1,0-1 0,0 1 0,1 0 0,0 0 1,1 0-1,-1 0 0,1 1 0,0-1 1,1 0-1,-1 8 0,2-11-6,-1 0 0,0 0 0,1 0 0,0-1-1,0 1 1,0 0 0,0 0 0,0-1 0,1 1 0,-1 0 0,1-1 0,-1 0 0,1 1 0,0-1 0,0 0-1,0 0 1,0 0 0,1 0 0,-1 0 0,0 0 0,1-1 0,0 1 0,-1-1 0,1 0 0,0 1-1,-1-1 1,1-1 0,0 1 0,0 0 0,0-1 0,0 1 0,4-1 0,0 0-28,-1 1 0,1-2 1,0 1-1,0-1 0,-1 0 1,1 0-1,0-1 0,-1 0 1,1 0-1,-1-1 0,0 0 1,0 0-1,0 0 0,0 0 0,0-1 1,-1 0-1,1-1 0,-1 1 1,0-1-1,-1 0 0,5-6 1,-4 6 153,0-1 1,-1-1-1,0 1 1,0-1-1,0 0 0,-1 1 1,0-2-1,-1 1 1,1 0-1,-1 0 1,-1-1-1,1 1 1,-1-1-1,-1 0 1,1 1-1,-1-1 0,-1 0 1,-1-10-1,2 17 87,1 8-136,3 17-139,1 42 1,-9 4 227,-2 17 245,6 97-1,31 54-337,-17-156 162,7 145 1,-21-207-183,-4 72-115,4-84 54,-1 0 0,-1 0 0,0-1 0,0 1 0,0-1 0,-1 1 0,0-1-1,-1 0 1,-4 7 0,4-9 33,0 0 0,-1 0-1,0-1 1,0 1-1,-1-1 1,1 0-1,-1-1 1,0 1-1,1-1 1,-2-1-1,1 1 1,0-1-1,0 0 1,-1 0-1,1 0 1,-1-1-1,-7 0 1,1 0 29,0 0 0,0-1 0,0 0 0,0-1 0,0-1 0,0 0 0,-21-6 0,15 1-7,0 0-1,0-1 1,1-1 0,0-1 0,1 0-1,0-1 1,1-1 0,-23-22 0,28 24-41,2-1 1,-1 0-1,2-1 1,-1 0 0,2-1-1,-1 1 1,2-2-1,0 1 1,0 0 0,1-1-1,1 0 1,-3-20 0,4 14-45,0-1 0,2 0 1,1 1-1,0-1 1,2 0-1,0 1 1,2-1-1,7-26 0,-3 20-166,2 1-1,1 0 0,0 1 0,2 1 0,28-40 0,-17 31-113,2 2-1,2 1 1,0 1-1,2 1 1,1 1-1,2 2 0,0 2 1,53-29-1,-63 40 199,1 0 1,0 2-1,1 1 0,0 1 1,0 1-1,0 2 0,1 0 1,0 1-1,0 2 0,0 1 0,0 0 1,50 7-1,-72-5 107,1 0-1,0 0 1,-1 0-1,1 1 1,0-1-1,-1 1 1,0 0 0,1 1-1,-1-1 1,0 1-1,0 0 1,0 0-1,-1 0 1,1 0 0,-1 0-1,0 1 1,1 0-1,-2-1 1,1 1-1,0 1 1,-1-1-1,0 0 1,0 0 0,0 1-1,0-1 1,-1 1-1,0 0 1,0-1-1,0 1 1,0 0 0,-1 0-1,0 0 1,0-1-1,0 1 1,0 0-1,-1 0 1,0 0 0,0-1-1,-3 9 1,-6 31 282,10-43-239,3 8-743,13-9-4491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40.1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 95 236,'2'-7'601,"-1"0"0,1 1 0,-1-1 0,0 0 1,-1 0-1,0 0 0,-1-11 0,1 5 629,-2-2 644,-2 18-213,-3 32-709,3 5-562,-1-1 0,-1 1 0,-18 54 0,19-75-273,0 1 0,1 0 0,1 0 0,0 38 0,3-57-382,20-1-7311,-17-3 7244,0 0 0,1 0 0,-2-1 1,1 1-1,0-1 0,2-5 1,1-7-609,1 5-168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40.5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136 142 176,'-2'-4'179,"0"1"0,-1-1 0,1 1 0,-1 0 0,1 0 0,-1 0 0,0 0 0,0 0 0,-1 1 0,1-1 0,0 1 0,-1 0 0,0 0 0,1 0 0,-1 0 0,0 1 0,0 0 0,0-1 0,-6 0 0,8 2-113,0-1 0,0 0 0,0 1 0,0 0 0,0-1 0,0 1 0,0 0 0,0 0 0,0 0 0,0 0 0,1 1 0,-1-1 0,0 0 0,0 1 0,0-1 0,0 1 0,0 0 0,0 0 0,1 0 0,-1 0 0,0 0 0,1 0 0,-1 0 0,0 0 0,1 1 0,0-1 1,-1 0-1,1 1 0,0-1 0,0 1 0,0 0 0,0-1 0,0 1 0,0 0 0,0 0 0,0 0 0,1 0 0,-1-1 0,1 1 0,-1 0 0,1 0 0,0 0 0,0 3 0,-1 2-80,0-1 0,0 0 0,1 1 1,0-1-1,0 1 0,2 10 0,-1-14 10,0-1 0,0 1 0,0-1 0,0 1 0,0-1 0,1 0-1,-1 0 1,1 1 0,0-1 0,-1 0 0,1 0 0,0-1 0,0 1 0,0 0 0,1-1-1,-1 1 1,0-1 0,1 0 0,4 3 0,-2-3-5,1 1 0,-1-1 0,1 1 1,0-1-1,0-1 0,0 1 0,-1-1 0,1 0 0,0-1 1,0 1-1,0-1 0,-1 0 0,1-1 0,-1 1 1,1-1-1,-1 0 0,1-1 0,-1 1 0,0-1 0,7-5 1,-8 6 2,-1 0 0,1-1 0,-1 0 1,1 0-1,-1 0 0,0 0 1,-1 0-1,1 0 0,0-1 1,-1 1-1,0-1 0,0 0 0,0 0 1,0 0-1,0 0 0,-1 0 1,0 0-1,0 0 0,0 0 1,0-1-1,-1 1 0,0 0 0,0-1 1,0 1-1,0 0 0,0 0 1,-1-1-1,-1-5 0,-3-6 26,2 6 25,0 0 1,0 1-1,-9-19 1,11 26-43,-1 0 0,1 0 0,0 0 0,-1 0 1,1 0-1,-1 1 0,1-1 0,-1 1 0,0-1 0,0 1 0,0-1 0,0 1 0,0 0 0,0 0 0,0 0 1,0 0-1,0 0 0,0 0 0,-1 1 0,1-1 0,0 1 0,0 0 0,-3-1 0,3 2-40,0-1-1,1 1 0,-1 0 0,0 0 1,1-1-1,-1 1 0,1 0 0,-1 0 1,1 1-1,0-1 0,0 0 0,-1 0 1,1 1-1,0-1 0,0 1 1,0-1-1,0 1 0,0-1 0,0 3 1,-15 34-750,13-25 450,0 0 1,2 0-1,-1 0 1,2 1-1,-1-1 1,2 0-1,0 1 1,0-1-1,2 0 0,-1 0 1,7 16-1,-6-21-306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41.0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9 160 200,'6'8'464,"-1"-1"0,0 1 0,0 0 0,-1 0 0,0 1 0,-1-1-1,1 1 1,-2 0 0,1 0 0,1 15 0,0-7-213,-2-8-94,-1 0 0,0 1-1,0-1 1,-1 0 0,-1 1 0,1-1 0,-1 0 0,-1 1-1,0-1 1,0 0 0,-1 0 0,0 0 0,-1-1 0,0 1-1,0-1 1,-7 10 0,11-17-128,0 0 0,-1-1-1,1 1 1,-1 0 0,1-1 0,-1 1-1,1-1 1,-1 1 0,1 0 0,-1-1-1,0 1 1,1-1 0,-1 0 0,0 1-1,1-1 1,-1 1 0,0-1-1,0 0 1,1 0 0,-1 1 0,0-1-1,-1 0 1,1 0 19,1-1 1,-1 1-1,1 0 0,-1-1 0,1 1 1,-1 0-1,1-1 0,-1 1 0,1-1 0,0 1 1,-1-1-1,1 1 0,0-1 0,-1 1 1,1-1-1,0 0 0,0 1 0,-1-1 1,1 1-1,0-1 0,0-1 0,-1-2 33,0-1 0,1 0-1,0 0 1,-1 0 0,2 1-1,0-11 1,5-7-132,0-1 1,1 1-1,1 1 1,1-1-1,1 1 1,1 1-1,1 0 1,1 1-1,0 0 1,2 1-1,0 0 1,1 1-1,21-18 1,-9 13-153,44-25 0,-63 41 178,0 1 1,1 1 0,0 0 0,0 0 0,0 1-1,0 0 1,0 0 0,1 2 0,17-2 0,-25 3 12,0 1 1,1-1-1,-1 1 1,0 0-1,0 1 1,1-1-1,-1 0 1,0 1-1,-1 0 1,1-1-1,0 1 1,0 0-1,-1 1 1,1-1-1,-1 0 1,0 1-1,1-1 1,-1 1-1,0 0 1,-1 0-1,1 0 1,0 0-1,-1 0 1,0 0-1,2 6 1,3 7 33,-2 0 1,1 0-1,3 31 1,-6-17 133,-1 0 1,-1 1-1,-1-1 1,-2 0-1,-1 0 1,-11 43-1,2-18 192,13-54-275,4-6-2065,-3 4 1744,0 0 1,0-1 0,-1 1-1,1-1 1,0 1-1,-1-1 1,1 1 0,-1-1-1,1 1 1,-1-4 0,3-3-1843,2-5 900,-1 2-308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2.4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58 80,'-12'-17'1901,"10"15"-1538,1 0 1,-1 1 0,1-1-1,0 0 1,0 0 0,0 0-1,0 0 1,0-1 0,0 1-1,0 0 1,1 0 0,-1-1-1,1 1 1,-1 0 0,1 0-1,0-1 1,0-2 0,0 15-186,0 0 0,1 1 0,0-1 0,1 0 0,0 0 0,0 0 0,1-1-1,5 12 1,10 48 156,-16-52-304,3 18-510,1 45 1,-12-53-365,5-24 389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47.2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7 476,'0'0'286,"-26"0"2216,-17 13-2358,36 18 57,4 3 28,3-34-227,0 0 0,1 0-1,-1 0 1,0 1 0,0-1 0,1 0 0,-1 0 0,0 0 0,1 0 0,-1 0 0,0 0 0,1 0-1,-1 0 1,0 0 0,1 0 0,-1 0 0,0 0 0,1 0 0,-1 0 0,0 0 0,1 0 0,-1 0 0,0 0-1,1 0 1,-1 0 0,0-1 0,0 1 0,1 0 0,-1 0 0,0 0 0,0 0 0,1-1 0,-1 1 0,0 0-1,0 0 1,1-1 0,-1 1 0,0-1 0,15-10 40,-12 7-1,0-1 0,0 1 0,-1-1 0,1 1 0,-1-1 0,0 0 1,0 0-1,0 0 0,-1 0 0,0 0 0,0 0 0,0-9 0,-2 14-98,0 0 0,-1 0 0,1 0 0,0 1 0,-1-1 0,1 0-1,0 0 1,0 1 0,-1-1 0,1 0 0,0 1 0,0 0 0,-1-1 0,1 1-1,0 0 1,0-1 0,0 1 0,0 0 0,0 0 0,0 0 0,0 0-1,0 0 1,1 0 0,-1 0 0,0 0 0,1 0 0,-1 0 0,0 1 0,1-1-1,-1 0 1,1 0 0,0 1 0,-1-1 0,1 0 0,0 1 0,0-1-1,0 0 1,0 1 0,0-1 0,0 0 0,0 1 0,0-1 0,1 0-1,-1 0 1,1 1 0,-1-1 0,1 0 0,0 2 0,5 10-821,-6-11 251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47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76 80,'0'0'4771,"-6"-9"-4057,5 7-566,5-42 671,-1 32-670,-1 3-110,-13 16-142,9-5 92,1 0 0,-1 0-1,1 0 1,-1 1 0,1-1 0,0 0 0,0 0 0,0 1 0,0-1 0,1 0 0,-1 1 0,0-1 0,1 1 0,0-1 0,-1 6 0,1-5-8,0 1 0,-1 0 0,1-1 0,-1 0 0,0 1 0,0-1 0,-2 5 0,2-7 13,3-1-463,0-1 476,0 1 1,0-1-1,0 0 1,-1 0-1,1 0 1,0 0-1,-1 0 1,1 0-1,0 0 1,-1-1-1,1 1 1,-1 0-1,0-1 1,1 1-1,-1-1 1,0 0-1,0 1 1,0-1-1,0 0 1,0 0-1,1-3 1,1-2-15,-2 6 76,10-23-1693,-11 23 1565,0 1 0,0-1-1,0 1 1,0 0-1,0-1 1,0 1-1,0 0 1,0-1-1,0 1 1,0 0 0,0-1-1,0 1 1,0 0-1,-1-1 1,1 1-1,0 0 1,0-1 0,0 1-1,0 0 1,-1-1-1,1 1 1,0 0-1,0 0 1,-1-1-1,1 1 1,0 0 0,-1 0-1,1 0 1,0-1-1,-1 1 1,1 0-1,0 0 1,-1 0 0,1 0-1,0 0 1,-1 0-1,1 0 1,0-1-1,-1 1 1,1 0-1,0 0 1,-1 0 0,1 1-1,0-1 1,-1 0-1,1 0 1,0 0-1,-1 0 1,1 0 0,0 0-1,-1 0 1,1 1-1,-1-1 1,-6 2-612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49.7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17 296 52,'-2'-39'3099,"1"28"-2398,0 0 1,1 0 0,0 1-1,1-1 1,3-16 0,-1 13-173,0 3-2,-1-1 0,1 1 1,-2 0-1,0 0 0,0-1 1,-1 1-1,-1-15 0,-11-30 3592,12 56-4063,-2 18-94,-1 36-21,-1 389 971,-2 174-758,3-535 468,3-79-597,5-6-682,-3 2 493,0 0 1,0 0 0,0 0-1,0 0 1,0 0-1,0 0 1,-1-1 0,1 1-1,-1-1 1,1 1 0,-1-1-1,1 0 1,-1 0 0,0 0-1,0 1 1,0-1 0,0 0-1,0 0 1,0-1 0,0 1-1,-1 0 1,1 0 0,0-3-1,0 1-488,1-1 0,0 1-1,0-1 1,0 1 0,5-7 0,-5 6-47,-1 1-1,1-1 1,-1 1 0,1-1 0,-2 0 0,1 1 0,0-8 0,0 6-14,-1-8-673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0.4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349 104 44,'14'-18'895,"1"0"0,0 1-1,25-19 1,-27 25 4290,-9 7-4943,-13 5-370,7 0 119,1 0 0,-1 0 0,0 0 0,1 0-1,-1 0 1,0 0 0,1 1 0,0-1 0,-1 0 0,1 1 0,0-1-1,0 1 1,-1-1 0,0 4 0,-14 25-61,14-26 60,-28 59 85,17-35 1,-28 45-1,-91 109-33,27-32 187,73-102 182,15-26-34,14-19-332,0 0 0,0 0 0,1 1-1,-1 0 1,1-1 0,-1 1 0,1 0-1,0 0 1,0 0 0,1 0 0,-1 0 0,0 5-1,2-8-232,3-2 6,-1 0 229,0 0 0,1 0 0,-1 0 0,0-1 1,0 1-1,0-1 0,0 1 0,0-1 1,0 0-1,0 0 0,0 0 0,-1 0 1,3-3-1,29-42-107,-21 29 48,1 0 91,2 0 0,0 1 0,0 0 0,2 2 0,0-1 0,1 2 0,0 1 0,1 0 0,1 1 0,36-16 0,-53 26-85,0 1 1,-1-1-1,1 1 1,0 0-1,0 0 0,0 0 1,1 1-1,-1-1 1,0 1-1,0-1 1,0 1-1,0 0 1,1 0-1,-1 0 1,0 1-1,0-1 0,0 1 1,0 0-1,0 0 1,0 0-1,0 0 1,0 0-1,0 1 1,0 0-1,0-1 1,-1 1-1,1 0 0,-1 0 1,1 0-1,-1 0 1,0 1-1,0-1 1,0 1-1,0-1 1,0 1-1,-1 0 1,2 3-1,13 26 18,-1 0 0,-1 1 1,17 68-1,-23-73 205,29 110-264,-34-130 4,0-1-1,0 0 1,1 1-1,0-1 1,0-1-1,0 1 0,1 0 1,0-1-1,1 0 1,6 6-1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1.7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34 338 56,'0'0'5695,"-8"15"-5321,12-14-361,0-1-1,-1 1 1,1-1-1,0 0 1,0 0 0,0-1-1,-1 1 1,1-1-1,0 0 1,0 0-1,-1 0 1,1 0-1,-1-1 1,1 0-1,-1 1 1,0-1 0,1 0-1,4-5 1,9-7 30,-1 0 0,18-20 1,-29 29-43,-1-1 52,1 1 1,-2-1 0,1 0-1,-1 0 1,0 0 0,0 0-1,-1 0 1,1-1-1,-1 1 1,-1-1 0,1 0-1,-1 1 1,-1-1 0,1 0-1,-1 0 1,-1-8 0,1 4 104,-2 0-1,1 1 1,-1-1 0,-1 0 0,0 1 0,0 0 0,-1 0 0,0 0 0,-9-14-1,12 22-85,0 0-1,0 0 1,-1 0-1,1 0 0,-1 0 1,1 0-1,-1 1 0,0-1 1,1 0-1,-1 1 1,0-1-1,0 1 0,0 0 1,0 0-1,-1 0 0,1 0 1,0 0-1,0 0 0,-1 0 1,1 1-1,0-1 1,-1 1-1,-2-1 0,2 2-46,0 0-1,0 0 1,0 0-1,0 0 0,0 0 1,0 0-1,1 1 1,-1-1-1,0 1 0,1 0 1,-1 0-1,1 0 1,0 0-1,0 0 0,0 0 1,0 1-1,-3 4 1,-5 6 20,2 2 0,0-1 1,0 1-1,1 0 0,1 1 1,1-1-1,-6 27 1,6-18-67,2 0 0,0 1 0,2 0 1,2 39-1,-1-56 33,1 0 0,0 0-1,1-1 1,-1 1 0,1-1 0,1 1-1,0-1 1,0 0 0,0 0 0,1 0-1,0 0 1,0-1 0,0 1 0,1-1-1,0 0 1,1-1 0,-1 1 0,1-1-1,0 0 1,0 0 0,1-1 0,-1 0-1,1 0 1,0-1 0,0 1 0,0-1-1,1-1 1,-1 0 0,12 3 0,2-2-127,-1-1 1,0 0-1,29-2 1,-41 0 78,1-1-1,-1 0 1,1 0 0,0-1-1,-1 0 1,0 0 0,0-1-1,1 0 1,-2-1 0,14-7-1,-9 0 0,-1-1 0,0 0 0,-1-1 0,0 0 0,11-20 0,-17 27 48,2-5 48,0-1 0,0 0 0,-2-1 0,1 1 0,-2-1-1,1 0 1,-2 0 0,0 0 0,1-18 0,3-16 542,-6 46-557,0 0-1,0 0 1,1 0-1,-1 0 1,0 1-1,0-1 1,0 0-1,0 0 1,0 0-1,0 0 1,0 0-1,0 0 1,0 0-1,0 1 1,0-1-1,-1 0 0,1 0 1,-1-1-1,-8 12-120,-11 28-572,18-31 633,-1 1 1,1 0-1,0 0 0,0 0 0,1 0 0,0 0 1,1 0-1,0 0 0,0 0 0,1 0 1,0 0-1,0 0 0,3 9 0,-3-12 9,0 0 0,1 0-1,0 0 1,0-1 0,0 1-1,0 0 1,1-1 0,0 0 0,0 0-1,0 0 1,0 0 0,0 0-1,1 0 1,0-1 0,0 0 0,0 0-1,0 0 1,0 0 0,1-1-1,-1 1 1,7 1 0,-2-1-27,0 0 0,0-1 0,0-1 0,0 0 1,0 0-1,0 0 0,0-1 0,0-1 0,0 1 0,0-1 1,0-1-1,0 0 0,0 0 0,-1-1 0,1 0 0,-1 0 1,0-1-1,1 0 0,-2-1 0,1 0 0,0 0 0,-1 0 1,0-1-1,0 0 0,-1-1 0,9-10 0,-10 10 121,0 0-1,0-1 1,0 0 0,-1 0-1,0-1 1,-1 1-1,0-1 1,0 1 0,-1-1-1,2-14 1,-1-7 663,-1-53 0,-2 56-115,0 24 402,-4 37-1661,-3 10 750,3 1 0,2-1 0,1 1 0,3-1 0,1 1 0,13 60 0,22 65-238,13 77 260,-46-210-141,-2-1-1,-2 1 0,-1 0 0,-10 70 1,9-97 14,-2-1 0,1 0 0,-1 0 0,-1 0 0,0-1 0,0 1 0,-1-1 0,1 0 0,-2 0 0,1 0 0,-1-1 0,-1 0 0,1 0 0,-1-1 0,0 1 0,-1-2 0,1 1 0,-1-1 0,0 0 0,0 0 0,-1-1 0,0 0 0,1-1 0,-1 0 0,-17 3 0,11-3 98,1-2 0,0 0 0,-1-1 0,1 0 0,-1-1 1,1-1-1,-15-3 0,22 3-77,-1-1 0,1 1-1,-1-1 1,1 0 0,0-1 0,0 0 0,0 0 0,1 0 0,0-1 0,-1 0 0,2 0 0,-1-1-1,0 0 1,-5-8 0,2 2-43,1-1 1,1 0-1,0 0 0,1 0 1,1-1-1,0 0 0,1 0 0,0 0 1,1 0-1,0-1 0,0-14 0,3 9-100,0 1-1,1 0 0,1-1 1,1 1-1,1 0 0,1 0 1,11-31-1,-3 21-156,1 0 1,1 1 0,1 0-1,2 1 1,1 1-1,1 1 1,1 0-1,1 2 1,1 1-1,28-22 1,-23 23-51,0 1 1,2 1-1,0 2 1,1 1-1,1 1 1,0 2-1,1 1 1,1 2-1,-1 1 1,1 1-1,61-4 1,-88 11 251,0 1 0,0 0 0,0 1 1,0 0-1,0 0 0,-1 0 1,1 1-1,0 0 0,-1 0 1,1 1-1,9 5 0,-13-6 55,0 0 0,0 0 0,0 1 0,0-1 0,-1 1 0,1 0-1,-1 0 1,1 0 0,-1 0 0,0 0 0,0 0 0,0 1 0,-1-1 0,1 1-1,-1-1 1,0 1 0,0 0 0,0-1 0,0 1 0,-1 0 0,0 0 0,1 5 0,-1 24 274,0-32-239,-1 1-253,1-1 0,-1 1 0,1 0 0,0-1 0,-1 1 0,1 0 0,0 0 0,0-1 0,1 1 1,-1 0-1,0-1 0,0 1 0,1 0 0,-1-1 0,2 4 0,0-5 18,-1 0 0,1 0 1,0 0-1,-1 0 0,1 0 0,-1 0 1,1 0-1,0-1 0,-1 1 0,1 0 1,-1-1-1,1 0 0,-1 1 0,1-1 1,-1 0-1,1 0 0,-1 0 0,0 1 1,2-3-1,13-8-1384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2.3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138 151 68,'0'-9'788,"-1"-1"1,1 0-1,-2 1 0,1-1 0,-7-18 1,8 26-737,0 1 0,-1-1 1,0 0-1,1 1 0,-1-1 1,0 1-1,0-1 0,0 1 0,0-1 1,0 1-1,0 0 0,-1 0 1,1-1-1,0 1 0,-1 0 1,1 0-1,-1 0 0,1 0 1,-1 0-1,1 1 0,-1-1 0,0 0 1,1 1-1,-1-1 0,0 1 1,0 0-1,1-1 0,-1 1 1,0 0-1,0 0 0,1 0 1,-1 0-1,0 1 0,0-1 0,1 0 1,-1 1-1,0-1 0,1 1 1,-1-1-1,0 1 0,-2 1 1,-2 1-66,1 0 0,-1 0 0,1 1 0,-1-1 0,1 1 0,0 0 0,1 1 0,-7 6 0,10-10 1,-1 1-1,1-1 0,0 1 1,0 0-1,0-1 1,0 1-1,1 0 0,-1 0 1,0-1-1,1 1 0,-1 0 1,1 0-1,0 0 1,-1 0-1,1 0 0,0 0 1,0 0-1,0 0 1,1-1-1,-1 1 0,0 0 1,1 0-1,-1 0 0,1 0 1,-1 0-1,1-1 1,0 1-1,0 0 0,0-1 1,0 1-1,0 0 0,0-1 1,3 3-1,-2-2 13,0 0 0,0-1 0,0 1 0,1 0-1,-1-1 1,1 0 0,-1 1 0,1-1 0,-1 0 0,1 0-1,0-1 1,0 1 0,-1 0 0,1-1 0,0 0 0,0 1-1,0-1 1,-1 0 0,1-1 0,4 0 0,5-1 23,1 0 1,-1-2-1,14-5 0,-24 9-17,-1-1-1,1 0 1,0 0-1,-1 0 1,1 0 0,-1 0-1,1 0 1,-1-1-1,0 1 1,1 0-1,-1-1 1,0 1 0,0-1-1,0 1 1,0-1-1,0 1 1,0-1-1,-1 0 1,1 0-1,-1 1 1,1-1 0,-1 0-1,1 0 1,-1-2-1,1-3 17,-1 0 0,0 0 0,0 0-1,-3-12 1,2 13-31,-1 0 0,1 1 0,-1-1 0,0 0 0,-1 1 0,1-1 0,-1 1-1,-5-7 1,8 11-11,-1 1-1,1-1 1,-1 0-1,1 1 1,-1-1-1,1 0 1,-1 1-1,0-1 1,1 1-1,-1-1 1,0 1-1,1-1 0,-1 1 1,0-1-1,1 1 1,-1 0-1,0-1 1,0 1-1,0 0 1,1 0-1,-1-1 1,0 1-1,0 0 1,0 0-1,0 0 1,-1 0-1,1 1-44,-1-1 0,0 1 0,1 0 0,-1 0 0,1 0-1,-1 0 1,1 0 0,-1 0 0,1 0 0,0 0 0,0 0 0,-2 2-1,-2 3-243,0 1 0,1-1-1,0 1 1,-7 14 0,5-7-21,4-9 124,0-1 0,0 1-1,0 0 1,0-1-1,1 1 1,0 0-1,0 0 1,0 0-1,0 0 1,1 0-1,0 6 1,3-2-665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2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99 140 680,'-1'-1'206,"-1"0"1,1 0-1,-1 0 1,1 0-1,0 0 0,-1 0 1,1 0-1,0-1 0,0 1 1,0 0-1,0-1 1,0 1-1,0-1 0,1 1 1,-1-1-1,0 0 0,1 1 1,-1-4-1,-8-38 2531,8 36-2285,-15-54 1688,16 61-2142,-1 0 0,1 0 0,-1 0 0,1 0 0,0 0 0,-1 0 0,1 0 0,-1 0 0,1 0 0,0 0 0,-1 0 0,1 0 0,-1 0 0,1 0 0,0 0 0,-1 0 0,1 0 0,0 0 0,-1 1 0,1-1 0,0 0 0,-1 0 0,1 0 0,0 1 0,-1-1 0,1 0 0,0 1 0,-1-1 0,1 0 0,0 0 0,0 1 0,-1 0 0,-10 9 87,6-1-65,1 0 1,0 0-1,1 0 1,-1 0-1,2 1 0,-1-1 1,2 1-1,-1 0 1,1 0-1,0 16 1,1-25-60,0-1 0,1 1 1,-1 0-1,0 0 1,0 0-1,0 0 1,0-1-1,1 1 1,-1 0-1,0 0 1,1 0-1,-1-1 0,1 1 1,-1 0-1,1 0 1,-1-1-1,1 1 1,0-1-1,-1 1 1,1 0-1,0-1 0,-1 1 1,1-1-1,0 1 1,-1-1-1,2 1 1,1 0 6,-1-1 0,1 1 1,-1 0-1,1-1 0,-1 0 1,1 1-1,-1-1 1,1 0-1,4-1 0,-4 1 39,0-1 0,0 1 1,0-1-1,0 1 0,1-1 0,-1 0 0,0 0 0,0-1 0,0 1 0,-1-1 0,1 1 0,0-1 0,-1 0 1,1 0-1,-1 0 0,5-5 0,-3-3-25,1 0 0,-1-1 0,-1 1 0,0-1 0,-1 0 0,0 0 0,0 0 0,-1-16 0,-1 26-158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3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52 132 92,'-2'-10'825,"0"0"-1,-1 0 1,0 0 0,-1 1 0,0-1-1,-6-8 1,2 1 641,-7-21 5686,25 58-6932,48 92 237,36 77 196,-49-87-487,5-2-1,107 162 1,26-12 142,-144-202-24,-40-52-254,0 1 0,0 0 0,0 0 0,1 0-1,-1-1 1,1 1 0,0 0 0,0-1 0,1-5 0,3-47-2404,-3 47 809,1 0 1,-2 0-1,1-1 0,-1 1 0,-1 0 0,-2-15 0,0 11-160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3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238 143 1044,'-26'-128'7785,"25"126"-7165,1 1-547,0 1 1,0-1 0,1 1-1,-1 0 1,0-1 0,0 1-1,0-1 1,0 1-1,-1 0 1,1-1 0,0 1-1,0-1 1,0 1-1,0 0 1,0-1 0,0 1-1,-1-1 1,1 1-1,0 0 1,0-1 0,0 1-1,-1 0 1,1 0 0,0-1-1,-1 1 1,1 0-1,0-1 1,-1 1 0,1 0-1,0 0 1,-1 0-1,1-1 1,0 1 0,-1 0-1,0 0 1,1 0-49,-1 0 1,0 0 0,1 1-1,-1-1 1,0 0-1,1 0 1,-1 1 0,1-1-1,-1 1 1,1-1 0,-1 0-1,1 1 1,-1-1-1,1 1 1,-1-1 0,1 1-1,-1 0 1,1-1-1,0 1 1,-1-1 0,1 1-1,0 1 1,-10 26 150,3 0 0,-9 53 0,16-78-161,-35 259 1029,21-144-789,-70 320 983,57-351-1018,27-75-677,11-33-8480,-8 15 7406,1 1 1,6-8-1,6-6-335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6:55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512 863 904,'-5'-26'2363,"-15"-61"1771,10 52-3324,-25-62 0,33 91-769,-1 1 0,0 0-1,0 0 1,0 0 0,-1 1-1,0-1 1,0 1 0,0 0-1,0 0 1,-1 0-1,1 0 1,-1 1 0,0 0-1,0 0 1,0 0 0,-1 1-1,1-1 1,0 1-1,-1 1 1,0-1 0,1 1-1,-1 0 1,0 0 0,0 0-1,0 1 1,0 0-1,0 0 1,1 1 0,-1 0-1,-6 1 1,-1 2-11,-1 1 0,1 0 1,0 1-1,0 1 0,1 0 0,0 0 1,0 1-1,0 1 0,1 0 0,1 0 1,-1 1-1,2 1 0,-1 0 0,2 0 1,-1 1-1,1 0 0,1 0 0,-9 21 1,11-23-35,-6 11-20,0 2 0,2 0 0,0 0 0,2 0 0,1 1 0,0 0 0,-2 26 0,7-27 71,1 0 0,0 0 0,2 0 1,0 0-1,8 29 0,-8-44-124,0 0-1,1 0 0,0 0 1,1-1-1,-1 1 1,2-1-1,-1 0 1,1 0-1,0 0 1,0 0-1,1-1 1,-1 0-1,2 0 1,-1-1-1,1 1 1,-1-2-1,13 8 1,-16-11 59,0 0 0,1 0 1,-1 0-1,0-1 0,1 1 1,-1-1-1,1 0 0,-1 1 1,0-2-1,1 1 1,-1 0-1,1-1 0,-1 1 1,0-1-1,0 0 0,1 0 1,-1-1-1,0 1 0,0-1 1,0 1-1,0-1 0,0 0 1,-1 0-1,1 0 1,0-1-1,1-1 0,11-10 74,-2 0-1,0-1 1,14-20-1,-24 31-66,13-19 7,-1-1 1,-1-1 0,-1 0 0,10-30-1,31-111 994,-29 82-453,-19 61-529,5-11 607,-26 72-615,7-14-26,1-7 61,0 1 1,2 0-1,0 1 0,1-1 1,0 1-1,2-1 0,0 1 1,1 24-1,3-28 25,-1 0 0,2-1 0,0 1 0,0 0 0,1-1-1,1 0 1,1 0 0,0 0 0,1-1 0,0 0 0,1 0 0,10 13 0,-9-14-73,1-1 1,1 0 0,0 0 0,0-1-1,14 10 1,-21-17 39,0-1 0,0 1-1,1-1 1,-1 0 0,0 0 0,1 0 0,-1-1 0,1 1 0,0-1-1,-1 0 1,1-1 0,0 1 0,-1-1 0,1 0 0,0 0-1,0 0 1,0-1 0,-1 0 0,1 0 0,0 0 0,4-2 0,2-2-5,-1-1 1,0 0-1,0-1 1,0 0 0,-1 0-1,0-1 1,-1 0 0,0-1-1,0 0 1,0 0 0,-1 0-1,6-12 1,10-20-232,31-76 0,-50 107 135,26-72-7,-4-1-1,-3-1 1,16-123 0,-32 159 81,1-97 0,-8 122-13,-2-1 1,0 1-1,-2-1 1,0 1-1,-15-44 0,15 57 21,-1 1 0,0-1 0,0 1 0,-1 0 0,0 0 0,-1 1 0,-7-8 0,12 13-5,0 1 0,0 0 0,0 0 0,0 0 0,-1 0 0,1 0 0,0 1 0,-1-1 0,0 1 0,1 0 1,-1-1-1,0 1 0,1 0 0,-1 1 0,0-1 0,0 0 0,0 1 0,0 0 0,0-1 0,0 1 0,0 0 1,1 1-1,-1-1 0,0 0 0,0 1 0,0 0 0,0-1 0,-4 3 0,5-2-5,0 1 0,0 0-1,0 0 1,0-1 0,0 1 0,0 0-1,0 0 1,1 1 0,-1-1 0,1 0 0,0 1-1,-1-1 1,1 0 0,0 1 0,-1 4-1,-7 45-44,7-36 22,-2 19-8,2-1 0,1 1 0,7 59-1,26 105 88,-4-32 66,-22-120 12,2-1 0,2 0-1,2 0 1,3-1-1,1-1 1,36 71-1,-48-108-191,1 0 0,-1 0 0,2 0-1,-1 0 1,7 6 0,-11-12 33,1 1 1,0-1-1,-1 1 1,1-1-1,0 0 1,0 0-1,0 1 1,-1-1 0,1 0-1,1-1 1,-1 1-1,0 0 1,0-1-1,0 1 1,0-1-1,0 1 1,0-1-1,1 0 1,-1 0-1,0 0 1,0 0-1,0-1 1,1 1-1,2-1 1,5-4 6,-1 0-1,0-1 1,0 0 0,0 0-1,-1-1 1,0 0 0,0 0 0,-1-1-1,11-15 1,7-12 1,21-39 1,-42 68-4,15-30 84,-1-1 1,-1-1 0,-3 0-1,-1-1 1,-2-1 0,9-55-1,-20 95-36,0-1-1,1 0 0,-1 0 0,0 0 0,0 0 0,0 0 0,0 0 0,1 0 0,-1 0 0,-1 0 0,1 1 0,0-1 0,0 0 0,0 0 0,0 0 0,-1 0 1,1 0-1,0 0 0,-1 1 0,1-1 0,-1 0 0,1 0 0,-1 0 0,1 1 0,-2-2 0,1 1-6,0 1 0,0 0-1,0 0 1,0 0 0,0 0 0,0 0-1,0 0 1,0 0 0,0 1 0,0-1-1,0 0 1,0 1 0,0-1 0,0 0 0,0 1-1,0-1 1,0 1 0,1-1 0,-2 2-1,-4 2-25,1-1 0,0 2-1,0-1 1,1 1 0,-1-1-1,1 1 1,-6 9 0,6-4 29,-1 0 1,2-1 0,-1 1 0,1 0 0,1 1 0,-3 20 0,2 65 389,3-84-357,2 22-91,2 0 1,1 0 0,2 0-1,17 53 1,-22-83 5,-1 0 0,1 0 1,-1 0-1,1 0 0,0 0 0,0-1 1,1 1-1,-1-1 0,1 1 1,0-1-1,0 0 0,0 0 1,0 0-1,0 0 0,5 2 1,-5-3-4,1-1 1,-1 0 0,0 0 0,0 0 0,0 0 0,1-1 0,-1 0 0,0 1 0,0-1 0,1 0 0,-1 0 0,0-1 0,1 1 0,-1-1 0,0 1 0,0-1 0,0 0 0,1 0 0,-1-1 0,0 1 0,0-1 0,2-1 0,6-4-14,0 1 0,0-2 0,-1 0 1,-1 0-1,1-1 0,-1 0 1,-1 0-1,0-1 0,0 0 1,-1-1-1,0 0 0,0 0 1,8-23-1,-1-2 47,131-317 840,-139 346-725,-6 21-43,-6 41 2,2-19-26,3-14-55,2 0 0,0 0 0,1 0 1,1-1-1,8 30 0,-8-37 44,2 0 0,-1 0 0,2 0 0,0-1 0,1 1 0,0-2 0,1 1 0,16 20 0,-13-22-21,-1-2 0,1 1 1,1-1-1,0-1 1,0 0-1,0 0 0,1-2 1,0 1-1,1-2 1,-1 0-1,1 0 0,0-1 1,20 3-1,-23-6-12,-1 0 0,1 0 0,-1-1 0,1 0-1,-1-1 1,0 0 0,1-1 0,-1 0 0,0-1 0,0 0 0,0 0-1,0-1 1,-1 0 0,1-1 0,-1 0 0,0-1 0,0 0 0,-1 0-1,9-9 1,8-11-16,-2-1 0,-1-1 0,-1-1-1,-1 0 1,28-60 0,-36 58 98,-1-1 0,-2 0 0,-1 0 0,-2 0 0,-1-1 0,1-35 0,-6 66-71,1-1 0,-1 1 0,0 0 0,0-1 0,0 1 0,0-1 0,0 1 0,0-1 0,-1 1 0,1 0 0,-1-1 0,0 1-1,1-1 1,-1 1 0,0 0 0,0 0 0,-1 0 0,1 0 0,0 0 0,-1 0 0,1 0 0,-1 0 0,0 0 0,0 0 0,0 1 0,1-1 0,-1 1 0,-1 0 0,1-1 0,-3 0 0,0 1 10,0 0 0,0 0 0,0 1 0,-1 0 0,1 0 0,0 0-1,0 0 1,0 1 0,0 0 0,0 0 0,0 1 0,0-1 0,-9 5 0,6-2-23,0 0 0,1 1 0,0 0 0,0 0 0,0 1 0,0-1 0,1 1 0,0 1 0,0-1 0,1 1 0,0 0 0,0 1 0,0-1 0,1 1 0,0 0 0,1 0 0,-3 8 0,2-3-7,0 0 0,0 1 0,2-1 0,0 1-1,0 0 1,1-1 0,1 1 0,0 0 0,1 0 0,4 17-1,1-3-7,0-1 0,3 0 0,0 0 0,22 43 0,-28-62 28,1-1-1,1 0 1,-1 0-1,1-1 1,0 1-1,0-1 1,1 0-1,0-1 1,0 1-1,1-1 0,-1 0 1,1-1-1,0 1 1,0-1-1,0-1 1,1 0-1,0 0 1,-1 0-1,1-1 1,0 0-1,11 2 0,-11-4-155,0 1-1,0-1 0,0-1 0,0 1 0,0-1 0,0-1 0,0 1 0,0-2 0,0 1 0,-1-1 1,1 0-1,-1 0 0,0-1 0,0 0 0,0 0 0,0-1 0,9-8 0,-10 7-122,4-2-888,1-1 0,-2 0-1,1 0 1,-1-1 0,-1-1 0,0 1 0,0-1-1,-1-1 1,10-21 0,-16 28-51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2.8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 87 716,'-23'-6'646,"-3"0"4941,31 39-5525,-3-29-79,0-1 0,0 1 1,0-1-1,1 0 0,0 0 0,0 0 0,-1 0 0,2-1 0,-1 1 0,0-1 0,0 0 0,1 1 0,0-2 0,5 3 0,-7-2 4,0-1 0,1 0 0,-1-1 0,1 1 0,-1 0 0,1-1 0,0 0 0,-1 1 0,1-1-1,-1 0 1,1 0 0,0 0 0,-1-1 0,1 1 0,-1-1 0,1 1 0,-1-1 0,1 0 0,-1 0-1,1 0 1,-1 0 0,0-1 0,1 1 0,1-2 0,-2-1 18,1 1-1,-1-1 1,0 0 0,-1 0 0,1 0-1,-1 0 1,0 0 0,0 0 0,0 0-1,0-1 1,-1 1 0,1 0 0,-1 0-1,0-1 1,-1 1 0,1 0-1,-1 0 1,0-1 0,0 1 0,0 0-1,0 0 1,-1 0 0,1 0 0,-1 0-1,0 1 1,-1-1 0,-3-5 0,3 6-7,-1 0 1,1 1-1,-1-1 1,0 1-1,1 0 1,-1 0 0,0 0-1,-1 0 1,1 1-1,0 0 1,0 0 0,-1 0-1,1 0 1,0 1-1,-1-1 1,1 1-1,-1 0 1,1 1 0,0-1-1,-1 1 1,1 0-1,0 0 1,-1 0-1,1 0 1,0 1 0,0 0-1,0-1 1,0 2-1,-5 2 1,8-4-43,0 0 0,0 0 0,0 0 0,0-1 0,0 1 0,0 1 0,0-1 0,1 0 0,-1 0 0,0 0 0,0 0 0,1 0 0,-1 1 0,1-1 0,-1 0 0,1 1 0,0-1 0,-1 0 0,1 1 0,0-1 0,0 2 0,0 0-47,1 0-1,-1 0 1,1-1 0,-1 1 0,1 0-1,0 0 1,1-1 0,-1 1-1,0-1 1,2 3 0,6 7-376,-1-1 0,2-1 0,14 15 0,-18-20 231,37 39-990,-21-24 668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05.7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1 305 468,'0'-1'30,"0"0"0,0 1 0,0-1 1,0 0-1,1 0 0,-1 1 0,0-1 0,1 0 0,-1 1 0,1-1 0,-1 1 0,0-1 1,1 0-1,-1 1 0,1-1 0,0 1 0,-1-1 0,2 0 0,-2 1 80,1-1 1,0 0-1,0 0 0,0 0 0,0 0 0,0 0 1,-1 1-1,1-2 0,0 1 0,-1 0 0,1 0 1,-1 0-1,1 0 0,-1 0 0,0 0 0,1 0 1,-1-1-1,0 1 0,0-2 0,2-17 1269,-1-4 1330,-4 5 1921,-7 61-4246,7 91-1176,-3-29 2364,6-15-3089,0-88 1482,4 15 179,1-2 767,-5-11-485,11-19-843,-9 11 147,0 0 0,0 0-1,-1 0 1,0 0-1,0 0 1,0-1-1,-1 1 1,1-10 0,-5-49-1220,2 49 1396,-12-73-729,6 51 552,5 1 845,3 35-94,0-14-44,1 17-487,0-1 0,0 1 0,0-1 0,0 1 0,0 0 0,0-1 0,-1 1 0,1 0 0,-1 0 0,1-1 0,-1 1 0,0 0 0,0 0-1,1 3 1,5 49-185,-3-29 324,-1 2 28,-2 1-1,-2 30 1,-1 2-27,3-57-75,0 24 312,0-26-312,0 0 1,0 1 0,0-1-1,0 0 1,1 0-1,-1 1 1,0-1 0,0 0-1,1 0 1,-1 1-1,1-1 1,0 0 0,-1 0-1,1 0 1,0 0-1,-1 0 1,1 0 0,0 0-1,0 0 1,1 1 0,0-1 150,21 2 402,-10 1-501,0 0-1,0-1 1,24 2 0,-6 0-1,-7-2 16,37-1 0,2 1 169,-8 1 74,1-3 1,87-8 0,109-33-945,-58 9 1858,-140 28-806,-3 0-1105,-7-2 747,57 1 1,105-2 646,159 3-958,-284 9 50,112-18 291,-52 4-718,-81 6 678,106-17 0,44-11 89,37-3-682,-200 26 849,62-1 0,-10 1-386,101-7 2,-39 4 132,136 0-19,-216 9-141,60 2-253,-47-1 642,-60-1-289,45 3 0,-44 2-69,19 3 37,1-3 1,93-4 0,159-6-754,-172 8 203,279 7 1830,-272-3-1152,548 0 135,-417 4-498,-185-6 459,502 5-2174,-349-20 2990,-106 8-970,-112 1-89,-21 1 48,1 1 0,-1-1 0,1 1 0,0 0 0,-1 0 0,1 0 0,-1 0 0,1 1 0,-1-1 0,1 1 0,2 0 0,18-2 116,-4-1-105,28 2-14,8 0-38,8 4-960,-56-4 1039,11 0 195,0 0-1,0 2 0,25 4 0,-41-6-115,46 6-470,-46-6 67,0 1-142,-1-1 503,-1 0-1,1 0 0,0 0 0,0-1 0,0 1 0,0 0 0,0 0 0,0 0 0,0-1 0,0 1 0,-1 0 0,1-1 1,0 1-1,0-1 0,1 0 0,-4-4-136,0-1 0,0 1 0,0 0 0,-1 0 0,1 0 0,-1 0 0,0 0 0,-1 1 1,1-1-1,-8-7 0,5 6 28,2-1 0,-1 0 0,1 0 0,0-1 0,1 1 0,-1-1 0,2 0 0,-1 0 0,1 0 0,0 0 0,1-1 0,-1-8 0,0-3 71,1-1 0,2 1 1,4-39-1,-4 47-9,-1 1 1,-1-1-1,0 1 0,0 0 1,-6-20-1,3 11 75,3-18-64,1 37 93,0-10-715,-3 9 26,-2 7 308,-7 35-321,-3 30 1142,12-47-666,2-20-9,-15 60-74,14-38 197,1-18 51,1 1 1,-1 0-1,-1 0 1,-2 8 0,-15 45 1084,18-59-1152,-7 15 291,-7 7-8,15-23-280,-14 10-506,-17-4 349,27-5 159,0-1 0,0 1 1,-1-1-1,1 0 0,0-1 1,-8 1-1,-3-2-399,-18 2 1000,32-1-462,-26 0-70,-62-8-308,60 5 16,-57 2 0,39 2 368,15 0-565,-47 6 1,59-5 463,-1 0 0,0-2 0,-33-2 0,36 0-299,1 2 1,-1 0-1,1 0 0,-29 6 0,39-5 331,-1-1 0,0 1 0,0-1 0,0 0 0,-12-2 0,-12-1-89,-26 2-627,30 0 538,1 0 0,-1 2-1,-38 7 1,10-4-161,47-4 133,-1 1 0,1-1 0,0 2 0,-15 2 0,4 1 103,1-2 0,-1 0 0,1-1 0,-1-1 0,-24-2 0,5 1 131,3 0-86,33 0-59,-16 0-114,11 0 149,0 1 0,1 1-1,-1-1 1,-9 4-1,9-2-32,0-1 0,-1 0 0,1 0 0,-13 0 0,20-2 17,-16 10-291,2-7 269,0 0 0,-1-1 0,1 0-1,-23-1 1,36-1 9,-33-2 48,-14 2-144,-62-4-273,103 4 478,-70 9-422,14-6 510,26 5-1307,36-7 831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08.0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629 171 220,'0'0'5430,"-6"-33"-3327,4 3-2322,2 27 208,0 0 0,0 0-1,0-1 1,0 1 0,-1 0 0,1 0-1,-1 0 1,-1-5 0,1 7 9,-2-6 114,0 0 1,0 0 0,-1 0 0,-8-11 0,9 16-57,1 0-1,0 0 1,-1 0 0,1 0 0,-1 0 0,0 1 0,1-1 0,-1 1 0,0-1-1,0 1 1,0 0 0,0 1 0,0-1 0,-6 0 0,-6-2-53,-1 2 0,1 0 0,-1 1-1,0 0 1,0 1 0,1 1 0,-1 1 0,1 0 0,0 1 0,-22 8 0,31-8-1,1 1 0,0-1 0,0 1-1,0 0 1,1 0 0,-1 1 0,1-1 0,0 1 0,1 0 0,0 0 0,0 0 0,0 0 0,0 1 0,-1 6-1,1 4-93,1 1-1,0-1 0,1 0 0,1 0 0,3 23 0,-1 10-30,-2-44 161,1 1 0,0 0 0,0 0 0,0-1 0,1 1 0,0 0 0,0-1 0,1 0 0,0 1 0,0-1 0,0 0 0,1-1 0,6 9 0,5 3-108,0-1-1,31 25 1,-17-16 117,-14-12-34,-7-6 1,-1-1 1,0 1-1,9 11 0,-14-15-10,0 0 0,0 0-1,0 0 1,-1 1 0,1-1-1,-1 0 1,0 1 0,0 0-1,0-1 1,-1 1-1,1-1 1,-1 8 0,-1 0 4,0 1-1,-1-1 1,0-1 0,-1 1 0,-1 0-1,1-1 1,-2 1 0,-5 9 0,4-6 20,-3-1 9,0 0 0,-1 0-1,-1-1 1,0 0 0,0-1 0,-14 10 0,14-11 42,0-1 31,0 0 1,-1 0-1,0-2 0,0 1 1,-25 10-1,3-6 156,-37 9 0,54-17-140,6-2 5,-1 0-1,1-1 1,0 0-1,0-1 1,-1 0-1,-13-3 1,-24 1 2612,49 2-2733,0-1-1,-1 1 0,1 0 0,0 0 1,0 0-1,0-1 0,-1 1 1,1 0-1,0 0 0,0-1 1,0 1-1,-1 0 0,1 0 1,0-1-1,0 1 0,0 0 0,0-1 1,0 1-1,0 0 0,0-1 1,-1 1-1,1 0 0,0-1 1,0 1-1,0 0 0,0 0 0,1-1 1,-1 1-1,0 0 0,0-1 1,0 1-1,0 0 0,0-1 1,0 1-1,1-1 0,11-4-585,22 3-137,-33 2 841,16 0-163,3-1 43,1 2 0,32 4 0,-48-4-25,1 0 0,-1 1-1,0-1 1,1 1 0,-1 0 0,0 0 0,0 0 0,0 1 0,-1 0 0,1 0 0,-1 0 0,1 1 0,-1-1 0,0 1 0,4 5 0,-2 2 6,0 0 0,-1 1 0,-1 0 0,0 0 0,0 0 0,-1 0 0,-1 0 0,0 1 0,0 22 0,-1-29 21,2 38 180,-2 1 1,-3-1-1,-1 1 0,-1-1 0,-20 74 1,17-85 99,1 1 0,-4 66 0,10-88-257,0-1-1,1 1 0,1 0 0,0-1 0,0 1 1,2-1-1,5 17 0,-6-23-26,-1 0 0,1 0 0,0 0 0,0 0 0,0 0 1,1-1-1,0 0 0,0 1 0,0-1 0,0-1 0,1 1 0,-1-1 0,1 1 0,0-1 0,0-1 1,0 1-1,10 3 0,-6-3 12,0 0 1,-1-1-1,1 0 1,0 0-1,1-1 1,-1-1-1,0 1 1,0-1-1,0-1 1,18-2-1,-2-4-93,-1-1 0,0 0-1,34-19 1,-49 22-119,-1 0 1,0 0-1,-1-1 1,1 0-1,-1 0 1,0-1-1,0 0 0,-1 0 1,0-1-1,0 0 1,-1 0-1,6-11 0,-10 16-51,0 1-1,-1-1 0,1 1 0,-1 0 0,1-1 0,-1 1 0,0-1 0,0 1 0,0-1 0,-1-3 1,1-5-1844,-3 10 1439,0-1 0,1 1 0,-1 0 0,0 0 0,0 0 0,0 0 0,0 0 0,-4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09.7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167 320 132,'-2'-3'457,"-7"-7"-113,7 8 9,-11-30 2317,10 17-2191,0 4-146,0 0 1,0 0-1,2 0 0,-1-1 0,1 1 1,1-1-1,0 1 0,1-1 0,0 1 1,2-12-1,-1 17-286,-1 0 0,1 1 0,0-1 0,1 1 0,-1-1 1,1 1-1,0 0 0,0 0 0,1 0 0,0 1 0,-1-1 0,1 1 0,1 0 1,-1 0-1,6-4 0,-2 3-61,1 0 0,-1 0 0,1 1 0,0 0 0,0 1-1,0 0 1,0 0 0,1 1 0,-1 0 0,1 1 0,-1 0 0,15 1 0,-8 1 58,0 0 1,0 2-1,-1 0 0,1 1 0,26 10 1,69 34 125,-106-45-180,-1-1 1,1 1-1,-1 0 1,0 0-1,0 0 1,0 1-1,0-1 1,0 1-1,-1 0 1,1 0 0,-1 1-1,-1-1 1,1 0-1,0 1 1,-1 0-1,0 0 1,0-1-1,0 1 1,1 7 0,-2-6 6,-1 0 1,1 1 0,-1-1 0,0 1-1,0-1 1,-1 1 0,0-1 0,0 0-1,0 1 1,-1-1 0,0 0 0,0 0 0,-1 0-1,0 0 1,-6 9 0,-18 22-14,-1-1 1,-2-2 0,-2-1-1,-47 39 1,65-59 14,-97 94 193,103-97-137,-1 1 1,1 0 0,1 0-1,0 1 1,1-1-1,0 2 1,-5 15 0,9-21-74,0-1 0,0 1 0,0 0 1,1 0-1,1 0 0,-1 0 1,1 0-1,0 0 0,0 0 1,1 0-1,0-1 0,1 1 1,-1 0-1,1 0 0,0-1 1,4 8-1,-2-6 61,0 0 0,1-1 0,0 0 0,0 0 0,0 0 0,1 0 0,0-1 0,1 0 0,-1 0 0,1-1 0,0 1 0,1-1 0,-1-1 0,1 0 0,0 0 0,0 0 0,0-1 0,0 0 0,1-1 0,-1 0 0,1 0 0,0-1 0,-1 0 0,1 0 0,0-1 0,11-1 0,6-2 37,-1-2 0,0 0 0,33-11 0,-55 14-53,0 1-1,-1-1 0,1 1 1,-1-1-1,1 0 0,-1 0 1,0 0-1,1 0 1,-1-1-1,0 1 0,-1-1 1,1 1-1,1-4 0,13-13 1177,-16 18-1146,0 1 0,0-1 1,0 1-1,0-1 0,0 0 1,0 1-1,-1-1 0,1 1 1,0-1-1,0 1 0,0-1 1,-1 1-1,1-1 0,0 1 1,-1-1-1,1 1 0,0-1 1,-1 1-1,1-1 1,-1 1-1,1 0 0,-1-1 1,1 1-1,-1 0 0,1-1 1,-1 1-1,1 0 0,-1 0 1,1-1-1,-1 1 0,1 0 1,-1 0-1,1 0 0,-1 0 1,0 0-1,1 0 0,-1 0 1,1 0-1,-1 0 0,0 0 1,-4 1 5,0-1 0,0 1 0,0 1 0,0-1 0,-8 4 0,-4 3-194,2 0 0,-26 17-1,32-19 123,0 1 0,1 0-1,0 1 1,0 0 0,0 0 0,1 1-1,1 0 1,-1 0 0,2 0-1,-1 1 1,1 0 0,1 0 0,-1 1-1,-3 15 1,2 6 142,2-14-77,1 0 0,0 32-1,3 0-163,3 1 1,10 51-1,-10-86 107,-1 0-1,-1 0 1,0 0-1,-2 23 1,0-37 9,0 0 1,0 0-1,0-1 0,0 1 1,0 0-1,0 0 0,0-1 1,-1 1-1,1 0 0,-1-1 1,0 0-1,1 1 0,-1-1 1,0 0-1,1 0 0,-1 0 1,0 0-1,0 0 0,0 0 1,0 0-1,0-1 0,0 1 1,-3 0-1,-4 1-9,0-1 0,-1 1 0,-15 0 0,-5-4 315,-60-10 1,62 7-1667,-58-3 0,83 8 745,0 0 0,0 0 0,1-1 0,-1 1 1,0-1-1,0 0 0,0 0 0,0 0 0,0 0 0,1 0 0,-1-1 0,0 1 0,1-1 0,-1 1 0,1-1 0,-3-3 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12.3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67 319 180,'3'-9'266,"5"-21"573,0 0 0,3-38 1,-10 56-554,0 1 270,0 1-1,0 0 0,-2-1 1,1 1-1,-1-1 1,-5-19-1,3 19-151,0 0 749,0 0 0,0 0 0,-1-22 1318,3 33-2454,1 1 0,-1-1 0,1 0 0,-1 0 0,0 0 0,1 1 0,-1-1 0,1 0 0,-1 1 0,1-1 0,-1 0 0,1 1 0,0-1 0,-1 1 0,1-1 0,-1 0 0,1 1 0,0-1 0,-1 1 0,1-1 0,0 1 0,-1 0 0,1-1 0,0 1 0,0-1 0,0 1 0,-1 0 0,-3 20 237,3-14-160,-38 303 827,30-223-712,-2 82-142,12 210-1,17-91 397,-11-200-140,-6-41-159,2 21-61,0-62-1146,0-13-1591,-3-17-1308,-17-45-2487,11 49 4381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12.7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54 325 308,'-4'-4'289,"-2"-1"249,0 0 0,1 0 0,-1-1 0,1 0 0,0 0 0,-5-9 0,9 12-374,0 0 0,0 0 0,0 0 0,0 0 0,0 0 0,1 0 0,0 0 0,-1 0 0,1 0 0,0 0 0,1 0 0,-1-1 0,0 1 0,1 0 0,0 0 0,0 0 0,0 0 0,0 0 0,3-5 0,2-4-72,1 1-1,1 0 0,0 0 1,1 1-1,0 0 0,0 0 0,1 1 1,0 0-1,1 1 0,-1 0 1,25-12-1,-4 4-47,0 1 0,1 2 0,51-14 0,-74 25-39,1 0 0,0 1 0,0 0 0,-1 0 0,1 1 0,0 0 0,0 1-1,0 0 1,-1 1 0,1 0 0,-1 0 0,1 1 0,-1 0 0,0 1 0,0 0-1,12 8 1,-15-9 25,0 1 1,-1 0-1,0 0 0,0 0 0,0 1 0,0-1 1,-1 1-1,0 0 0,0 1 0,0-1 0,0 1 0,-1 0 1,0 0-1,0 0 0,-1 0 0,0 0 0,0 0 1,0 1-1,-1-1 0,0 1 0,0 0 0,0-1 1,-1 1-1,-1 10 0,0-2 61,-1-1 0,-1 0 0,0 0 0,-1 0 1,0 0-1,-1 0 0,-1-1 0,0 0 0,-15 24 0,9-18 63,8-13-96,0 0-1,0 0 0,0 0 1,-1-1-1,-8 8 0,-4 1 11,-1 0-1,-1-1 1,-25 14-1,44-27-123,-1 1 0,1-1-1,0 0 1,-1 0 0,1 1-1,0-1 1,-1 0 0,1 0-1,-1 0 1,1 0 0,0 1-1,-1-1 1,1 0 0,-1 0-1,1 0 1,0 0 0,-1 0-1,1 0 1,-1 0 0,1 0-1,0 0 1,-1 0 0,1-1-1,-1 1 1,1 0 0,0 0-1,-1 0 1,1 0 0,0-1-1,-1 1 1,1 0 0,0 0-1,-1 0 1,1-1 0,0 1-1,0 0 1,-1-1 0,1 1-1,0 0 1,0-1 0,-1 1-1,1 0 1,0-1 0,0 1-1,0-1 1,2-26-3559,1 18 2775,0-1 0,1 1-1,0 0 1,7-12 0,5 0-109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13.6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336 284 180,'20'-20'1915,"-10"-5"-523,-4 10-432,0-1 0,5-23 0,-10 34-808,0 0-1,-1 1 1,1-1-1,-1 0 1,0 0-1,-1 0 1,1 0-1,-1 0 1,0 0-1,0 1 1,0-1-1,-4-8 1,1 3 183,-1 1-1,1 0 1,-2 1 0,1-1 0,-1 1 0,0 0-1,-9-8 1,12 14-287,0 0 0,0-1-1,0 1 1,0 1-1,-1-1 1,1 0 0,-1 1-1,1 0 1,-1 0 0,1 0-1,-1 0 1,0 0 0,1 1-1,-1 0 1,0 0 0,0 0-1,1 0 1,-1 0 0,0 1-1,1 0 1,-1-1-1,-6 4 1,-3-1-32,-1 2-1,1 0 1,0 1 0,0 0-1,1 0 1,-1 2-1,2 0 1,-1 0 0,1 1-1,0 0 1,1 1-1,0 0 1,1 0 0,0 1-1,0 1 1,1-1-1,1 2 1,0-1 0,0 1-1,2 0 1,-1 0 0,2 0-1,0 1 1,0-1-1,1 1 1,1 0 0,0 0-1,1 25 1,1-30-125,1-1 0,0 0 0,1 1 0,0-1 1,0 0-1,1 0 0,0-1 0,0 1 0,1 0 0,-1-1 0,2 0 0,-1 0 1,1 0-1,0-1 0,1 1 0,-1-1 0,1 0 0,1-1 0,-1 0 1,14 9-1,-13-10 31,-1 0 1,1 0-1,0-1 1,0 0-1,0-1 1,0 1-1,0-1 1,1-1-1,-1 1 1,0-1-1,1-1 1,0 1-1,-1-1 1,1 0-1,-1-1 1,1 0-1,-1 0 1,0-1 0,1 0-1,-1 0 1,0-1-1,0 0 1,10-5-1,-7 2 112,-1 0 0,0-1 0,0 0-1,-1 0 1,1-1 0,-2 0 0,1 0 0,-1-1-1,-1 0 1,1-1 0,-1 1 0,-1-1 0,0 0-1,0 0 1,-1-1 0,-1 1 0,0-1 0,0 0-1,2-22 1,0 5 214,-2 13 13,0-1-1,-2 0 0,1 0 0,-2 0 1,0 1-1,-3-24 0,3 39-244,0 0 0,0 0 1,0 0-1,0 1 0,0-1 0,-1 0 0,1 0 0,0 0 0,0 0 0,0 0 0,0 0 0,0 0 0,0 0 0,0 0 0,0 0 0,0 0 0,0 1 1,0-1-1,0 0 0,-1 0 0,1 0 0,0 0 0,0 0 0,0 0 0,0 0 0,0 0 0,0 0 0,0 0 0,0 0 0,-1 0 0,1 0 0,0 0 1,0 0-1,0 0 0,0 0 0,0 0 0,0 0 0,0 0 0,0 0 0,0 0 0,-1 0 0,1 0 0,0 0 0,0 0 0,0-1 0,0 1 1,0 0-1,0 0 0,0 0 0,0 0 0,0 0 0,-1 0 0,-4 20 443,-2 32-35,7-52-422,3 74 114,-2-68-108,1 1-1,-1-1 0,1 0 0,0 1 1,0-1-1,1 0 0,-1 0 0,1 0 1,5 6-1,-3-5-11,1 0 0,0-1 0,0 0 0,0 0 0,1 0 0,-1-1 0,1 0 0,0 0 0,1-1 0,-1 0 0,1 0 0,0-1 0,0 0 0,0 0 0,1-1 0,-1 0 0,0-1 0,1 1 0,-1-2 0,1 1 1,14-2-1,-9 0-177,1-2 1,-1 1 0,0-2 0,0 0 0,0 0 0,-1-2 0,0 0 0,0 0 0,0-1 0,-1 0 0,0-1 0,12-10 0,-13 9 148,0-1 0,-1 1 1,0-2-1,12-15 0,-18 18 90,1 1-1,-1-1 0,0 0 0,-1 0 0,0 0 0,0-1 0,-1 1 1,2-13-1,-2 3 201,-1-1 1,0 0 0,-1 0 0,-1 0 0,-6-27-1,7 45-236,0 0-1,0 0 1,0 0-1,0 0 0,0 0 1,-1 0-1,1 0 1,0 0-1,-1 0 0,1 0 1,-1 0-1,1 0 1,-1 1-1,1-1 0,-1 0 1,0 0-1,1 1 1,-2-2-1,2 2 4,-1 0 1,1 0-1,0 0 1,-1 0-1,1 0 1,-1 0-1,1 0 1,-1 0-1,1 0 1,0 1-1,-1-1 1,1 0-1,-1 0 1,1 0 0,0 0-1,-1 1 1,1-1-1,0 0 1,-1 0-1,1 1 1,0-1-1,-1 0 1,1 1-1,0-1 1,0 0-1,-1 1 1,-14 30 911,12-17-957,0 0-1,2 1 1,-1-1 0,2 1 0,0-1 0,0 1 0,4 16-1,-3-24 3,1 1 0,-1-1 0,1-1 0,0 1-1,1 0 1,0 0 0,0-1 0,0 0-1,1 1 1,0-1 0,0-1 0,0 1-1,1 0 1,0-1 0,0 0 0,8 6-1,-9-9-312,-1-1 0,1 0 0,-1 0 0,1 0 0,0 0-1,-1 0 1,1-1 0,0 1 0,0-1 0,5 0 0,1 0-3289,-9 0 3487,-1 0 0,1 0 0,-1 0 0,1 0 1,0 0-1,-1 0 0,1 0 0,-1 0 0,1 0 1,-1-1-1,1 1 0,0 0 0,-1 0 0,1-1 0,-1 1 1,1 0-1,-1-1 0,1 1 0,-1 0 0,0-1 1,1 1-1,-1-1 0,1 1 0,-1 0 0,0-1 1,1 1-1,-1-1 0,0 1 0,0-1 0,1 0 0,-1 1 1,0-1-1,0 1 0,0-1 0,2-8-1159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13.9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113 230 144,'-11'-76'1346,"7"36"-105,-13-49 0,16 87-1008,1-7 96,0 9-320,0 0 0,0 0-1,0 0 1,0 0 0,0 1 0,0-1 0,-1 0 0,1 0-1,0 0 1,0 0 0,0 0 0,0 0 0,0 0-1,0 0 1,0 0 0,0 0 0,0 0 0,-1 0 0,1 0-1,0 0 1,0 0 0,0-1 0,0 1 0,0 0 0,0 0-1,0 0 1,0 0 0,0 0 0,-1 0 0,1 0-1,0 0 1,0 0 0,0 0 0,0 0 0,0 0 0,0 0-1,0 0 1,0-1 0,0 1 0,0 0 0,0 0-1,-4 12 52,1 0 0,0 1-1,0-1 1,2 1-1,0-1 1,0 14-1,-2 20 27,5 15-285,-2-60 117,22 4-316,-18-7 391,1 0 1,-1-1 0,0 0-1,0 0 1,0 0-1,0 0 1,0 0 0,-1-1-1,1 0 1,-1 0-1,0 0 1,0 0-1,-1 0 1,1 0 0,-1-1-1,3-5 1,-3 5 27,0 0 0,0 0 0,-1-1 0,1 1 0,-1-1 0,0 1 0,-1-1 0,1 1 0,-1-1 0,0 1 0,-1-1 0,1 0 0,-1 1 0,-3-10 0,1 7 23,0 1 0,-1 0 0,0 0 1,0 0-1,-8-10 0,11 16-51,1 0 0,-1 0 0,0 0 0,0-1 0,0 1 0,0 0 0,0 0 0,0 1 0,0-1 0,0 0 0,0 0 0,0 0 0,-1 1 0,1-1 0,0 1 0,-1-1 0,1 1 0,0-1 0,-1 1 0,1 0 0,0-1 0,-1 1 0,1 0 0,-1 0 0,1 0 1,0 0-1,-1 1 0,1-1 0,-1 0 0,1 0 0,0 1 0,-1-1 0,1 1 0,0-1 0,0 1 0,-1 0 0,1-1 0,0 1 0,-1 1 0,-5 4-111,1 0 0,0 1 0,0 0 0,1 0 0,-1 0 0,2 1 0,-1 0 0,1 0 0,0 0 0,1 0 0,0 0 0,0 1 0,1 0 0,0-1 0,1 1 0,-1 0 1,2 0-1,-1 0 0,1 0 0,1 0 0,0 0 0,0 0 0,0-1 0,4 12 0,14 35-940,-10-34 373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7:14.7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79 462 512,'-8'9'589,"-1"0"1,-1 0-1,1-1 1,-22 14-1,31-22-542,-1 0 0,1 0-1,0 1 1,0-1 0,-1 0 0,1 0 0,0 0-1,-1 0 1,1 0 0,0 0 0,0 0 0,-1 0 0,1 0-1,0 0 1,-1 0 0,1 0 0,0 0 0,-1 0-1,1 0 1,0 0 0,0 0 0,-1 0 0,1 0-1,0 0 1,-1 0 0,1 0 0,0-1 0,0 1 0,-1 0-1,1 0 1,0 0 0,0-1 0,0 1 0,-1 0-1,1 0 1,0-1 0,0 1 0,0 0 0,0 0-1,-1-1 1,1 1 0,0-1 0,0 1 19,0-1-1,0 0 1,0 1 0,0-1-1,0 0 1,0 1 0,1-1 0,-1 1-1,0-1 1,0 0 0,1 1-1,-1-1 1,0 1 0,1-1-1,-1 0 1,0 1 0,1-1 0,-1 1-1,1-1 1,-1 1 0,1 0-1,-1-1 1,1 1 0,-1-1 0,1 1-1,0 0 1,-1-1 0,2 1-1,7-6 11,-1-1 0,1 1-1,-1-1 1,-1-1-1,1 1 1,-1-1 0,-1-1-1,0 1 1,0-1-1,0 0 1,-1-1 0,5-11-1,2-8-63,-1-1 1,14-59-1,-21 72 19,2-10-19,5-44 1,-10 63 23,-1 1 1,0 0-1,0 0 1,-1 0 0,0 0-1,0 0 1,-1 0-1,0 0 1,0 0-1,0 0 1,-5-7-1,6 12 197,0 1-135,1 0 1,-1 0 0,0 0 0,0 0 0,0 0 0,0 1 0,0-1 0,0 0 0,0 1 0,0-1 0,0 0 0,-2 0 0,-2 8-52,3-4-19,0-1-1,0 1 0,0 0 0,0 0 0,0 0 0,1 0 1,0 0-1,-1 0 0,1 1 0,1-1 0,-1 0 0,0 1 0,0 3 1,0 1-67,1 0 1,0 0 0,0 0-1,0 0 1,1 1-1,0-1 1,1 0 0,0 0-1,0-1 1,1 1 0,0 0-1,0-1 1,0 1-1,9 12 1,-8-16 7,-1 0-1,1 1 1,0-1-1,0 0 1,0-1 0,0 1-1,1-1 1,0 0-1,-1 0 1,1 0 0,0-1-1,0 1 1,1-1-1,-1-1 1,0 1-1,1-1 1,-1 0 0,1 0-1,-1 0 1,1-1-1,0 0 1,7 0 0,-4-1 29,0 0 0,0-1 0,-1 0 1,1 0-1,-1 0 0,1-1 1,-1-1-1,0 1 0,0-1 1,-1-1-1,1 0 0,-1 0 1,0 0-1,0-1 0,0 1 1,-1-2-1,0 1 0,0-1 0,-1 0 1,0 0-1,0-1 0,-1 1 1,1-1-1,-2 0 0,1 0 1,-1 0-1,-1-1 0,1 1 1,1-13-1,-3 4 410,1 0 1,8-28-1,-10 43 341,-2 4-273,-7 11-115,-10 19-389,14-18 39,0 0 0,1 0 0,1 0 0,0 1 0,1-1 0,1 1 0,0 23 0,1-32 4,1 0 1,0 0-1,0-1 1,0 1-1,1-1 0,-1 1 1,1-1-1,1 0 0,-1 1 1,1-1-1,0 0 1,0-1-1,0 1 0,1 0 1,0-1-1,-1 0 1,2 0-1,-1 0 0,0 0 1,1-1-1,0 0 0,5 3 1,2 1 59,0-1-1,1-1 1,0 0 0,0-1 0,0 0 0,0-1 0,0-1-1,18 2 1,-24-4-90,-1 0 0,0 0-1,0-1 1,0 1 0,0-1-1,1-1 1,-1 1 0,0-1-1,-1 0 1,1 0 0,0-1-1,-1 1 1,1-1 0,-1-1-1,0 1 1,0-1 0,0 0-1,0 0 1,-1 0 0,5-6-1,6-10-448,-1-2-1,-1 0 0,-1 0 1,16-43-1,-27 64 190,0-1 0,-1 0 0,1 1-1,-1-1 1,0 1 0,1-1 0,-1 0-1,0 1 1,0-1 0,0 0 0,0 1-1,-1-3 1,1-4-1170,-1-11-2834,0 9 2939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4.3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712 365 364,'-3'-3'5437,"-3"-7"-4134,5 9-1048,-5-24 354,3-37 453,2 9-534,0 37-338,-1-12 397,-7-34 0,7 54-579,0 0-1,0 1 1,-1-1 0,0 1-1,0 0 1,-1 0 0,0 0 0,0 0-1,-7-9 1,8 14-36,0 0-1,0-1 1,0 1 0,0 0 0,0 1-1,0-1 1,-1 0 0,1 1 0,0 0-1,-1 0 1,1 0 0,-1 0-1,1 1 1,-7-1 0,-57 1 79,38 1 14,15-1 22,1 1-1,0 0 1,0 1-1,-1 0 1,1 1 0,0 1-1,1 0 1,-1 0-1,-16 9 1,21-8-98,0 0 1,0 0-1,1 1 1,-1 0-1,1 0 0,0 1 1,1 0-1,0 0 1,0 1-1,0-1 0,1 1 1,0 1-1,-7 15 0,8-15-55,-1 0 0,2 1 0,-1 0-1,1 0 1,0 0 0,1 0 0,1 0-1,-1 0 1,1 1 0,1-1 0,0 0-1,1 1 1,3 19 0,4-1-23,2-2 1,0 1-1,21 35 1,-23-47 215,2-1 0,0 0 1,1-1-1,0 0 0,1-1 0,25 21 1,-20-19-163,0-1-1,-1 2 1,-1 0 0,27 36 0,-35-41-52,0 0 0,-1 1 1,0 0-1,-1 0 0,-1 1 0,0-1 1,0 1-1,-1 0 0,2 23 0,-4-17 145,0-1-1,-2 0 1,0 1-1,-1-1 1,-1 0-1,-5 21 1,5-29 58,0 0 0,-1-1-1,1 1 1,-2-1 0,0 0 0,0 0 0,0-1-1,-1 0 1,0 1 0,-1-2 0,0 1 0,-12 10-1,10-12 7,-1 0 0,0-1 0,0 0 1,0 0-1,-1-1 0,0 0 0,1-1 0,-1 0 0,0-1 0,-1 0 0,-21 0 0,12-2 94,1-1 1,-1 0 0,0-2-1,1 0 1,-30-9 0,42 10-189,0-1 0,0 0 0,1 0 0,-1-1 1,1 0-1,0 0 0,0-1 0,0 0 0,0 0 1,1-1-1,0 0 0,0 0 0,0 0 0,1 0 1,0-1-1,1 0 0,-6-10 0,6 7-59,-1-1 0,2 0 0,0 0 0,0 0-1,1-1 1,0 1 0,1-1 0,0 1 0,1-1 0,1 1 0,-1-1-1,4-15 1,-1 13-154,-1 1-1,2-1 1,0 1-1,0 0 1,1 0-1,1 0 1,0 0-1,1 1 1,0 0-1,1 0 1,0 1-1,14-15 1,-17 22-80,0 1 0,0 0 0,0 0 0,0 0 0,0 0 0,1 1 1,-1 0-1,1 0 0,-1 0 0,1 1 0,6-1 0,7-1-2538,37 2 0,-47 1 1952,10 0-232,-5 3 32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4.6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267 683 208,'1'-4'434,"0"0"-1,0 1 1,0-1-1,-1 0 1,0 1 0,1-1-1,-1 0 1,-1 0-1,1-3 1,-1-2 529,1 1-687,-2 1 0,1-1 0,-1 1 0,0-1-1,-1 1 1,1 0 0,-2 0 0,1 0 0,-1 0 0,-7-10-1,9 15-191,-5-5-52,7 7-27,0 0 0,0-1 0,0 1 0,-1 0 0,1-1 0,0 1 0,0 0 0,0-1 1,-1 1-1,1 0 0,0-1 0,0 1 0,-1 0 0,1 0 0,0-1 0,-1 1 0,1 0 0,0 0 0,-1 0 0,1 0 0,0-1 0,-1 1 1,1 0-1,0 0 0,-1 0 0,1 0 0,0 0 0,-1 0 0,1 0 0,-1 0 0,1 0 0,0 0 0,-1 0 0,1 0 0,-1 0 0,-9 8 15,0 0-1,1 1 1,0 0-1,0 1 1,1 0-1,0 0 1,0 1-1,2 0 1,-1 0-1,-8 22 1,12-26-56,0 0 1,1 0 0,0 1-1,0-1 1,1 1 0,0-1-1,0 1 1,1 0 0,0 0 0,0-1-1,1 1 1,0 0 0,0-1-1,1 1 1,0-1 0,0 1-1,1-1 1,0 0 0,5 10-1,-6-14 27,0-1 0,0 1-1,0-1 1,0 1 0,1-1-1,-1 0 1,1 0-1,0 0 1,-1 0 0,1 0-1,0-1 1,0 1 0,0-1-1,0 0 1,0 0-1,0 0 1,0 0 0,1-1-1,-1 1 1,0-1-1,0 0 1,1 0 0,-1 0-1,0 0 1,0 0 0,1-1-1,4-1 1,0 0-19,0 0 1,1-1 0,-1 0-1,-1-1 1,1 1-1,-1-2 1,1 1 0,-1-1-1,9-8 1,-12 10 57,0-1 1,-1 0-1,0 0 1,0 0 0,0 0-1,0-1 1,0 1-1,-1-1 1,0 0-1,0 0 1,0 1-1,-1-1 1,0 0 0,0-1-1,0 1 1,0 0-1,-1 0 1,0 0-1,0-9 1,-1 5 249,-1 0 0,0-1 1,0 1-1,-1 0 0,0 0 0,0 1 1,-1-1-1,-1 1 0,-7-13 0,11 19-67,0 2-199,0 1 1,0-1-1,1 1 0,-1-1 1,0 1-1,1-1 0,-1 1 0,0-1 1,1 1-1,-1 0 0,1-1 1,-1 1-1,1 0 0,-1-1 0,1 1 1,0 0-1,-1 0 0,1 0 1,0-1-1,0 1 0,-1 0 0,1 0 1,0 0-1,0-1 0,0 1 1,0 0-1,0 0 0,0 0 1,0 0-1,0 0 0,1-1 0,-1 1 1,1 1-1,6 41-415,-5-33 377,14 119-512,-7-52 715,3 0 0,34 117 1,-40-173-284,0 0 0,-1 0 0,-1 0 1,-2 1-1,1 32 0,-3-39 114,-1-1 1,0 1-1,-1-1 0,-1 0 0,0 0 0,-1 0 1,-1 0-1,-10 23 0,9-26 49,-1 0 0,0-1 0,0 0 0,-1 0-1,-1-1 1,1 0 0,-2 0 0,1-1 0,-18 12 0,21-16-48,-1 0-1,1 0 1,-1-1 0,0 1 0,0-2-1,0 1 1,-1-1 0,1 0 0,0-1 0,-1 0-1,0 0 1,1 0 0,-1-1 0,1 0 0,-1-1-1,-9-1 1,-10-1 114,24 3-124,0 0-1,0 0 1,-1-1 0,1 1 0,0-1-1,0 0 1,0 0 0,0 0 0,0 0 0,-5-3-1,2 0-32,0 0 0,0 0-1,0 0 1,0-1 0,0 0-1,1 0 1,0-1 0,0 1-1,-4-7 1,7 8-1,0 1 0,0 0 0,1-1 0,-1 1 0,1-1 0,0 0 0,0 1 0,0-1 0,0 0 0,1 0 0,-1 1 0,1-1 0,0 0-1,0 0 1,1 0 0,-1 1 0,1-1 0,0 0 0,1-5 0,14-32-520,2 1-1,2 0 1,36-54-1,88-105-730,-57 84 670,-20 26 317,-19 28 62,39-69 1,-69 98 188,32-54-45,-4-2 1,48-125-1,-87 190 131,9-41 1,-15 54 25,1 0 1,-1 0 0,-1 0 0,0 0-1,0 0 1,-1 0 0,-2-10 0,2 17-32,0 1 1,0-1 0,0 0-1,0 1 1,-1-1-1,1 0 1,-1 1 0,1 0-1,-1-1 1,0 1 0,0 0-1,0 0 1,0 0 0,0 0-1,-1 0 1,1 0 0,0 1-1,-1-1 1,0 1-1,1 0 1,-1 0 0,0 0-1,1 0 1,-1 0 0,0 0-1,0 1 1,0 0 0,0-1-1,0 1 1,0 0 0,0 0-1,1 1 1,-1-1-1,0 0 1,-3 2 0,-2-1-9,0 1 0,0 0 0,1 0 1,-1 1-1,1 0 0,0 0 0,0 1 0,0 0 0,0 0 1,0 1-1,-10 9 0,13-7-26,-1 0 0,2 0 1,-1 0-1,1 1 0,0-1 0,1 1 1,0 0-1,0 0 0,1 0 0,-1 9 0,-1-3-14,1 2 8,1 0 0,0 0 1,1 0-1,0 0 0,4 22 0,22 77 203,0 6-110,-22-64-12,-2-1 0,-10 97 0,1 4-8,8-141 206,3-24-11,9-17-358,66-131-162,-16 28 182,-57 117 64,1-1 0,0 1 0,0 0 0,18-18 0,-25 29 10,1 0 0,-1 0-1,0 0 1,1 0 0,-1 0 0,0 0-1,0 0 1,1 0 0,-1 0 0,0 0-1,0 0 1,1 1 0,-1-1 0,0 0 0,0 0-1,1 0 1,-1 0 0,0 1 0,0-1-1,0 0 1,1 0 0,-1 0 0,0 1-1,0-1 1,0 0 0,0 0 0,0 1-1,0-1 1,1 0 0,-1 0 0,0 1-1,0-1 1,0 0 0,0 1 0,0-1 0,0 0-1,0 0 1,0 1 0,0-1 0,0 0-1,0 0 1,0 1 0,0-1 0,-1 0-1,1 1 1,0-1 0,2 23 21,-2-15-4,4 10 11,-1 0 0,2 0-1,1 0 1,13 30 0,-15-40-17,0 0 0,1 0 0,-1-1 0,2 0 0,-1 1-1,1-2 1,0 1 0,1-1 0,0 0 0,-1 0 0,15 8 0,-16-11 1,0 0 1,1-1-1,-1 0 1,1 0-1,-1 0 1,1-1-1,-1 1 1,1-1-1,0-1 1,0 1-1,-1-1 1,1 0-1,0 0 1,0-1-1,0 0 0,-1 0 1,1 0-1,0-1 1,-1 0-1,1 0 1,-1 0-1,0 0 1,0-1-1,0 0 1,0 0-1,0-1 1,5-4-1,2-3-18,-2 1-1,1-2 0,-1 1 1,-1-2-1,0 1 1,-1-1-1,0 0 0,-1-1 1,8-20-1,-5 7 21,-2-1-1,0 0 0,-2 0 1,-1 0-1,-1-1 0,-1 1 1,-2-1-1,-1 0 1,-1 0-1,-1 1 0,-2-1 1,-1 1-1,-12-41 1,16 64 12,-1 1 1,0-1 0,1 1 0,-2 0 0,1-1-1,0 1 1,-1 0 0,0 0 0,0 0 0,0 1-1,0-1 1,-1 1 0,1-1 0,-1 1 0,0 0-1,0 1 1,0-1 0,-1 1 0,1 0 0,-6-3 0,9 5-33,0 0 1,1 0 0,-1 0 0,0-1 0,0 1 0,1 0 0,-1 0 0,0 0 0,0 0 0,0 0 0,1 1 0,-1-1 0,0 0 0,0 0 0,1 0-1,-1 1 1,0-1 0,0 0 0,1 1 0,-1-1 0,0 1 0,1-1 0,-1 1 0,1-1 0,-2 2 0,-9 21-80,4 37 14,6-49 52,-2 48 273,3-1 1,3 1 0,13 85 0,-8-87-218,-3-14-180,13 46-1,-18-86 142,1 0 0,0 0 0,0-1-1,0 1 1,1 0 0,-1 0 0,1-1-1,-1 1 1,1-1 0,0 1 0,0-1-1,0 0 1,1 1 0,-1-1 0,0-1-1,1 1 1,-1 0 0,1 0 0,0-1-1,-1 1 1,1-1 0,0 0 0,0 0-1,0 0 1,0 0 0,0-1 0,0 1-1,0-1 1,0 0 0,0 0 0,5 0-1,-2-1-27,1 0-1,-1 0 0,0 0 0,1-1 0,-1 0 0,0 0 1,0-1-1,0 1 0,0-1 0,-1-1 0,1 1 1,-1-1-1,9-8 0,1-5-49,0-1 1,-1 0-1,-1-1 0,-1-1 1,-1 0-1,17-41 0,-27 57 81,1-1-1,-1 0 1,0 1 0,0-1-1,0 0 1,-1 0-1,0 0 1,0 0-1,0 1 1,0-1 0,-1 0-1,-1-7 1,1 9 8,0 4-3,0-1-1,0 0 1,0 0-1,0 1 0,1-1 1,-1 1-1,0-1 1,0 1-1,0-1 0,1 1 1,-1-1-1,0 1 0,0 0 1,1-1-1,-1 1 1,1 0-1,-1 0 0,1-1 1,-1 1-1,1 0 0,-1 0 1,1 0-1,-1 0 1,1 0-1,0 0 0,0-1 1,0 1-1,-1 0 1,1 0-1,0 2 0,-2 39 104,2-24-84,-1-10-53,0 1 0,1 0 0,1-1 1,-1 1-1,1 0 0,1-1 0,0 1 1,0-1-1,1 1 0,3 8 0,-5-15 27,-1 0 1,1-1-1,-1 1 0,1 0 0,0 0 0,0-1 1,0 1-1,0 0 0,0-1 0,0 1 0,0-1 1,1 0-1,-1 1 0,1-1 0,-1 0 1,1 0-1,-1 0 0,1 0 0,-1 0 0,1 0 1,0 0-1,0 0 0,-1-1 0,1 1 0,0-1 1,0 1-1,0-1 0,0 0 0,0 0 0,0 0 1,-1 0-1,1 0 0,0 0 0,4-1 0,-3 0-1,-1 0 0,1 1 0,0-1 0,0-1-1,-1 1 1,1 0 0,0-1 0,-1 1 0,0-1-1,1 0 1,-1 0 0,0 0 0,0 0 0,0 0-1,0 0 1,2-4 0,28-41-24,-32 47 26,9-16 219,-1 1-1,-1-1 1,0 0-1,-1 0 1,-1-1-1,-1 0 0,0 0 1,-1 0-1,-1 0 1,0-23 888,-4 42-1142,0-1 28,1 0 0,-1 1 0,1-1 0,0 1 0,-1-1 0,1 1 0,0-1 0,0 1 0,0 0 0,0 0 0,0 0 0,0 0 1,1 0-1,-1-1 0,0 1 0,1 0 0,-1 3 0,-2 5 24,-3 5 25,1 1 0,1 1 1,0-1-1,1 1 0,1-1 0,0 32 0,12 105 580,0-14-22,-11-8-989,-28 192-1,26-299 457,-2 1 1,-1 0-1,-10 27 1,13-44-43,0 0 0,-1 0 1,0 0-1,-1-1 1,0 0-1,0 0 0,0 0 1,-1 0-1,0-1 1,0 0-1,-1 0 0,1-1 1,-11 7-1,6-7 41,0 0-1,0 0 0,0-1 1,0-1-1,-1 0 1,1 0-1,-1-1 1,0-1-1,0 0 0,-20-1 1,-1-2-275,-1-1-1,-49-13 1,52 9-64,0-1 1,0-2-1,-39-18 0,10-8-3983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5.0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75 204 252,'7'-28'3601,"-7"25"-3351,1 0 0,-1 0 0,0 0 1,0 0-1,0-1 0,0 1 0,-1 0 0,1 0 0,-1 0 1,-1-4-1,-2-16 584,-1-91 5255,-10 143-5577,5-8-571,1 0 1,2 0 0,0 1-1,1 0 1,1 0-1,0 0 1,2 1-1,1-1 1,1 33-1,1-50 56,1 1-1,0-1 1,0 1 0,0-1-1,0 1 1,1-1-1,0 1 1,0-1-1,0 0 1,1 0 0,-1 0-1,1-1 1,1 1-1,-1 0 1,0-1-1,1 0 1,0 0 0,0 0-1,1 0 1,-1-1-1,1 0 1,-1 0-1,1 0 1,0 0 0,0-1-1,0 0 1,0 0-1,11 3 1,-8-4-72,0-1 1,1 0-1,-1 0 1,0 0-1,0-1 0,0-1 1,0 1-1,0-1 1,0-1-1,0 1 1,0-1-1,-1 0 1,0-1-1,9-5 0,-1-1 31,0 1 0,-1-2-1,-1 0 1,0-1-1,20-22 1,-22 20 82,-1 0 1,-1 0-1,0-1 0,-1 0 1,-1 0-1,0-1 0,-1 0 1,-1 0-1,0 0 0,-1-1 1,-1 0-1,1-26 0,-3 41 83,-2 0 0,1 0-1,0 0 1,0 1 0,0-1 0,-1 0-1,1 0 1,-1 1 0,0-1-1,1 0 1,-2-2 0,-2-9 1070,2 15-1206,0 0-1,0 0 1,1 0-1,-1 0 1,1 0-1,-1 1 0,1-1 1,0 1-1,0-1 1,0 1-1,1-1 1,-1 1-1,0 0 1,1-1-1,-1 4 1,-4 15-79,2-14 105,1 0 0,0 1 0,1-1 0,-1 0-1,2 1 1,-1-1 0,1 1 0,0 0-1,0-1 1,1 1 0,0-1 0,3 12 0,-1-9 23,0 1 0,1-1 0,0 0 0,1 0 0,0 0 0,0-1 0,13 17 0,-9-16-87,-1 0 0,2-1 0,-1 0-1,1-1 1,1 0 0,-1-1 0,2 0 0,16 9 0,-20-13-982,0 0 1,1 0 0,-1 0-1,1-1 1,0 0 0,-1-1 0,16 1-1,-23-2 900,0 0 0,0 0 0,-1 0 0,1-1 0,0 1-1,-1 0 1,1 0 0,0-1 0,-1 1 0,1 0 0,0-1 0,-1 1 0,8-11-2028,-7 9 2133,3-6-1456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5.51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161 86 332,'-11'-27'4358,"-24"-32"7201,34 60-11558,0 1-1,0-1 1,0 0 0,0 1-1,0-1 1,1 0 0,-1 1 0,0-1-1,1 1 1,-1-1 0,1 1-1,0-1 1,-1 4 0,-15 144 1213,-17 212-145,-3 489-700,26-671-385,8-166-956,-5-128-15181,9 90 14731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5.93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24 180 444,'-5'-11'959,"1"4"38,1 0-1,0-1 0,0 1 0,-1-12 0,3 18-903,1-1 0,0 0 0,0 0 1,0 1-1,0-1 0,0 0 0,0 0 0,0 1 0,0-1 1,1 0-1,-1 1 0,1-1 0,0 0 0,-1 1 0,1-1 1,0 0-1,0 1 0,0 0 0,0-1 0,0 1 0,0-1 0,0 1 1,0 0-1,1 0 0,1-2 0,17-8 52,1 0-1,0 1 1,0 1 0,1 1-1,1 1 1,-1 1-1,40-5 1,-44 8-285,0 1 1,1 1-1,32 2 1,-44 0 139,1 0 1,-1 0 0,0 0 0,1 1-1,-1 0 1,0 1 0,0-1 0,0 1-1,-1 0 1,1 1 0,-1 0-1,8 6 1,-10-7 55,0 1 0,0 0 0,-1 1-1,1-1 1,-1 1 0,0-1 0,-1 1 0,1 0-1,-1 0 1,0 0 0,0 1 0,0-1 0,-1 0-1,0 1 1,0-1 0,0 1 0,-1-1 0,0 1-1,0-1 1,0 1 0,-1-1 0,0 1 0,0-1-1,0 1 1,0-1 0,-1 0 0,0 0 0,0 0-1,-1 0 1,1 0 0,-5 6 0,-23 39 533,25-40-530,0 0 0,-1-1 1,0 0-1,-1 0 1,1 0-1,-2-1 0,-15 15 1,12-14-162,9-8 24,1 1 1,-1 0 0,0-1-1,1 0 1,-1 1 0,0-1 0,0 0-1,0 0 1,0 0 0,0 0 0,0 0-1,0 0 1,-1-1 0,1 1 0,0-1-1,0 1 1,0-1 0,-1 0-1,1 0 1,0 0 0,-4-1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6.41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245 124 116,'-2'-7'581,"0"1"0,-1-1 0,1 0 0,-2 1 0,1-1 0,-1 1 0,-6-9 1,-22-44 11198,20 55-10667,10 4-1059,-14 39-21,8-17-11,1 1 0,0 0 0,-5 45 0,-1 76 109,2-11-95,-17 185 237,5-39-68,-8 35 65,29-287-261,-6 14 31,5-25-1776,31-135-12939,-21 94 12773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6.8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65 287 800,'-17'-15'1502,"10"9"-656,0 0-1,0 0 1,1 0-1,-8-11 1,13 15-686,0-1 0,0 0 0,0 1 0,0-1 0,1 0 0,-1 1 0,1-1 0,0 0 0,0 0 1,0 1-1,0-1 0,1 0 0,-1 0 0,1 1 0,0-5 0,1 1 127,0-1 0,0 1 0,1 0 0,0 0 0,4-8 0,2 3-287,-1 1 1,2 0-1,-1 1 1,2 0-1,-1 0 1,1 1-1,0 0 1,1 1-1,0 1 1,0 0-1,0 0 1,1 1-1,22-6 1,-8 4-75,0 2 1,0 0-1,1 1 0,-1 2 1,48 2-1,-68 0 98,1 1 1,-1 0-1,0 0 0,1 1 0,-1 0 0,0 0 1,0 1-1,0 0 0,-1 0 0,12 7 0,-14-7-27,-1 0-1,0-1 1,0 1 0,0 0-1,0 0 1,-1 1-1,1-1 1,-1 1-1,0-1 1,0 1 0,0 0-1,0-1 1,-1 1-1,0 0 1,1 0-1,-1 0 1,-1 1 0,1-1-1,-1 0 1,1 7-1,-2 4 137,-1 1-1,-1 0 1,0-1-1,-1 1 1,0-1-1,-1 0 1,-1 0-1,-1-1 1,0 0 0,0 0-1,-2 0 1,0-1-1,0 0 1,-1-1-1,0 0 1,-22 18-1,22-22-118,0-1-1,-1 0 0,1-1 1,-1 0-1,-1-1 0,1 0 1,-1 0-1,0-1 0,0-1 1,0 0-1,0-1 0,-21 1 1,51-63-11520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7.6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154 307 1764,'-3'-12'1024,"-2"0"-1,0 0 0,0 0 1,-1 0-1,0 1 1,-11-14-1,16 25-954,1-1 1,0 1-1,-1 0 0,1 0 0,-1-1 1,1 1-1,-1 0 0,1 0 0,0 0 1,-1 0-1,1 0 0,-1-1 1,1 1-1,-1 0 0,1 0 0,-1 0 1,1 0-1,-1 0 0,1 1 0,-1-1 1,1 0-1,-1 0 0,1 0 0,-1 0 1,1 0-1,0 1 0,-1-1 0,1 0 1,-1 0-1,1 1 0,0-1 0,-1 0 1,1 1-1,0-1 0,-1 0 0,1 1 1,0-1-1,-1 1 0,1-1 0,0 0 1,0 1-1,0-1 0,-1 1 0,1-1 1,0 1-1,0 0 0,-14 28-430,11-24 680,-11 25-146,1 1 0,1 0 1,-13 53-1,23-70-135,-1 1 1,2-1 0,0 0-1,1 1 1,0-1-1,1 1 1,0-1 0,2 0-1,-1 0 1,10 27 0,-8-31 4,-1-1 0,1 0 1,1 0-1,0 0 1,0 0-1,1-1 0,8 10 1,-11-15-58,0 0 1,0 0-1,1-1 1,-1 1-1,1-1 0,0 0 1,-1 0-1,1 0 1,0 0-1,0-1 1,0 1-1,0-1 0,0 0 1,1 0-1,-1-1 1,0 1-1,0-1 1,1 0-1,7-1 1,-2 0-65,0 0 0,-1-1 0,1-1 0,0 1 1,-1-2-1,1 1 0,-1-1 0,0-1 1,0 0-1,-1 0 0,1 0 0,12-12 0,-11 7-6,0 0 0,-1-1 0,0 0 1,-1-1-1,0 0 0,0 0 0,-2 0 0,7-15 0,-1-8-6,-1-1 1,-1 0-1,-2 0 1,-2 0 0,-1-1-1,-1-40 1,-2 49 87,-1-73 146,-2 92-43,1-1-1,-2 1 1,1-1-1,-1 1 1,-1 0-1,0 0 0,-7-17 1,8 23-70,0 0 0,0 1-1,0-1 1,0 1 0,-1 0 0,1-1 0,-1 1 0,1 0 0,-1 1 0,0-1 0,0 0 0,1 1-1,-1-1 1,0 1 0,0 0 0,-1 0 0,1 0 0,0 1 0,0-1 0,0 1 0,-1-1 0,1 1-1,0 0 1,-5 1 0,-7 0-117,0 1 0,0 1 0,-26 9-1,35-11 36,-4 3 26,0-1-1,0 1 1,1 1-1,-1-1 1,1 2-1,0-1 1,1 1-1,-1 1 1,-7 7-1,12-10 11,0 0 0,1 0 0,0 0 0,0 0 0,0 0 1,0 1-1,1-1 0,-1 1 0,1 0 0,0 0 0,1-1 0,-1 1 0,1 1 0,0-1 0,0 0 0,1 0 0,-1 0 0,1 0 0,0 1 0,2 5 0,-1 1-88,2 0-1,-1 0 0,2 0 1,4 11-1,-6-19 37,0 0-1,0 1 0,1-1 0,-1 0 1,1-1-1,0 1 0,0 0 0,1-1 1,-1 0-1,1 0 0,-1 0 0,1 0 1,8 4-1,-1-2-14,0-1-1,1 0 1,0-1-1,0 0 1,0-1 0,0-1-1,0 1 1,1-2 0,-1 0-1,0 0 1,0-1-1,1-1 1,-1 0 0,0 0-1,0-2 1,-1 1 0,1-1-1,-1-1 1,12-6-1,-14 5 79,0 0-1,-1-1 0,1 1 0,-1-2 0,-1 1 0,1-1 1,-1-1-1,-1 1 0,0-1 0,7-12 0,-4 4 280,-1-1 0,0 0-1,-2 0 1,9-34 0,-9 34 637,3 23-1331,9 9 322,118 77 687,-107-70-663,-2 1 0,0 1 0,-2 1 0,-1 2 0,26 34 0,-45-53 185,0-1 1,-1 1 0,0 0 0,0 1-1,0-1 1,-1 1 0,0-1 0,0 1-1,1 12 1,-3-16-21,0 1 1,-1 0-1,1 0 1,-1 0-1,-1 0 1,1 0-1,-1-1 1,1 1-1,-1 0 0,-1 0 1,1-1-1,-1 1 1,0 0-1,0-1 1,0 0-1,-5 9 1,2-7-17,-1 1 0,1-1 0,-1 0 0,0 0 0,-1-1 0,1 1 0,-1-1 0,0-1 0,0 0 0,-1 0 0,1 0 0,-1-1 0,0 0 0,0 0 0,0-1 0,0 0 0,-10 1 0,-5-1-723,-1 0-1,0-2 1,-27-4-1,48 4 49,1-6-440,2 2 771,0 1 0,-1 0 0,1 0 0,1-1 1,-1 1-1,0 0 0,1 0 0,-1-1 0,1 1 1,0 0-1,0 0 0,1 0 0,-1 0 0,1 0 1,-1 0-1,4-4 0,2-4-571,2 0-1,-1 0 1,12-11 0,-5 8-216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8.1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31 325 1436,'-16'-9'5675,"13"8"-5204,11 16-209,-6-14-255,-1-1 0,1 1 1,-1-1-1,0 1 0,1-1 0,0 1 1,-1-1-1,1 0 0,-1 1 0,1-1 0,-1 0 1,1 0-1,0 0 0,-1 0 0,2-1 0,11 1 9,-7 1-48,-1-1 0,1 0 1,0 0-1,0-1 0,0 0 0,0 0 1,-1 0-1,1-1 0,-1 0 1,1 0-1,-1-1 0,0 0 0,0 0 1,0-1-1,0 1 0,0-1 1,-1 0-1,1-1 0,-1 1 0,5-7 1,-5 4 115,-1 1 0,0 0 0,0-1 0,-1 0 0,0 0 1,0 0-1,-1 0 0,1 0 0,-2 0 0,1-1 0,-1 1 0,0-1 1,0-13-1,-2 0 496,0-1 1,-2 1 0,-7-30 0,10 49-527,-1-1 1,1 1-1,-1-1 1,1 1-1,-1-1 0,0 1 1,0 0-1,0-1 1,-1 1-1,1 0 1,0 0-1,-1 0 1,1 0-1,-1 0 1,0 0-1,0 0 1,0 0-1,0 1 1,0-1-1,0 1 0,0 0 1,0-1-1,0 1 1,-1 0-1,1 0 1,-1 1-1,1-1 1,-1 0-1,1 1 1,-1-1-1,1 1 1,-1 0-1,-3 0 1,1 1-33,-1-1 0,1 2 0,0-1 0,-1 0 1,1 1-1,0 0 0,0 1 0,0-1 0,0 1 1,0 0-1,1 0 0,-1 0 0,-7 7 1,5-2 4,-1 0 1,1 0-1,1 1 1,-1-1 0,1 1-1,1 1 1,0-1 0,0 1-1,1 0 1,0 0-1,1 0 1,0 1 0,0-1-1,0 12 1,2-6 40,1 0 1,0 0-1,1-1 0,1 1 1,0-1-1,1 1 0,1-1 1,10 26-1,-7-23-8,0 0 1,2 0-1,0-1 1,1 0-1,0 0 1,2-1-1,0-1 1,21 22-1,-26-30-137,1-1-1,-1 0 0,1 0 1,0-1-1,1 0 1,-1 0-1,1-1 0,0 0 1,0-1-1,0 1 0,1-2 1,-1 0-1,1 0 0,0 0 1,-1-1-1,1-1 0,0 0 1,14-1-1,-13 0-240,-1-1-1,0 0 0,0 0 1,1-1-1,-2 0 1,1 0-1,0-2 0,-1 1 1,0-1-1,0 0 1,0-1-1,11-9 0,-18 14 26,0-1 0,0 0 0,-1-1 0,1 1 0,-1 0-1,1 0 1,-1-1 0,0 1 0,1-1 0,-1 1-1,-1-1 1,1 0 0,0 1 0,-1-1 0,1 0 0,-1 1-1,0-1 1,0 0 0,0 0 0,0 1 0,0-1-1,-2-5 1,-1 2-721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9.3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0 118 232,'0'-7'382,"1"-1"0,0 1 0,0-1 0,1 1 1,0-1-1,0 1 0,1 0 0,0 0 0,5-10 0,-8-18 4540,-1 35-4903,1 1-1,-1-1 1,0 1 0,1-1-1,-1 1 1,1-1 0,-1 1-1,0-1 1,1 1 0,-1-1-1,1 1 1,-1-1 0,1 1-1,0 0 1,-1 0 0,1-1-1,-1 1 1,1 0 0,0-1-1,0 1 1,0 0 0,-1 0-1,1-1 1,0 1 0,0 1-1,-2 20 179,2-21-162,-2 21-22,0 1-1,2 0 1,1 0-1,1 0 0,1 0 1,9 31-1,-10-44-11,2 0-1,-1 0 0,1-1 1,1 1-1,-1-1 0,2 0 1,-1 0-1,1 0 0,1-1 1,0 0-1,0 0 0,0-1 1,1 0-1,0 0 1,17 11-1,-14-12-20,0-1 0,1 0 0,0-1 1,0 0-1,0 0 0,1-1 0,-1-1 0,1 0 0,-1-1 1,1-1-1,0 1 0,0-2 0,-1 0 0,1 0 0,19-6 0,-10 1-76,-1-1 0,0-1-1,0-1 1,-1 0 0,0-2-1,0 0 1,32-26 0,-50 35 9,1-1 1,-1 1-1,0-1 1,0 1-1,0-1 1,0 0-1,0 0 1,-1 0-1,1 0 0,-1 0 1,0 0-1,0 0 1,0 0-1,0-1 1,0 1-1,-1 0 1,0-1-1,1 1 1,-1 0-1,0-1 1,-1 1-1,1 0 1,-1-1-1,1 1 1,-1 0-1,0 0 0,0 0 1,0-1-1,-1 1 1,1 0-1,-1 0 1,0 1-1,0-1 1,0 0-1,0 1 1,-4-5-1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19.9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669 104 880,'-10'-30'2014,"7"25"-1463,1-1 0,-1 1 0,1-1 0,1 0 1,-1 1-1,1-1 0,0 0 0,1 0 0,-1 0 1,2-11-1,-6 45 447,2 1 1,1 42-1,-2 28-922,-37 215-521,31-253 150,3-10 144,-4 31 410,-3 1 1,-44 137-1,57-217-182,0 0 0,0-1-1,0 1 1,0-1 0,-1 1 0,1-1-1,-1 1 1,1-1 0,-5 4 734,-11-4-112,7-11-673,1 0-1,0 0 1,1 0 0,0-1-1,0 0 1,1-1 0,0 0-1,-7-16 1,-24-35 224,19 35-125,4 5-149,-2 1 1,-18-20-1,30 36-28,-1 0 0,1 0 0,-1 0 0,0 1 0,0 0 0,-1 0-1,1 1 1,-1-1 0,0 1 0,1 1 0,-1-1 0,-10-1 0,13 4 35,-1 0 1,0 0-1,0 1 0,1-1 1,-1 1-1,0 0 1,1 1-1,-1-1 0,1 1 1,-1 0-1,1 0 1,0 0-1,0 0 0,0 1 1,0 0-1,0-1 0,0 2 1,1-1-1,0 0 1,-1 1-1,-4 7 0,-2 1-160,1 1 0,1 0 0,0 1 0,1 0-1,-7 18 1,12-27-59,1 0 1,0 0-1,0 1 0,0-1 0,0 0 1,1 0-1,0 0 0,0 0 1,1 1-1,-1-1 0,1 0 0,0 0 1,0 0-1,1 0 0,0 0 0,0 0 1,0 0-1,0-1 0,1 1 0,-1-1 1,1 0-1,0 1 0,1-1 0,-1 0 1,1-1-1,-1 1 0,1-1 1,0 0-1,1 0 0,-1 0 0,1 0 1,-1-1-1,1 1 0,0-1 0,-1 0 1,1-1-1,0 1 0,0-1 0,1 0 1,-1 0-1,9-1 0,30-3-1523,-24 1 958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1.1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218 197 392,'-10'-10'1727,"8"-17"687,2 26-2335,0 1-1,-1-1 1,1 1 0,0-1-1,0 1 1,-1-1 0,1 1-1,0-1 1,-1 1 0,1-1-1,-1 1 1,1-1 0,-1 1-1,1 0 1,0-1 0,-1 1-1,0 0 1,1-1 0,-1 1-1,1 0 1,-1 0 0,1-1-1,-1 1 1,1 0-1,-1 0 1,0 0 0,1 0-1,-1 0 1,0 0 0,1 0-1,-1 0 1,1 0 0,-1 0-1,0 0 1,1 0 0,-1 1-1,1-1 1,-1 0 0,0 1-1,-2 0 20,-1 2-1,1-1 0,0 0 1,0 0-1,0 1 1,0 0-1,-3 3 0,-39 55 134,21-19-197,2 1 1,-28 79-1,46-109-10,1 0-1,0-1 1,0 1 0,2 0-1,-1 0 1,2 0 0,0 1-1,3 24 1,-2-34-24,-1-1 0,1 1 0,1 0 1,-1-1-1,0 0 0,1 1 0,0-1 1,-1 0-1,1 0 0,1 0 0,-1 0 0,0 0 1,1 0-1,-1-1 0,1 1 0,0-1 0,0 1 1,0-1-1,0 0 0,0-1 0,0 1 1,1 0-1,-1-1 0,1 0 0,-1 0 0,1 0 1,-1 0-1,6 0 0,2 1-7,0-1 1,0 0-1,1 0 1,-1-2-1,0 1 0,0-1 1,1-1-1,11-3 0,-8 1 53,0-1-1,-1 0 0,0-1 1,0-1-1,-1 0 0,0-1 1,13-9-1,-19 11-48,0 0 0,0-1 0,-1 0 0,1 0 0,-2 0 0,1 0 0,-1-1 0,0 0 0,0 0 0,-1-1 0,-1 1 0,5-15 1,-1-4-13,-2 0 0,-1 0 1,-2 0-1,0 0 1,-2-1-1,-1 1 1,-1 0-1,-1 0 1,-1 0-1,-15-50 1,14 63 3,0 1 1,0-1 0,-12-19 0,15 29 37,-1 1-1,1-1 1,-1 0-1,0 1 1,0-1-1,0 1 1,-1 0-1,1 0 1,-1 0-1,0 1 1,0-1-1,0 1 1,0 0-1,-6-3 1,1 3 71,0-1 0,1 1 0,-1 1 0,0 0 1,0 0-1,0 1 0,0 0 0,0 0 0,0 1 0,-18 4 1,22-4-102,1 1 0,0-1 1,-1 1-1,1 0 1,0 0-1,0 1 0,0-1 1,0 1-1,0 0 1,0 0-1,1 0 0,-1 0 1,1 1-1,0-1 1,0 1-1,1 0 0,-1 0 1,1 0-1,0 0 1,0 1-1,0-1 0,0 0 1,-1 6-1,1 0-17,0 1 0,1-1 0,0 1 0,0-1 0,1 1-1,0 0 1,1-1 0,1 1 0,-1-1 0,2 1 0,-1-1 0,9 19 0,-4-13-131,1 0 0,1 0 0,1-1 0,0-1 0,1 1 1,24 24-1,-31-36 84,1 1 1,-1-1 0,1 0-1,0-1 1,0 1 0,1-1-1,-1 0 1,0 0 0,1 0-1,-1-1 1,1 0-1,0 0 1,11 0 0,-1 0-123,0-1 1,1-1-1,23-4 1,-30 2 202,0 0 0,0-1 0,-1 1 0,1-2 1,-1 0-1,0 0 0,0 0 0,-1-1 0,0 0 0,0-1 0,0 0 0,0 0 0,-1-1 1,11-16-1,-9 12 101,-1 0 0,0 0 0,-1-1 0,-1-1 1,0 1-1,0-1 0,-2 0 0,0 0 0,4-25 0,-7 35-42,-1 1-1,0-1 1,0 1-1,0-1 1,-1 1-1,1 0 1,-1-1-1,0 1 0,0 0 1,-2-6-1,3 8-61,0 1-1,-1-1 1,1 1-1,0 0 1,0-1 0,0 1-1,-1 0 1,1-1-1,0 1 1,0 0-1,-1 0 1,1-1-1,0 1 1,-1 0-1,1 0 1,0 0-1,-1-1 1,1 1 0,0 0-1,-1 0 1,1 0-1,-1 0 1,1 0-1,0 0 1,-1 0-1,1 0 1,-1 0-1,1 0 1,0 0 0,-1 0-1,0 0 1,0 0-15,0 1-1,0 0 1,0 0 0,0 0 0,0 0 0,0 0 0,0 0 0,1 0 0,-1 0 0,0 0 0,0 0 0,1 0 0,-1 0 0,0 3 0,-6 13-35,1 1-1,0 1 1,1-1 0,2 1 0,0 0 0,0 0-1,2 0 1,0 0 0,2 0 0,0 0-1,7 37 1,-7-50 30,1 0 0,-1 0 0,1 0 0,0 0 0,1 0 0,-1 0 0,1-1 0,0 1 0,1-1 0,-1 0 1,1 0-1,0 0 0,1 0 0,-1-1 0,1 0 0,0 0 0,-1 0 0,2 0 0,-1-1 0,0 0 0,1 0 0,0 0 0,-1-1 0,1 0 0,0 0 0,0 0 0,1-1 0,-1 0 0,0 0 0,0 0 0,1-1 0,-1 0 0,0 0 0,10-2 0,-6-1 23,1 1 1,-1-1-1,0-1 0,0 0 0,0-1 0,0 1 1,-1-2-1,0 1 0,0-2 0,0 1 1,-1-1-1,13-13 0,-15 13 76,-1 1 0,0-1-1,0 0 1,-1 0 0,0-1-1,0 0 1,-1 1 0,1-1 0,-2 0-1,1-1 1,-1 1 0,-1 0 0,1-1-1,-1 1 1,-1-1 0,0 1 0,0-10-1,-10-117 1519,10 133-1529,0 2-82,-1 0-1,0 0 1,1 0 0,-1 0-1,0 0 1,1 0-1,-1 0 1,0 1 0,1-1-1,-1 0 1,1 0-1,-1 1 1,0-1-1,1 0 1,-1 1 0,1-1-1,-1 1 1,1-1-1,-1 1 1,1-1 0,-1 1-1,1-1 1,0 1-1,-1-1 1,1 1 0,0-1-1,-1 1 1,1 0-1,0-1 1,-1 2 0,-4 23-48,3-14 22,-10 34 3,-5 51 0,15-84 40,1 0-1,0 0 1,1 0 0,0 0-1,1 0 1,1-1 0,0 1 0,0 0-1,8 21 1,-8-28-23,1 0-1,0-1 0,1 1 1,-1-1-1,1 1 1,0-1-1,0 0 0,0 0 1,0-1-1,1 1 1,0-1-1,-1 0 0,1 0 1,0-1-1,1 1 1,-1-1-1,0 0 0,1-1 1,-1 1-1,10 0 1,-8 0-78,1-1 1,0-1-1,0 1 1,0-2-1,0 1 1,0-1-1,0 0 1,-1 0-1,1-1 1,0 0-1,-1-1 1,1 0-1,-1 0 1,8-5-1,-11 7-76,-1-1 0,0 0-1,-1-1 1,1 1-1,0 0 1,-1-1 0,1 0-1,-1 1 1,0-1 0,0 0-1,0 0 1,0 0 0,0 0-1,-1-1 1,1 1-1,-1 0 1,0-1 0,1-4-1,-1-1-569,-1 0 0,0 0-1,0 1 1,-1-1-1,-3-14 1,-1-10-621,4 22 350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5.14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36 159 680,'-36'-9'3480,"54"26"-2200,-12-14-1166,1 0 0,0-1 0,0 1 0,0-1 0,0-1 0,0 1 0,1-1 0,-1-1 0,0 1 0,1-1-1,-1 0 1,10-2 0,15-3 25,47-12 0,-54 11-88,-23 6-47,22-6 50,48-17-1,-64 20 17,-1-1-1,1 0 1,-1 0-1,0-1 1,0 1-1,-1-2 1,1 1-1,-1-1 0,0 0 1,6-8-1,27-51 5389,-39 125-5119,30 177 87,-28-213-445,1 0 0,1 0 0,1 0 0,2-1 0,14 37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5.5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531 202 208,'3'-11'513,"0"-1"0,-1 0 1,0 0-1,-1 1 0,0-1 0,-1 0 0,0 0 0,-1 0 1,-4-18-1,4 26-395,0 0 0,0 0 0,0 1 0,-1-1 0,0 0 0,0 1 0,0 0 0,0-1 0,0 1 0,-1 0 0,1 0 0,-1 0 0,0 0 0,0 1 0,0-1 0,0 1 0,-4-3 0,4 4-94,1 0 0,0 0 1,0 1-1,-1-1 1,1 1-1,0-1 0,-1 1 1,1 0-1,-1 0 1,1 0-1,-1 0 0,1 0 1,0 0-1,-1 1 1,1-1-1,0 1 0,-1 0 1,1 0-1,0 0 0,0 0 1,-1 0-1,1 0 1,0 0-1,0 1 0,0-1 1,1 1-1,-1-1 1,0 1-1,-2 2 0,-5 7 18,0 0-1,1 1 1,0 0-1,1 0 0,0 1 1,1 0-1,0 0 0,-5 20 1,-2 14-95,-7 54 0,13-62 104,-7 66 801,-1 186 0,11-159-305,3-99-485,-15 179 284,-31-19 10,35-148-276,11-42-103,0 1 0,0 0 0,-1-1 0,1 1 0,-1-1 0,0 0 0,0 1 0,0-1-1,0 0 1,0 0 0,-1-1 0,0 1 0,1 0 0,-1-1 0,-5 4 0,6-5 68,0 0 1,0 0-1,-1 0 1,1 0-1,0-1 1,0 1-1,0-1 1,0 0-1,-1 1 1,1-1-1,0 0 1,0 0-1,-1 0 1,1-1-1,0 1 1,0-1-1,-1 1 1,1-1-1,0 0 1,0 1-1,0-1 1,0 0-1,0-1 1,-3-1-1,-3-2-20,0-1-1,1 0 0,0-1 1,0 0-1,0 0 0,1 0 1,0-1-1,1 1 0,-1-2 1,-4-10-1,4 6-350,1-1 1,0 1-1,1-2 0,1 1 1,0 0-1,-1-17 0,3 24-305,0 0-1,0 0 1,1 0 0,0 0-1,0 0 1,0 0-1,1-1 1,0 2-1,1-1 1,0 0-1,0 0 1,0 0 0,5-9-1,-1 2-712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2.07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485 357 56,'6'-13'315,"0"0"1,-1 0-1,0 0 0,-1-1 0,-1 0 1,0 0-1,-1 0 0,-1 0 0,0-1 1,-1 1-1,0 0 0,-1 0 1,-1 0-1,0 0 0,-1 0 0,0 0 1,-1 0-1,-1 1 0,0-1 0,-1 1 1,-8-13-1,13 23-265,-1 0 1,0 1-1,0-1 1,0 0-1,0 1 1,-1-1-1,1 1 1,-1 0-1,1-1 1,-1 1-1,0 1 0,0-1 1,0 0-1,0 1 1,0-1-1,0 1 1,0 0-1,0 0 1,-1 0-1,1 0 1,0 1-1,-1 0 0,1-1 1,-1 1-1,1 0 1,0 0-1,-1 1 1,1-1-1,0 1 1,-5 1-1,-2 1-55,0 0 1,1 1-1,-1 1 0,1-1 1,0 1-1,0 1 0,1-1 1,-15 14-1,7-4 27,0 0 1,1 2-1,1 0 1,-22 34-1,31-44-57,1 1 1,0 0-1,0 0 0,0 0 0,1 0 1,1 1-1,0-1 0,0 1 1,0 0-1,1-1 0,0 1 1,1 0-1,0 0 0,0 0 0,3 11 1,-2-16-27,0 1 0,0-1 0,1 0 1,0 0-1,0 0 0,0 0 0,0 0 0,1 0 0,0 0 1,-1-1-1,1 0 0,1 1 0,-1-1 0,0 0 1,1 0-1,-1-1 0,1 1 0,0-1 0,0 0 1,5 2-1,-3-1-9,1-1 0,0 0 0,0 0 0,0 0 0,0-1 0,0-1-1,0 1 1,0-1 0,0 0 0,0 0 0,14-3 0,-7 0 46,1-1 0,-1-1 1,0 1-1,0-2 0,-1 0 0,25-15 0,-31 16 43,0-1 1,0 1-1,0-1 0,-1-1 1,0 1-1,0-1 0,-1 0 1,0 0-1,0-1 0,-1 1 1,1-1-1,5-16 0,-4 2 557,0 0 0,5-34 0,-10 25 547,-8 47-620,-8 46-447,6 30 478,2 95 1,-4 248-1559,10-409 1167,-2 0 0,-1-1 0,-9 32 0,10-47-31,0 0-1,-1 1 1,-1-1-1,1 0 1,-1-1 0,-1 1-1,0-1 1,0 0-1,-1-1 1,-11 12 0,12-16-43,-1 0 0,0 0 1,0 0-1,0 0 0,-1-1 0,1-1 1,-1 1-1,1-1 0,-1 0 1,0-1-1,0 0 0,0 0 0,-9-1 1,3 1-28,1-2 0,0 1 0,0-2 0,0 0 0,0 0 0,0-1 0,-16-7 0,18 5-49,1-1-1,-1 0 1,1 0-1,0-1 1,0-1-1,1 0 1,0 0-1,0-1 0,1 0 1,0 0-1,1-1 1,0 0-1,1 0 1,-9-18-1,9 15-71,1 0 1,0 0-1,1 0 1,1 0-1,0-1 1,1 0-1,0 1 1,1-1-1,0 0 1,2 0-1,-1 0 1,6-25-1,-2 20-127,1 0-1,0 1 0,2 0 0,0 0 0,1 1 1,0 0-1,2 0 0,0 1 0,1 0 0,0 1 1,2 0-1,-1 1 0,2 0 0,0 1 1,0 0-1,1 2 0,1-1 0,21-10 0,41-16-2741,144-48 0,-198 77 2466,18-4-591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2.80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306 264 788,'-3'-8'574,"0"-1"0,-1 1-1,0 0 1,-1 0 0,0 0 0,0 0-1,0 1 1,-1 0 0,0 0 0,-1 1-1,1 0 1,-9-6 0,14 11-556,-1 1 0,0 0 1,0 0-1,0 0 0,1 0 1,-1 0-1,0 0 0,0 0 1,1 0-1,-1 1 0,0-1 1,0 1-1,1-1 0,-1 1 1,0 0-1,1-1 0,-1 1 1,1 0-1,-1 0 0,1 0 1,-2 2-1,-1 0 21,-10 6 64,2 0 0,-1 2 1,2-1-1,-1 1 0,1 1 1,1 0-1,0 1 1,-12 21-1,10-13-52,0 0 1,2 1 0,0 0-1,2 0 1,-7 28-1,12-39-19,2-1 1,-1 1-1,1-1 0,1 1 0,0-1 0,0 1 0,1 0 0,1-1 1,3 17-1,-4-23-71,1 1 1,-1-1 0,1 0-1,0 0 1,0 0-1,0 0 1,0 0-1,1-1 1,0 1 0,-1-1-1,1 1 1,0-1-1,1 0 1,-1 0-1,1 0 1,-1-1 0,1 1-1,0-1 1,0 0-1,0 0 1,0 0 0,0-1-1,0 1 1,1-1-1,6 1 1,0-2 19,0 1 1,0-2-1,0 0 1,0 0-1,-1-1 1,1 0-1,0-1 1,-1 0-1,0-1 1,0 0 0,0-1-1,0 0 1,-1 0-1,1-1 1,-2 0-1,1-1 1,0 0-1,-1 0 1,-1-1-1,1 0 1,-1 0-1,-1-1 1,1 0-1,-1 0 1,-1 0-1,0-1 1,0 0-1,3-11 1,-4 1 30,0 0 0,-1-1 1,-2 1-1,0-1 0,-4-40 1,-1 27 14,-2 0 0,-16-57-1,18 78-17,-1-1 0,0 1 0,-1 0-1,0 0 1,-1 0 0,-1 1-1,-15-20 1,19 28-9,1 1 0,-1-1 0,1 1 0,-1 0 0,0 0 0,0 1 0,0-1 0,0 1 0,-1 0 0,1 0 0,-1 0 0,1 0 0,-1 1 0,0 0 0,0 0 0,1 0 0,-1 1 0,0 0 0,0 0 0,0 0 0,0 0 0,0 1 0,1-1 0,-1 1 0,0 1 0,-4 1 0,2-1-7,1 1 0,0 1-1,0-1 1,0 1 0,0 0-1,1 0 1,-1 1 0,1-1-1,0 1 1,0 0-1,1 1 1,0-1 0,0 1-1,0 0 1,0 0 0,1 0-1,0 0 1,-2 8-1,4-9 13,-1 1 0,1-1 0,1 1 0,-1-1 0,1 1 0,0-1 0,0 1 0,1-1 0,-1 0 0,1 1 0,2 6 0,0-3-44,-1 0 1,2 0-1,-1-1 1,1 1 0,8 11-1,-7-13-16,0-2-1,1 1 1,0-1-1,0 1 1,0-2-1,1 1 1,0-1-1,0 0 1,0 0-1,0-1 0,0 0 1,1 0-1,-1-1 1,10 2-1,11 3-121,0-2 0,44 2 0,-70-7 174,19 2 25,0-2 0,0 0-1,34-4 1,-47 2-2,0 0 0,0-1 1,0 0-1,0 0 0,-1-1 0,0 0 0,1 0 1,-1-1-1,-1 0 0,1 0 0,-1 0 0,0-1 1,7-8-1,39-26 10,-37 31-162,-14 9 114,0-1 0,0 1 0,0-1 1,0 1-1,0-1 0,0 1 0,0-1 0,0 1 0,0-1 1,0 0-1,0 1 0,-1-1 0,1 0 0,0 0 0,0 0 1,-1 0-1,1 0 0,0 0 0,-1 0 0,1 0 0,-1 0 0,1-1 1,-1-10-595,1 10 198,-1 0-1,0 0 1,0-1 0,0 1 0,0 0 0,-1 0 0,1-1-1,-1 1 1,1 0 0,-2-3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3.33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47 36 748,'0'-35'6689,"-11"44"-6353,9-5-290,0 0 0,1 0-1,-1 0 1,1 1 0,0-1-1,0 1 1,0-1-1,0 6 1,-2 5 80,-4 22-27,1 0-1,1 1 1,2 0-1,5 76 1,-2-113-177,0 1 0,0-1 0,0 0 0,0 1 0,0-1 0,0 0 0,1 0 0,-1 1 0,0-1 0,1 0 0,-1 0 0,1 1 0,0-1 0,-1 0 0,1 0 0,0 0 0,0 0 0,-1 0 0,1 0 0,0 0 1,0 0-1,0 0 0,0 0 0,0-1 0,1 1 0,-1 0 0,0-1 0,0 1 0,0-1 0,1 1 0,-1-1 0,0 0 0,0 1 0,1-1 0,-1 0 0,3 0 0,0 0-222,0-1-1,-1 0 1,1-1 0,0 1-1,-1 0 1,1-1 0,0 0-1,-1 0 1,0 0 0,0 0-1,1-1 1,3-3 0,16-15-1338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3.6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183 19 692,'-7'-3'326,"1"0"1,-1 0-1,0 1 1,1 0-1,-1 0 1,0 1-1,-14-1 1,16 2-139,0 0 0,0 1 0,0 0 0,0 0 0,0 1 1,1-1-1,-1 1 0,0 0 0,1 0 0,-1 1 1,1-1-1,-5 5 0,4-4-137,1 1 0,1 0 0,-1 0 0,0 0 1,1 0-1,0 0 0,0 1 0,0-1 0,0 1 0,1 0 1,0 0-1,0 0 0,0 0 0,1 0 0,-1 0 0,1 0 0,0 1 1,1-1-1,-1 1 0,1-1 0,0 0 0,1 1 0,-1-1 0,1 0 1,0 1-1,3 6 0,-2-4-170,0-1 1,0 1 0,1-1-1,1 0 1,-1 0-1,1 0 1,0 0-1,1-1 1,-1 1 0,1-1-1,0 0 1,1-1-1,0 1 1,0-1-1,0 0 1,0-1 0,13 7-1,-14-8 19,1-1 1,0 0-1,0-1 0,1 1 1,-1-1-1,0 0 0,0-1 1,1 0-1,8 0 0,-13 0 97,0 0 1,0 0-1,0-1 0,-1 1 0,1 0 1,0-1-1,0 0 0,0 1 1,-1-1-1,1 0 0,0 0 0,-1 1 1,1-1-1,-1-1 0,1 1 0,-1 0 1,1 0-1,-1-1 0,0 1 0,0 0 1,0-1-1,0 1 0,0-1 0,0 0 1,0 1-1,0-1 0,0 0 1,-1 1-1,1-1 0,-1 0 0,1 0 1,-1 0-1,0 1 0,0-5 0,0-5 33,-1 0-1,0 0 0,-1 0 0,0 0 1,-1 0-1,0 0 0,-7-16 0,8 23-54,1 1-1,-1-1 0,0 1 1,1 0-1,-2 0 0,1 0 1,0 0-1,-1 0 0,1 0 1,-1 0-1,0 1 0,0-1 0,0 1 1,0 0-1,0 0 0,0 0 1,-1 0-1,1 0 0,-1 1 1,1 0-1,-1 0 0,0 0 1,1 0-1,-7 0 0,8 0-40,1 1-1,-1 0 0,0 1 1,1-1-1,-1 0 0,0 0 1,1 1-1,-1-1 0,1 1 1,-1-1-1,1 1 0,-1 0 1,1 0-1,-1 0 0,1-1 1,0 1-1,-1 0 0,1 1 1,0-1-1,0 0 1,0 0-1,0 0 0,0 1 1,0-1-1,0 1 0,0-1 1,0 1-1,1-1 0,-1 1 1,1-1-1,-1 1 0,1-1 1,0 1-1,-1 0 0,1-1 1,0 1-1,0 0 0,0-1 1,0 1-1,0-1 0,1 1 1,-1 0-1,0-1 0,1 3 1,5 7-305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4.16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88 312 136,'-6'11'340,"1"1"0,1 1 0,0-1 0,-3 18 0,5-18 296,-1 0 0,-1 0 0,-33 28 7951,28-80-8500,7 27 61,0-7-230,0 1 0,2 0 0,0 0 0,1-1 0,1 1 0,1 0 0,0 0 0,2 0 0,0 1 0,1-1 0,1 1 0,0 0 0,11-16 0,-12 23 43,1 1-1,0-1 0,0 2 1,1-1-1,0 1 0,1 0 1,0 1-1,0 0 1,19-12-1,-21 15 8,1 2 0,-1-1 0,1 1 1,0 0-1,0 1 0,0-1 0,0 2 0,1-1 0,-1 1 0,0 1 1,1-1-1,-1 1 0,1 1 0,-1 0 0,12 2 0,-14-1-10,0 0-1,-1 0 1,1 0-1,-1 0 1,1 1-1,-1 0 1,0 0-1,0 1 1,-1 0 0,1-1-1,-1 1 1,0 1-1,0-1 1,0 1-1,0-1 1,-1 1-1,0 0 1,5 10-1,3 8 39,-2 1-1,0 0 0,5 27 1,-4-17 90,-8-19 133,1 0 0,-2 0 0,0 0 1,-1 0-1,0 0 0,-5 28 0,0 24-534,5-62-592,0 5 727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4.92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435 361 708,'-7'-223'7081,"7"216"-6922,-1 1 1,0-1-1,0 1 0,-1-1 0,1 1 0,-2 0 0,1-1 0,-1 1 0,1 0 0,-2 1 0,1-1 0,-1 0 0,0 1 0,0 0 0,0 0 1,-1 0-1,-9-8 0,9 10-110,0 0 0,0 0 0,0 1 0,0-1 0,-1 1 0,1 0 0,-1 1 0,1-1 1,-1 1-1,0 0 0,1 1 0,-1-1 0,0 1 0,1 0 0,-1 1 0,0-1 0,0 1 0,1 0 1,-1 0-1,-8 4 0,-1 0-20,-7 2 15,0 1-1,0 1 1,1 0-1,0 2 0,-34 23 1,49-30-33,0 1 1,1 1-1,0-1 1,0 1 0,0 0-1,0 0 1,1 0-1,0 1 1,1-1-1,-1 1 1,1 0-1,1 0 1,-1 0 0,1 0-1,0 1 1,1-1-1,0 1 1,-1 8-1,2-6 8,0 0 0,1-1 1,0 1-1,0 0 0,1-1 0,0 1 0,1-1 0,0 0 0,1 0 0,0 0 0,0 0 0,0-1 0,10 13 0,-9-15-82,0-1-1,1 1 0,-1-1 0,1-1 0,0 1 1,1-1-1,-1 0 0,1 0 0,-1-1 0,1 0 0,0 0 1,1-1-1,-1 0 0,0 0 0,1 0 0,-1-1 0,0 0 1,14-1-1,-7 0 68,-1 0 1,1-1 0,-1-1-1,0 0 1,0-1 0,0 0-1,0-1 1,0-1 0,20-10-1,-27 12-33,0-1 0,0-1 0,-1 1 0,0-1 0,0 0-1,0 0 1,0 0 0,-1-1 0,1 1 0,-2-1-1,1 0 1,-1-1 0,1 1 0,-2 0 0,3-8 0,1-6 271,-1-1 0,-1 1 0,3-41 0,-6 56-132,-1 0 0,-1 0 0,1 0-1,0 1 1,-1-1 0,0 0-1,-2-5 1,3 10-103,0 0 0,0 0-1,0 0 1,0 0 0,0-1 0,0 1 0,0 0-1,0 0 1,0 0 0,0 0 0,0-1-1,0 1 1,0 0 0,0 0 0,0 0 0,0 0-1,0 0 1,0-1 0,-1 1 0,1 0 0,0 0-1,0 0 1,0 0 0,0 0 0,0 0-1,0 0 1,-1-1 0,1 1 0,0 0 0,0 0-1,0 0 1,0 0 0,0 0 0,-1 0 0,1 0-1,0 0 1,0 0 0,0 0 0,0 0-1,-1 0 1,1 0 0,0 0 0,0 0 0,0 0-1,0 0 1,0 0 0,-1 0 0,1 0 0,0 0-1,0 0 1,0 0 0,0 0 0,0 1-1,-1-1 1,1 0 0,-5 22-102,2 9 154,1 0 0,1 0 1,5 38-1,-3-58-13,1 0 0,0 1 0,1-1 0,0 0 0,0-1 0,1 1 0,0 0 1,1-1-1,1 0 0,-1 0 0,15 17 0,-13-20-119,0-1 1,0 1 0,1-1 0,0-1 0,0 1 0,0-1 0,1-1 0,0 1 0,0-2-1,0 1 1,12 2 0,-1-1-435,1-2-1,0 0 0,0-1 1,22-1-1,-42-1 409,0 0 1,0 0-1,0 0 1,0 1-1,0-2 1,0 1-1,0 0 1,0 0-1,0 0 1,0 0-1,0 0 1,-1-1-1,1 1 1,0-1-1,0 1 1,0 0-1,0-1 1,0 1-1,-1-1 1,1 0-1,0 1 1,-1-1-1,1 0 1,0 1-1,-1-1 1,1 0-1,-1 0 1,1 1-1,-1-1 1,1 0-1,0-1 1,-1-2-390,0 1 1,0-1 0,0 1-1,0 0 1,0-1 0,-1 1-1,-1-5 1,-1-9-728,0 3 356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6.06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1 294 204,'0'-5'199,"0"0"0,1 0 0,0-1 0,0 1 0,0 0 0,0 0 0,1 0 0,0 0 0,0 0 0,1 1 0,4-8 0,3-2 244,1 0 0,19-19 1,-1-3 337,-26 31-673,0 0 0,1 0 0,0 0 0,0 0 0,0 1 0,1 0 1,-1 0-1,1 0 0,0 0 0,6-3 0,-6 4-83,1 0 0,-1 1 1,0 0-1,0 0 0,1 0 0,-1 0 1,8 0-1,-11 2-32,-1 0 0,1 0 0,0 0 0,0 1 0,0-1 0,-1 1 0,1-1 0,0 1 0,0 0 0,-1-1 0,1 1 0,0 0 0,-1 0 0,1 0 0,-1 0 0,0 1 0,1-1 0,-1 0 0,0 0 0,1 1 0,-1-1 0,0 1 0,0-1 1,0 1-1,1 3 0,7 15 39,-1 1 0,0 0 1,-2 0-1,-1 1 1,0-1-1,1 24 0,2 2 2,-5-31-5,-1 0 1,0 0 0,-1 0 0,-1 0 0,0 0 0,-1 0 0,-1-1 0,-1 1-1,0 0 1,-6 16 0,-17 17 1842,10-76-433,14 15-1495,2 0 1,0-1 0,0 1 0,1 0 0,0-1 0,1 1-1,1 0 1,0 0 0,7-16 0,7-14-268,27-47 1,-25 53 296,-8 11-19,2 2 0,1-1 0,1 2 0,1 0 0,1 1-1,22-22 1,-4 18-30,-33 24 66,0 0 0,0 0 1,0 0-1,0 0 0,0 0 1,1 1-1,-1-1 0,0 1 0,0 0 1,0 0-1,1-1 0,-1 1 1,0 0-1,0 1 0,0-1 1,4 1-1,-5 0 2,1 0 0,-1 0-1,0 0 1,1 1 0,-1-1 0,0 0-1,0 1 1,0-1 0,1 1 0,-2-1-1,1 1 1,0-1 0,0 1 0,0 0-1,0 2 1,8 25-41,-9-28 47,6 33 11,-2 1-1,-1-1 1,-2 46 0,1 20 11,-3-11 119,4-123 2387,1 15-2578,0 0-1,1 0 1,1 1-1,10-22 1,-4 15-72,-1 1-5,0 0 0,2 1 0,1 1 1,0 0-1,2 1 0,21-23 1,-23 31 69,-9 7 35,0 0 0,1 1 0,-1 0 0,1 0 0,1 0 0,-1 1 0,14-7 0,-18 10 8,-1 1-1,0 0 1,1 0 0,-1 0-1,1 0 1,-1-1 0,0 2-1,1-1 1,-1 0 0,1 0-1,-1 0 1,0 1-1,1-1 1,-1 1 0,0-1-1,1 1 1,-1-1 0,0 1-1,0 0 1,0 0 0,0 0-1,1-1 1,-1 1 0,0 0-1,0 0 1,-1 1-1,1-1 1,1 2 0,24 44-48,-15-26 59,47 77-17,-41-66-211,-16-31 58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7.08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368 221 624,'0'-3'211,"0"0"111,0 0 1,0 0-1,0-1 0,0 1 0,1 0 0,-1 0 0,1 0 0,0 0 0,0-1 0,0 1 0,0 0 0,2-2 0,-1 2-206,-1 0 0,0 1 0,0-1 0,0 0 0,0 1 0,-1-1 0,1 0 0,-1 0 0,0 0 0,0 0 0,0 0 0,0 0 0,0 1 0,0-1 0,-1 0 0,1 0 1,-1 0-1,0 0 0,0 1 0,0-1 0,0 0 0,-1 1 0,1-1 0,-1 1 0,1 0 0,-1-1 0,0 1 0,0 0 0,0 0 0,0 0 0,0 0 0,-1 0 0,-3-2 0,-1-1-99,-1 0 0,1 1 0,-1 0 0,0 0 0,0 1 0,0 0 0,0 0 0,0 1 0,0 0 0,-13-1 0,11 3-20,-1 1 1,0 0 0,0 1-1,1 0 1,-1 1 0,1 0-1,0 0 1,0 1 0,0 0 0,0 1-1,1 0 1,-1 1 0,1 0-1,1 0 1,-1 1 0,1 0 0,-13 15-1,15-15 3,-1 0 0,1 0-1,1 1 1,-1 0-1,1 0 1,1 0 0,0 1-1,0-1 1,0 1-1,1 0 1,0 0 0,1 1-1,0-1 1,1 0-1,0 1 1,0-1 0,1 1-1,0-1 1,0 1 0,4 14-1,-1-12-15,0 0 1,1 0-1,1 0 0,0-1 1,0 1-1,1-1 0,14 19 1,-16-26-20,-1 0-1,1 0 1,0-1 0,0 0-1,1 1 1,-1-1 0,1 0-1,-1-1 1,1 1 0,0-1-1,0 0 1,0-1 0,0 1-1,0-1 1,1 0 0,-1 0 0,0 0-1,0-1 1,1 0 0,-1 0-1,1 0 1,-1-1 0,0 1-1,6-3 1,-4 2 48,0-1 0,0 0 0,0-1 0,0 0 0,0 0 0,-1 0 0,1-1 0,-1 0 0,0 0-1,0-1 1,-1 0 0,0 1 0,1-2 0,-1 1 0,-1-1 0,8-11 0,-1-4 73,10-34 0,-1 5-24,-13 31 31,-1-1-1,-1-1 0,-1 1 1,2-27-1,-1 10 348,-5-1 398,-7 46-824,2 1-1,-1 0 0,1 0 1,0 0-1,1 1 0,0 0 1,1 0-1,0 0 0,0 0 1,1 0-1,0 1 0,1-1 1,0 1-1,1-1 0,0 1 1,1-1-1,0 0 0,1 1 1,0-1-1,0 0 0,1 0 1,0 0-1,1 0 0,0 0 1,1-1-1,0 1 0,7 9 1,-6-10-26,1-1 1,-1 0 0,2-1 0,-1 1-1,1-2 1,0 1 0,0-1-1,1 0 1,0 0 0,0-1 0,0-1-1,1 1 1,-1-1 0,1-1 0,0 0-1,0 0 1,0-1 0,1-1-1,-1 1 1,1-2 0,-1 1 0,16-2-1,-16 0-6,-1 0-1,0 0 0,0-1 1,-1 0-1,1-1 0,9-3 1,-14 4 20,0 0 0,0 0 0,0-1 0,0 0 0,0 0 0,-1 0 0,1 0 1,-1 0-1,0 0 0,0-1 0,0 0 0,-1 0 0,1 1 0,-1-2 0,3-5 1,4-13 80,-2 0 0,0-1 0,-2 0 0,5-47 0,-7 31 320,-2 0-1,-6-56 0,-8 50 106,11 40-478,1 6-47,0 0 10,-1 0 1,1 0 0,-1 0 0,1 0 0,-1 0 0,1 1 0,-1-1 0,1 1 0,0-1 0,-1 1 0,-1 0 0,-6 8-24,0 0 1,1 0-1,0 1 1,0 0-1,1 1 1,1-1-1,0 1 1,0 0-1,-7 23 1,11-28-23,0-1 1,1 0-1,0 1 1,0 0 0,0-1-1,1 1 1,-1 0-1,2-1 1,-1 1 0,0 0-1,1-1 1,0 1-1,1-1 1,-1 1 0,1-1-1,0 0 1,0 1-1,1-1 1,-1 0 0,1-1-1,0 1 1,1 0-1,-1-1 1,1 0 0,6 6-1,-5-6 8,1 0-1,0 0 1,0 0-1,0-1 1,1 0-1,-1-1 1,1 1-1,-1-1 1,1-1-1,0 1 1,0-1-1,0 0 1,0 0-1,0-1 1,0 0-1,0-1 1,0 1-1,9-3 1,-1 0 148,0 0 1,0-1-1,0-1 1,0-1-1,-1 0 1,0-1-1,17-10 1,-27 14-87,1-1 0,-1 0-1,0 0 1,0 0 0,0 0 0,0 0 0,-1-1 0,0 0-1,0 1 1,0-1 0,3-8 0,-2 2 66,0 1-1,-1 0 1,-1-1 0,3-21 0,3-7 1493,-11 39-1566,1 0 1,0 1 0,0-1-1,0 1 1,0-1 0,0 1 0,0 0-1,0-1 1,0 1 0,0 0 0,1 0-1,-1 0 1,0 1 0,0-1 0,1 0-1,-1 1 1,1-1 0,-1 1 0,1-1-1,0 1 1,-2 2 0,-26 41 54,20-27-47,1 1 0,1 0-1,0 1 1,1-1 0,1 1 0,1 0-1,1 1 1,1-1 0,1 0 0,1 37-1,2-49-183,-1 0 0,1-1 0,1 1 0,-1-1 1,1 1-1,1-1 0,-1 0 0,1 0 0,0-1 0,1 1 0,0-1 0,6 7 0,-9-11-79,-1-1 1,0 0-1,1 0 1,-1-1-1,1 1 1,-1 0-1,1 0 0,0-1 1,-1 1-1,1-1 1,0 1-1,-1-1 1,1 0-1,0 0 0,0 0 1,-1 0-1,1 0 1,0 0-1,0 0 1,-1 0-1,1-1 1,1 0-1,2 0-318,0-1 1,-1 0-1,1 0 1,-1-1-1,0 1 1,6-5-1,0-1-862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7.8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263 74 84,'0'-8'888,"-1"-1"0,0 1 0,-1 0 0,-18-33 5310,19 41-6094,-1 2 46,0 0 0,0-1 0,1 1-1,-1 0 1,0 0 0,1 0 0,0 0 0,-1 0 0,-1 3-1,-22 44 423,1 1 0,3 1 0,-28 101-1,10-1-465,-3 32 218,33-159-113,7-20-182,0 0 1,1 0-1,-1 0 0,1 1 1,0-1-1,0 0 1,0 9 976,2-20-975,0 0 0,1 1 0,0 0 0,0-1 0,0 1 0,1 0 0,3-6 0,21-40-368,-17 31 93,1 1 0,23-33 0,-7 21 11,1 1 0,1 2 0,1 0 1,64-45-1,-90 72 204,2-3-54,1 0 0,-1 1-1,1 0 1,0 1 0,0-1 0,0 1-1,0 1 1,1-1 0,8-1 0,-15 4 70,0 0 0,0 1-1,-1-1 1,1 0 0,0 1 0,0-1 0,-1 0 0,1 1-1,0-1 1,0 1 0,-1-1 0,1 1 0,-1 0 0,1-1-1,0 1 1,-1-1 0,1 1 0,-1 0 0,1 0 0,-1-1 0,0 1-1,1 0 1,-1 0 0,0-1 0,0 1 0,1 0 0,-1 0-1,0 0 1,0 0 0,0-1 0,0 1 0,0 0 0,0 0-1,0 0 1,-1 1 0,-3 34-101,4-32 108,-2 3 18,0 0-1,0 1 0,0-1 0,-1 0 0,0 0 0,0 0 0,-1-1 0,0 1 0,0-1 0,-8 9 0,-4 3 82,-37 30-1,26-25-3,18-16-18,-1-1 0,1 0 0,-1-1 0,0 0 0,-12 4 0,3-1 115,17-7-62,1-1-89,0 0 0,0 0 0,0 0 1,-1 0-1,1 0 0,0 0 0,0 0 0,0 0 1,0 0-1,0-1 0,0 1 0,-1 0 0,0-1 1,2-1-51,-1-1 0,1 1 0,0 0 0,0 0 0,0 0 0,0 0 0,0-1 0,0 1 0,0 0 0,1 0 0,-1 0 0,1 0 0,0 0 0,0 0 0,-1 0 0,1 0 0,1 0 0,-1 0 0,1-2 0,32-30-153,-25 26 243,-9 8-84,1-1-1,0 0 1,-1 1 0,1-1 0,0 0 0,-1 1 0,1-1-1,0 1 1,0-1 0,0 1 0,-1 0 0,1-1-1,0 1 1,0 0 0,0-1 0,0 1 0,0 0-1,0 0 1,0 0 0,0 0 0,0 0 0,0 0-1,-1 0 1,1 0 0,0 0 0,0 1 0,0-1-1,0 0 1,0 0 0,0 1 0,0-1 0,-1 1-1,1-1 1,0 1 0,0-1 0,0 1 0,-1-1-1,1 1 1,0 0 0,-1-1 0,1 1 0,0 1-1,2 3-11,0 0 0,0 0 0,-1 0 0,0 0 0,3 8 0,-4-9 10,9 27 8,1-1 1,1 0-1,2 0 0,24 37 0,-25-47-51,-7-11-457,-1-1-1,2 1 1,-1-1 0,8 7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8.6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77 465 92,'-9'0'6999,"15"1"-7024,1-1 0,0 0 0,-1 0 0,1 0 0,-1-1 0,1 0 0,-1 0 0,0-1 0,1 0 0,-1 0 0,0 0 0,0-1 0,0 0 0,10-7 0,-12 7 56,0 1 0,0-1 1,0-1-1,-1 1 0,0-1 0,1 1 0,-1-1 1,0 0-1,-1 0 0,1 0 0,-1-1 0,0 1 1,0-1-1,0 1 0,0-1 0,-1 0 0,0 1 1,0-1-1,0 0 0,0-7 0,-1 11-17,1-10 154,-1-1-1,0 0 1,-1 0 0,0 0-1,-1 1 1,0-1 0,-1 1-1,0-1 1,-1 1 0,-7-15 0,11 25-137,-1 0 0,0 0 0,0 1 0,1-1 0,-1 0 0,0 1 1,0-1-1,0 1 0,0-1 0,0 1 0,0-1 0,0 1 1,0 0-1,0 0 0,0-1 0,0 1 0,0 0 0,0 0 1,0 0-1,0 0 0,0 0 0,0 0 0,0 0 0,0 1 0,0-1 1,0 0-1,0 0 0,0 1 0,0-1 0,0 1 0,-2 0 1,-32 18 798,30-16-735,-8 4 36,1 0-1,0 1 0,0 0 0,1 1 0,-12 11 1,19-16-118,0 1 0,0 0 0,0 0 1,1 0-1,0 0 0,0 1 1,0-1-1,1 1 0,0 0 1,0-1-1,0 1 0,1 0 1,-1 0-1,1 8 0,-1 5-78,1 1-1,0 0 1,2 0-1,0 0 1,1 0-1,2 0 1,8 32-1,-8-45 46,-1 0 0,1 0 0,0 0 0,0-1 0,1 0 0,0 0 0,0 0 0,1 0 0,-1-1 0,1 0 0,0 0 0,1 0 0,-1-1 0,1 0 0,0 0 0,0-1 0,0 0 0,10 3 0,-8-5-81,-1 0 0,1-1 0,0 0 0,0 0 1,0-1-1,-1 0 0,1 0 0,0-1 0,15-6 0,-2 2-79,-12 3 202,0-1-1,-1 0 1,0 0-1,0-1 1,11-8 0,4-2 180,0 0-11,-1-1 1,31-28-1,-17 13-181,-5 1 13,-2-1-1,-1-1 0,-2-1 0,35-56 0,-59 84-14,77-125 294,-24 36 121,-54 90-155,1 0-1,-1-1 1,0 1 0,0-1 0,0 1 0,0-1 0,-1 0 0,1-5 0,-30 20-302,13 0 49,0 0 0,1 0 0,0 1 0,0 1 0,2 0 0,0 1 0,0 1 0,1 0 0,0 0 0,2 1 0,-1 0 0,2 1 0,0 0 0,1 0 0,-7 25 0,2 5 79,6-25-77,0 1 0,2 0 0,1 0 1,-2 32-1,5-46-59,0 0-1,0-1 1,1 1 0,0-1 0,0 1 0,1-1 0,0 1 0,0-1 0,0 0 0,1 0 0,1 0-1,-1 0 1,1 0 0,0-1 0,0 0 0,1 0 0,0 0 0,0 0 0,0-1 0,1 1-1,0-1 1,0-1 0,0 1 0,0-1 0,9 4 0,-5-5-240,0 0 1,0-1-1,0 0 1,0 0-1,1-1 0,-1 0 1,0-1-1,1 0 1,-1-1-1,0 0 1,1-1-1,-1 0 0,0-1 1,11-3-1,-18 5 16,0 0 0,0-1 0,0 1 0,0-1 0,0 0 0,0 0-1,0 0 1,-1 0 0,1 0 0,-1 0 0,1-1 0,-1 1 0,0-1 0,0 0-1,0 1 1,0-1 0,0 0 0,-1 0 0,0 0 0,1-1 0,-1 1 0,0 0 0,0 0-1,-1-1 1,1 1 0,-1 0 0,0-1 0,1 1 0,-2-7 0,1-9-733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5.92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47 139 632,'-29'-6'1321,"12"2"1814,31 0-1726,68-10-871,67-7-105,-91 14-266,-1-3-1,90-27 1,-97 24-1597,-36 12-1542,-13 0 2728,1 1 0,-1-1 0,1 0 0,-1 1 0,0-1 0,1 0 0,-1 0 0,0 0 0,2-2-1,6-9-804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29.01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80 84 556,'-79'-20'9636,"105"14"-8241,6 3-1049,-1 2-1,63 5 1,20-1-361,285-42 693,-337 23 103,-43 10-2403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35.93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52 31 592,'-2'-2'680,"-48"-26"5576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36.2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0 1332,'0'0'7013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37.0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207 60 252,'0'0'572,"-29"-1"403,28 1-914,-1-1-1,0 1 1,1 0-1,-1-1 0,1 0 1,-1 1-1,0-1 1,1 0-1,0 0 0,-1 0 1,1 0-1,-1 0 1,1 0-1,0 0 0,0-1 1,0 1-1,0 0 0,0-1 1,0 1-1,-1-3 1,1 3-47,-14 5-68,0 1 0,0 0-1,0 2 1,0-1 0,-13 10-1,25-13 38,1-1 0,-1 1-1,1-1 1,0 1 0,0 0 0,0 0-1,0 0 1,0 0 0,1 0 0,0 0-1,-1 1 1,1-1 0,0 0 0,0 5-1,-4 6 12,2-6-62,1 1 1,-1-1-1,1 1 1,-1 10 0,5-18 56,-1 0 1,1 0 0,0 0-1,-1 0 1,1-1 0,0 1 0,-1-1-1,1 1 1,0-1 0,0 0 0,-1 0-1,1 0 1,0 0 0,3 0 0,4-2-2,0 1 0,0-2 0,0 1 1,-1-1-1,1-1 0,-1 0 1,1 0-1,-1 0 0,-1-1 0,1 0 1,-1-1-1,1 1 0,-2-2 1,1 1-1,-1-1 0,0 0 0,0 0 1,-1 0-1,1-1 0,6-15 0,-11 20 41,0 0-1,-1 0 1,1-1-1,-1 1 1,0 0-1,0-1 1,0 1-1,0 0 1,0-1-1,-1 1 1,-1-5-1,-1-19 257,3 25-213,-22-6 46,17 8-121,1 0-1,0 0 1,-1 1-1,1 0 1,0 0-1,-1 0 1,1 0-1,0 1 1,0 0 0,-7 3-1,1 1-10,5-3-23,0 0 1,0 0-1,1 1 0,0-1 0,0 1 1,0 0-1,-6 9 0,9-12 0,0 0 0,1 0 0,-1 0-1,0 0 1,1 0 0,-1 0 0,1 0 0,0 0 0,-1 0-1,1 1 1,0-1 0,0 0 0,0 0 0,0 0-1,0 0 1,0 1 0,0-1 0,0 0 0,0 2 0,1 6-94,-1-8 50,20 2-110,-17-2 143,1 0-1,-1-1 1,0 1-1,0-1 1,1 0-1,-1 1 0,1-2 1,4 1-1,-6 0-7,12-4-257,-3-4 113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8:37.79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113 122 268,'0'0'375,"-7"-14"1043,12-6-531,-4 18-752,0 0 0,0 0 0,0-1 0,-1 1 1,1 0-1,-1 0 0,0-1 0,1 1 0,-1 0 0,0-1 0,-1-2 0,1 4-106,0 0 0,-1 0-1,1 0 1,0 0 0,-1 0-1,1 0 1,-1 1 0,1-1 0,-1 0-1,1 0 1,-1 1 0,0-1-1,1 0 1,-1 1 0,0-1 0,0 0-1,0 1 1,1-1 0,-1 1 0,0 0-1,0-1 1,0 1 0,0 0-1,0-1 1,-1 1 0,0 0-23,0 0 1,0 1-1,0-1 1,-1 0-1,1 1 0,0 0 1,0 0-1,0-1 1,0 1-1,0 0 1,0 1-1,0-1 0,-3 3 1,-52 33 147,56-36-248,0 0 69,0 0 0,1 0-1,-1 0 1,0 0 0,1 0-1,-1 0 1,1 0 0,-1 0-1,1 0 1,0 0 0,0 0-1,-1 0 1,1 0 0,0 1-1,0-1 1,0 0 0,0 2-1,2 1 14,-2-2 3,1 1 0,0-1 0,0 0 1,0 0-1,0 1 0,0-1 0,1 0 0,-1 0 0,0 0 0,1 0 0,0-1 1,-1 1-1,1 0 0,0-1 0,0 1 0,0-1 0,0 1 0,0-1 0,0 0 1,0 0-1,1 0 0,-1 0 0,0 0 0,1-1 0,-1 1 0,1-1 0,-1 1 1,0-1-1,5 0 0,0 0 26,-1 0 0,0 0 0,0-1 0,0 1 0,0-2 0,1 1 0,-1-1 0,-1 1 0,1-2 0,0 1 0,0-1 0,-1 0 0,1 0 0,-1 0 0,0-1 0,0 1 0,0-1 0,-1-1 0,1 1 0,-1-1 0,0 1 0,-1-1 0,1 0 0,3-7 0,-4 6 152,0 1-1,-1 0 1,1-1-1,-1 1 1,0-1-1,-1 0 1,0 0 0,0 0-1,1-7 1,-2 10-15,-1 2-100,1-1 0,-1 1 0,1-1 0,-1 1 0,0 0 0,0-1 0,0 1-1,0 0 1,0 0 0,0 0 0,-2-2 0,-2 3-53,0 0 0,0 0 0,0 0 0,0 1 1,0 0-1,1 0 0,-1 0 0,0 1 0,0-1 0,1 1 0,-1 0 0,1 1 0,-8 4 0,6-4-32,0 1 0,1 0-1,-1 1 1,1-1-1,0 1 1,0 1 0,0-1-1,-6 10 1,10-13 16,0-1 0,0 1 1,0-1-1,1 1 0,-1-1 1,1 1-1,-1-1 0,1 1 1,0 0-1,-1-1 0,1 1 1,0 0-1,0-1 0,0 1 0,0 0 1,0-1-1,1 1 0,-1-1 1,1 1-1,-1 0 0,1-1 1,-1 1-1,1-1 0,0 1 1,-1-1-1,1 1 0,0-1 1,0 0-1,0 1 0,0-1 1,1 0-1,-1 0 0,0 0 1,0 0-1,1 0 0,-1 0 0,1 0 1,-1 0-1,1-1 0,-1 1 1,2 0-1,3 1 8,0 1-1,-1-2 1,1 1-1,0-1 1,0 1-1,0-2 1,0 1-1,0-1 1,0 0-1,7 0 1,-10-1 35,1 1 0,-1-1 0,0 0 0,1 1 0,-1-2 0,0 1 0,0 0 1,1-1-1,-1 1 0,0-1 0,-1 0 0,1 0 0,0 0 0,0 0 0,-1-1 0,1 1 0,-1-1 0,0 0 0,0 1 0,0-1 1,0 0-1,2-5 0,-3 5-10,0 0-1,-1 0 1,1 1 0,-1-1 0,0 0 0,0 0 0,0 0 0,0 0 0,0 0 0,-1 0-1,1 0 1,-1 0 0,0 0 0,0 1 0,0-1 0,0 0 0,-1 1 0,1-1 0,0 1-1,-1-1 1,0 1 0,0-1 0,0 1 0,0 0 0,0 0 0,-3-2 0,2 1-65,1 1-1,-1 0 1,0 0 0,0 0 0,0 1-1,0-1 1,0 1 0,0-1 0,-1 1 0,1 0-1,0 0 1,-1 1 0,1-1 0,0 1 0,-1 0-1,1-1 1,-1 1 0,1 1 0,-1-1-1,1 1 1,0-1 0,-1 1 0,1 0 0,0 0-1,-1 0 1,1 1 0,0-1 0,0 1 0,-5 3-1,3-2-264,1 1-1,-1-1 1,0 1-1,1 1 1,0-1-1,0 0 0,0 1 1,0 0-1,1 0 1,0 0-1,0 1 1,0-1-1,1 1 1,0-1-1,-3 12 0,4-12-260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49:59.8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7 292,'0'0'153,"-1"1"1,1-1-1,-1 1 0,1 0 1,-1-1-1,1 1 0,-1-1 0,0 0 1,1 1-1,-1-1 0,1 1 1,-1-1-1,0 0 0,1 0 1,-1 1-1,-1-1 0,-4-13-1502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1.75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77 107 112,'0'0'1087,"-15"12"-683,-10-19-195,11 2-149,12 5-51,-16-6 160,16-5 59,1 9-94,3-2-184,20 3 18,176-1-2,234 5 104,-354 3-46,-43-2-34,-1-2 0,1-1-1,-1-1 1,1-3 0,50-8-1,-83 10 10,11-2-4,1 0 0,27-2 1,-49 5 193,-4-1-195,0 1 0,0 0 0,0 1-1,-1 1 1,-12 3 0,-4 3-54,-1-1 1,0-1-1,0-2 1,0-1-1,0-1 1,-41-3-1,31 1 17,-74 9 0,73-4 67,-70-1 0,88-5 10,0 0 1,0 2-1,0 1 1,-41 9-1,47-7 35,14-3-39,-1 0 0,0 0 0,1 0 0,-1 0 1,1 0-1,-1-1 0,0 0 0,0 0 0,1 0 1,-1 0-1,0 0 0,1-1 0,-1 0 0,-6-2 1,10 3-28,0 0 1,-1-1 0,1 1 0,0-1 0,-1 1 0,1 0 0,0-1-1,-1 1 1,1-1 0,0 1 0,0-1 0,0 1 0,-1-1 0,1 1 0,0-1-1,0 0 1,0 1 0,0-1 0,0 1 0,0-1 0,0 1 0,0-1-1,0 1 1,1-2 0,0 0 26,0 13-8,-1-10 106,9-1-130,0 0 0,0-1 0,0 0 1,0-1-1,-1 0 0,18-6 1,6-1-17,22 2 55,0 3 0,68 2 1,24 0 0,104 4-245,-177 3 56,1-4-1,83-9 1,61-10-135,-150 14 185,-44 3 67,-14 0 36,0 0-1,0 0 1,1 1-1,-1 1 1,0 0-1,18 4 1,-25-4 13,10 6 61,-13-7-78,0 0 0,0-1 0,0 1 0,1 0 0,-1-1 0,0 1 0,0 0 0,0-1 0,0 1 0,0-1 0,0 1 0,0 0 0,0-1 0,0 1 0,0 0 0,0-1 0,-1 1 0,1 0 0,0-1 0,0 1 0,0 0 0,0-1 0,-1 1 0,1 0 0,0-1 0,0 1 0,0 0 0,-1 0 0,1-1 0,0 1 0,0 0 0,-1 0 0,1-1 0,0 1 0,-1 0 0,0 0 0,-19-4-60,-33 10-26,39-5 68,-56 3-64,-79-8 1,-28 1 15,66 9 47,-159 1 427,217-7-273,24 0-42,-35-3-1,-43-8 54,94 12-130,11 0-16,5 0-41,-1 0 44,1 0 0,-1 0-1,1 0 1,0-1 0,-1 1 0,1-1 0,0 0-1,4 0 1,208 10 28,-109-9-46,501-8-767,-151 0 348,-339 7 453,167 11 32,-119-2-86,-139-7 35,-16-1 5,0 0 0,1-1 0,-1 0 0,0 0 1,0-1-1,1-1 0,-1 0 0,17-5 0,-26 7 58,-6-7-27,5 6-33,0 1-1,0-1 1,0 0 0,-1 1-1,1-1 1,0 0 0,-1 1-1,1-1 1,0 1-1,-1-1 1,1 1 0,-1-1-1,1 1 1,-1-1 0,1 1-1,-1-1 1,1 1 0,-1-1-1,-1 1 1,-68-2-34,1 1 21,16-6 50,-1 2 1,0 3-1,-103 10 0,106-5 0,0-3 0,-69-7 0,63 3-26,-91 3 0,37 1 8,82-2-21,0 1 0,0 2 0,-30 4 0,28 4 33,31-9-31,-1 0-1,1 1 1,0-1 0,0 0-1,0 0 1,0 0-1,0 0 1,0 0-1,0 0 1,0 0-1,0 0 1,0 0-1,0 0 1,0 0-1,0 1 1,-1-1-1,1 0 1,0 0-1,0 0 1,0 0-1,0 0 1,0 0 0,0 0-1,0 0 1,0 1-1,0-1 1,0 0-1,0 0 1,0 0-1,0 0 1,0 0-1,0 0 1,0 0-1,0 0 1,1 1-1,-1-1 1,0 0-1,0 0 1,0 0-1,0 0 1,0 0 0,0 0-1,0 0 1,0 0-1,0 0 1,0 0-1,0 0 1,0 1-1,1-1 1,-1 0-1,0 0 1,0 0-1,0 0 1,0 0-1,0 0 1,0 0-1,0 0 1,0 0-1,1 0 1,-1 0 0,0 0-1,0 0 1,20 3 17,55-3 20,-6-1-30,749 6-894,90-11 622,-906 6 263,99 1-12,113 15-1,-34-4 170,-136-14 155,-53-13-146,5 12-149,-1-1 0,0 1-1,0 0 1,0 0-1,0 0 1,0 1-1,-1 0 1,1 0-1,-1 0 1,1 1-1,-1 0 1,0 0-1,-9-1 1,-5 1 16,0 1 1,-34 3-1,22 0 19,1-2-1,-1-1 0,1-2 1,-62-11-1,55 7 11,-2 1 0,1 3 0,0 1 0,-53 5 0,-15 0 68,105-4-126,-21-1 41,0 1 0,0 1 0,0 1-1,1 1 1,-41 11 0,51-11 23,9-7-39,4 3-27,0 1-1,-1-1 1,1 0-1,0 1 1,-1-1-1,1 0 0,0 1 1,0-1-1,-1 1 1,1-1-1,0 1 1,0 0-1,0-1 0,0 1 1,0 0-1,0-1 1,0 1-1,1 0 1,38-3-18,1 3 0,49 4 0,-5 1-4,186 6-38,466-7-1105,-617-9 1098,171 15 0,-238-2 412,-53-8-334,0 0 0,0 0 0,0 0 1,-1 0-1,1 0 0,0 0 0,0 0 0,0 0 1,0 0-1,0 0 0,0 0 0,0 0 0,-1 0 0,1 0 1,0 0-1,0 0 0,0 0 0,0 0 0,0 0 1,0 0-1,0 0 0,0 0 0,0 0 0,-1 0 1,1 0-1,0 0 0,0 0 0,0 0 0,0 1 0,0-1 1,0 0-1,0 0 0,0 0 0,0 0 0,0 0 1,0 0-1,0 0 0,0 0 0,0 0 0,0 1 1,0-1-1,0 0 0,0 0 0,-1 0 0,1 0 0,0 0 1,0 0-1,1 0 0,-1 0 0,0 1 0,0-1 1,0 0-1,0 0 0,0 0 0,0 0 0,0 0 1,0 0-1,0 0 0,0 0 0,0 0 0,0 1 1,0-1-1,0 0 0,0 0 0,0 0 0,1 0 0,-15 3 102,12-3-114,-41-6 3,0 2 0,-67 2 0,21 7 17,-1-4 1,-156-18 0,196 11 34,-88 2 0,103 4-23,35 1-33,0 0 0,0 0 0,0 0 0,1 0 0,-1 0 0,0 0 0,0 0 0,1 0 0,-1 0 0,0 0 1,1 0-1,-1-1 0,1 1 0,-1 0 0,2 1 0,-2-1-1,3 0 2,0 1-1,1-1 1,-1 0-1,0 0 1,0 0 0,1 0-1,-1 0 1,1-1 0,-1 1-1,1-1 1,-1 0 0,1 0-1,-1 0 1,1-1-1,3 0 1,12 0 6,586 7-629,-297 2 28,136-1 5,-348-5 466,-61 0 176,-1-2 0,64-7 0,-97 7-57,-1 0 27,1 0 1,-1 0-1,1 0 0,-1 0 1,1 0-1,-1 0 1,1 0-1,-1 0 1,1 0-1,-1 0 1,1-1-1,-1 1 1,1 0-1,-1 0 1,1 0-1,-1-1 0,1 1 1,-1 0-1,1-1 1,-1 1-1,0 0 1,1-1-1,-1 1 1,0-1-1,1 1 1,-1 0-1,0-1 0,0 1 1,1-1-1,-1 1 1,0-1-1,0 1 1,0-1-1,0 1 1,1-1-1,-1 1 1,0-1-1,0 1 0,0-1 1,0 1-1,0-2 1,-5 2-34,1 0 1,-1-1-1,1 1 1,-1 1 0,-6 0-1,-45 5 53,-107-2 0,74-10 50,-65-3 1,113 10-82,41-1-12,0 1 1,0-1-1,0 1 1,0 0-1,0-1 1,0 1 0,0-1-1,0 1 1,0-1-1,0 1 1,0-1-1,0 1 1,0-1 0,0 1-1,0 0 1,1-1-1,-1 1 1,0-1-1,0 1 1,1-1-1,-1 0 1,0 1 0,1-1-1,-1 1 1,0-1-1,1 0 1,-1 1-1,1-1 1,-1 0 0,1 1-1,-1-1 1,0 0-1,1 1 1,-1-1-1,1 0 1,0 0 0,-1 0-1,1 0 1,-1 1-1,1-1 1,-1 0-1,1 0 1,-1 0 0,1 0-1,213-12-219,-140 6 62,0 3 0,0 3 0,111 14 0,-169-13 146,0 0-1,1-2 1,-1 0-1,0-1 1,22-5-1,-18 3 15,1 1 0,25-1 0,-7 4 94,73 8 0,-109-7-74,-2-16 76,-21 15-29,1 0-32,0 0-1,0 1 1,0 1 0,-33 7 0,38-5-20,8-1-9,-1-1-1,1-1 0,0 1 0,-1-1 1,1 0-1,-1-1 0,1 0 0,-1 0 0,1 0 1,-1-1-1,-6-1 0,-12-4 4,-43-9 76,64 14-81,0 1 0,0-1 1,0 1-1,0 1 0,0-1 1,0 0-1,0 1 0,0 0 1,0 0-1,0 0 0,0 1 1,0-1-1,-6 4 0,-4 2-11,13-12-37,2 3 42,0 1-1,1-1 1,-1 1-1,0-1 1,1 1-1,-1 0 0,1 0 1,0-1-1,-1 1 1,1 0-1,0 0 1,0 1-1,2-2 1,13-2 1,1 0 0,-1 2 1,0 0-1,19 0 1,26-2-60,-4-4-43,3-2-65,-1 3-1,111 2 1,-90 0 1225,-81 14-1014,2-5-33,-1-7 0,-1-4 22,0 8 82,3 7-4,-3-8-91,-3-5 1,3 4-29,-1 0 0,1 0 0,0 0 0,0 1 0,-1-1 0,1 0 0,-1 0 0,1 1 1,-1-1-1,1 0 0,-1 0 0,1 1 0,-1-1 0,0 0 0,1 1 0,-1-1 0,-1 0 0,-21-1-612,16 2 451,-29-3-1107,33 3 816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4.0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139 294 124,'1'-19'783,"1"-1"0,0 1 0,2 0-1,1 0 1,12-34 0,-12 35 203,0 0 0,-1 0 0,-1 0 0,1-24 0,-6 12 2106,4 44-3197,4 30 459,-1 1 0,-2-1-1,-4 68 1,-6-17 93,-20 146 74,-16-55-176,-11 59 252,44-185-388,-4 19 288,-5 140 0,19-217-454,1-2-153,-1 0 95,1 0 0,0-1 0,-1 1 0,1 0 0,0-1-1,-1 1 1,1 0 0,0-1 0,-1 1 0,1-1 0,-1 1 0,1-1 0,-1 1-1,1-1 1,-1 1 0,0-1 0,1 0 0,-1 1 0,1-1 0,-1 1 0,0-1 0,0 0-1,1 1 1,-1-1 0,0 0 0,0 0 0,0 1 0,0-1 0,0 0 0,0 1 0,0-1-1,0 0 1,0-1 0,-4-28-2471,2 21 728,-1 0 0,0-1 1,-1 1-1,0 1 0,0-1 1,-8-11-1,5 8-21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4.56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27 139 64,'0'-3'226,"0"0"1,0 1-1,-1-1 0,1 1 1,-1-1-1,0 1 0,0-1 1,0 1-1,0-1 0,0 1 1,-2-3-1,2 3 19,-1-1 0,1 1 0,0 0 0,0 0 0,1 0 1,-1 0-1,0-1 0,1 1 0,-1 0 0,1-1 0,0-2 0,-4-11 1584,3 15-1779,1 0 0,-1 0 0,1 1-1,0-1 1,0 0 0,-1 0 0,1 0-1,0 0 1,0 0 0,0 1 0,0-1 0,0 0-1,0 0 1,0 0 0,0 0 0,0 0 0,0 1-1,1-3 1,1 0-34,0 0-1,-1 0 1,2 1 0,-1-1-1,0 0 1,0 1-1,1 0 1,-1-1 0,1 1-1,0 0 1,0 0 0,0 0-1,0 1 1,0-1 0,0 1-1,0 0 1,1 0-1,-1 0 1,0 0 0,1 0-1,-1 1 1,0-1 0,1 1-1,-1 0 1,1 0-1,4 1 1,0 0 28,1 1 0,-1 0 0,0 1 0,0-1 0,0 2 0,0-1 1,0 1-1,-1 0 0,0 0 0,9 8 0,1 1 179,-1 2 0,-1 0 0,0 0-1,17 26 1,45 76 630,-18-26-523,7 7-34,106 145 704,-143-202-634,30 59 0,-44-79 86,-7-10-2460,-17-71-9868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5.3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438 311 48,'30'-82'7745,"-49"95"-6591,-29 36-675,2 3-1,-62 91 0,-105 204 651,186-291-1344,20-35 1099,32-44-617,135-237-78,-102 158-267,115-152 0,9 66-877,-159 166 807,-7 8 466,1 1 0,33-20 477,-57 66-718,-4 25 874,-24 74 1,18-75-536,-4 32-52,4 0 1,4 1-1,3 0 0,5 178 1,8-179-13,-4-1 1,-13 96 0,-12-68 185,25-102-409,4-15 65,8-19-373,-1-11-3112,26-52 1,-31 74 1947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6.2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43 100 84,'-18'-36'3262,"14"31"-2640,1-1 0,0 1 1,1-1-1,-1 1 1,1-1-1,0 0 1,0 0-1,1 0 1,-1-6-1,21 125 1650,-14 161-312,-7-158-1637,-1-14 212,-1-3-4016,5-103 3058,0 0 1,1 0-1,-1 1 0,1-1 0,0 1 1,0-1-1,0 1 0,0 0 0,0-1 1,6-4-1,2-6-593,21-36-2631,-24 40 1909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7.0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351 284 116,'9'-13'525,"-3"2"32,-1 1-1,0-1 1,3-13 0,-4 8-154,-2-1-1,0 1 1,0-1-1,-2-17 0,-2 27-249,1 0 0,-2 0-1,1 0 1,-1 0-1,0 0 1,0 0 0,-1 1-1,0 0 1,0 0-1,0 0 1,-1 0-1,0 1 1,-6-6 0,6 8-106,0 0-1,0 1 1,0-1 0,0 1 0,0 1 0,-1-1 0,1 1 0,0 0 0,-1 0 0,1 0 0,-1 1 0,-8 0 0,8 1-35,1 0 0,-1 0 0,0 0 1,1 1-1,0-1 0,-1 2 1,1-1-1,0 0 0,0 1 0,0 0 1,0 0-1,0 0 0,1 1 0,-8 7 1,-3 4 50,1 1 1,-19 27-1,18-17 61,0 1 0,2 0 0,1 2-1,1-1 1,1 1 0,-9 49-1,12-47-162,-5 56-1,11-74-15,1-1 0,0 1 0,1 0 1,0 0-1,1 0 0,1 0 0,5 18 0,-6-24 55,1-1-1,-1 0 1,1-1 0,0 1-1,0 0 1,0-1-1,7 8 1,-8-11 7,0-1 0,0 1 1,1 0-1,-1-1 1,1 1-1,-1-1 0,1 0 1,-1 0-1,1 0 1,-1 0-1,1-1 0,0 1 1,0-1-1,-1 1 0,1-1 1,0 0-1,0 0 1,0 0-1,-1 0 0,1-1 1,3 0-1,3-1-3,0-1 0,0 0 0,-1-1 0,1 1 0,-1-2 0,0 1 0,0-1 0,-1 0 0,1-1 0,-1 1 0,0-2 0,-1 1 0,1-1 0,-1 0 0,-1 0 0,9-14 0,7-12-24,-3-2 0,24-56 0,-38 82 29,16-45 10,18-77 1,-7 20 172,-26 96 151,-9 32-210,-1 5-159,-5 47 458,-3 104 1,15-151-520,0 1 0,10 38 0,-8-40 4,-2-13 68,0 0 0,1-1 0,0 1 0,1-1 0,-1 1 0,1-1 0,10 12 0,-13-17 353,5-5-25,5-4-238,-1-1 1,1 1-1,-1-2 1,-1 0-1,1 0 1,-1 0-1,-1-1 1,7-11-1,14-14-181,57-76-266,-9 11 207,-74 97 161,0 0-1,0 1 1,0-1 0,1 1 0,-1-1 0,6-2 0,10-7-50,-6 29-92,-10-11 132,-1-1 1,0 1 0,-1 0-1,1-1 1,-1 1-1,0 0 1,-1 0-1,1 0 1,-1 6-1,1 4 7,-1 14 268,0 1 0,-2-1 1,-1 1-1,-1-1 0,-2 0 1,-1 0-1,-14 39 0,-4-25 94,12-33 2327,16-19-2295,19-42-410,-12 26-118,1 0 0,25-39 0,89-126-360,-102 156 427,41-54-87,-54 76 120,-1 0 0,1 1 0,1 0 0,0 1 0,18-12 0,-27 20 29,-1 0 1,1 1-1,0-1 0,0 0 0,-1 1 0,1-1 0,0 1 0,0 0 0,0-1 0,-1 1 1,1 0-1,0 0 0,0 0 0,0 1 0,0-1 0,-1 0 0,1 1 0,0-1 1,0 1-1,-1-1 0,1 1 0,0 0 0,-1 0 0,1 0 0,0 0 0,-1 0 0,1 0 1,-1 0-1,0 0 0,1 1 0,-1-1 0,0 1 0,0-1 0,0 1 0,0-1 1,0 1-1,1 2 0,5 9-15,0 0 1,0 1 0,7 24-1,-9-22 38,2 4 88,-1 1 1,-1 1 0,-1-1-1,-1 1 1,0-1 0,-2 1-1,-1 0 1,0 0 0,-2-1-1,0 1 1,-1 0 0,-2-1-1,-8 26 1,-9 3-296,19-41 1480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7.8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701 190 80,'1'-43'2332,"0"-26"1406,-1 64-3460,-1 0 1,0-1-1,0 1 1,0 0-1,-1 0 1,0 0-1,1 0 1,-2 0-1,-4-9 1,5 13-247,1-1 0,-1 1-1,0-1 1,1 1 0,-1 0 0,0-1 0,0 1 0,0 0 0,0 0-1,0 0 1,0 1 0,0-1 0,0 0 0,-1 1 0,1 0 0,0-1-1,-5 1 1,3 0-8,-1 0-1,1 0 0,-1 0 1,1 1-1,-1-1 1,1 1-1,-7 3 1,-10 6 50,1 0 0,1 2 0,0 1 0,1 0 0,0 1 1,1 1-1,1 1 0,0 0 0,1 1 0,1 1 0,-20 30 1,27-35 118,0 1 0,0 0 0,2 0 0,-9 28 0,13-37-218,-1 1 0,1 0-1,1 0 1,-1-1 0,1 1-1,0 0 1,0 0 0,0 0-1,1 0 1,0-1 0,0 1 0,1 0-1,-1-1 1,1 1 0,1-1-1,2 6 1,-3-9-45,0 0 1,0 0-1,0 0 0,0 0 1,1 0-1,-1 0 0,1-1 0,-1 1 1,1-1-1,0 0 0,-1 1 1,1-1-1,0-1 0,0 1 0,0 0 1,0-1-1,0 1 0,0-1 1,0 0-1,0 0 0,0 0 1,0 0-1,-1-1 0,1 1 0,4-2 1,4 0 0,-1-1 0,0 0 0,0 0 0,0-1 0,18-11 0,-14 7 134,-1-2 0,0 0 1,0 0-1,-1-1 0,-1 0 0,0-1 1,0-1-1,-1 0 0,-1 0 0,0-1 1,-1 0-1,0 0 0,-1-1 0,-1 0 1,5-18-1,-3-2 2152,-9 35-2219,1 0 0,0 0 0,-1 0-1,1 0 1,-1 0 0,1 0-1,0 1 1,-1-1 0,1 0-1,0 0 1,-1 0 0,1 1-1,0-1 1,-1 0 0,1 0 0,0 1-1,-1-1 1,1 0 0,0 1-1,0-1 1,0 0 0,-1 1-1,1-1 1,0 0 0,0 1-1,0-1 1,0 0 0,-1 1 0,1-1-1,0 1 1,0-1 0,0 0-1,0 1 1,0-1 0,0 1-1,0-1 1,0 1 0,-7 29 42,2-10 15,-15 58 430,-13 115-1,-10 45-50,27-178-255,-35 84 0,38-114-2,-2 0-1,-1-1 1,-1 0 0,-31 38 0,42-59-109,-1 0 1,0-1 0,0 0 0,-1 0 0,0 0-1,0-1 1,-1 0 0,1 0 0,-1-1-1,-1-1 1,1 1 0,-12 2 0,16-4-4,-1-1 1,1 0-1,-1 0 1,0 0-1,0-1 1,0 0-1,0 0 1,0 0-1,-1-1 1,1 0-1,0 0 1,0-1-1,0 1 1,0-1-1,0-1 1,0 1-1,0-1 1,0 0-1,1-1 1,-1 1-1,1-1 1,-1 0-1,-8-7 1,6 5-67,0 0 0,0-1 1,0 0-1,1-1 0,0 1 0,0-1 0,1-1 1,0 1-1,0-1 0,0 0 0,1-1 1,1 1-1,-1-1 0,2 0 0,-1 0 0,1 0 1,-2-11-1,2 5-84,1 0 1,1 0-1,1 0 0,0 0 1,1 0-1,0 0 0,1 1 1,1-1-1,1 0 0,0 1 1,0 0-1,2-1 1,0 2-1,0-1 0,1 1 1,1 0-1,0 0 0,1 1 1,13-14-1,0 0-362,2 2 1,1 0-1,1 2 1,1 0-1,1 2 0,1 1 1,1 2-1,0 0 1,1 2-1,0 2 0,1 0 1,1 2-1,0 2 0,36-6 1,-64 15 171,0-1 1,-1 1-1,1-1 1,0 1-1,0 1 1,0-1 0,-1 1-1,1 0 1,0 0-1,-1 0 1,1 0-1,0 1 1,-1 0-1,5 3 1,-8-3 46,-1 0 1,0 1-1,1-1 1,-1 0 0,0 1-1,0-1 1,0 0-1,-1 1 1,1-1-1,-1 0 1,1 1-1,-1-1 1,0 0-1,-1 3 1,1-2-212,1 3-386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18.5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280 440 392,'-16'-68'8667,"2"64"-7535,14 3-1111,-1 1-1,1 0 1,-1-1 0,1 1 0,-1 0 0,1 0-1,-1-1 1,1 1 0,-1 0 0,1 0 0,-1 0-1,0 0 1,1 0 0,-1 0 0,1 0-1,-1 0 1,1 0 0,-1 0 0,0 0 0,1 0-1,-1 0 1,1 0 0,-1 0 0,1 1-1,-1-1 1,1 0 0,-1 0 0,1 1 0,-1-1-1,1 0 1,-1 1 0,1-1 0,-1 0 0,1 1-1,0-1 1,-1 1 0,1-1 0,0 1-1,-1-1 1,1 2 0,-45 34 958,2-2-361,25-15-352,1 0 0,1 0 0,1 2 0,-15 26 0,23-35-207,1 0 0,0 0 0,1 0 1,0 1-1,1 0 0,0 0 0,1 0 0,1 1 0,-1 21 0,3-30-44,0 1 0,0-1 0,1 0 0,-1 0 1,1 1-1,1-1 0,-1 0 0,1 0 0,0 0 1,0 0-1,0-1 0,1 1 0,0 0 0,-1-1 0,2 0 1,-1 0-1,0 0 0,1 0 0,0 0 0,0-1 1,0 1-1,0-1 0,1 0 0,-1-1 0,1 1 0,-1-1 1,1 0-1,0 0 0,0 0 0,0 0 0,0-1 1,1 0-1,-1 0 0,0-1 0,0 1 0,1-1 1,-1 0-1,0-1 0,7 0 0,5-2-80,0 1 0,-1-2 0,1 0-1,27-12 1,-35 12 41,0-1 0,0 0-1,-1 0 1,1-1 0,-1-1 0,0 1-1,-1-1 1,0 0 0,10-13-1,6-11-171,-1-1-1,-2 0 1,-1-2-1,-2 0 1,-1-1-1,16-55 1,-8 18-114,-13 40 336,15-65 1,-22 80 52,-2 0 1,0 0 0,-1-1-1,-1-32 1,-1 45-51,0-1 0,0 1 0,-1 0 0,1 0 1,-1 0-1,0 0 0,-1 0 0,1 0 0,-1 1 0,0-1 0,0 1 0,0 0 1,-1 0-1,1 0 0,-1 0 0,0 0 0,0 1 0,0 0 0,-1 0 0,-5-3 1,-2 0-118,0 0 0,0 1 0,-1 0 0,0 1 1,0 0-1,0 1 0,0 1 0,0 0 0,-1 1 1,1 0-1,0 1 0,-1 1 0,1 0 0,-1 1 1,-22 5-1,31-5 104,1 0 0,-1 1 0,1-1 0,0 1 0,0 0 0,0 0 0,0 1 0,0-1 0,0 1 0,1 0 0,0-1 0,-3 6 0,1-2 51,0 1-1,1-1 1,0 1 0,0 0-1,1-1 1,-3 11 0,4-7-72,0 1 1,1 0 0,0 0-1,1 0 1,0 0 0,1 0-1,0 0 1,1 0 0,0-1-1,1 1 1,0 0 0,1-1-1,1 0 1,-1 0 0,2 0-1,-1-1 1,12 15 0,-11-15-21,1-1 1,1 0 0,-1-1 0,1 0 0,1 0-1,-1 0 1,2-1 0,-1-1 0,1 1-1,-1-2 1,2 1 0,-1-1 0,0-1 0,1 0-1,0 0 1,0-1 0,0-1 0,17 2-1,-10-4-90,1-1 0,-1-1 0,0 0 0,0-2 0,0 0 0,0-1 0,31-13 0,-32 6-274,-10 5-9,1-7-2004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27.487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244 210 96,'-9'-30'4278,"11"27"-4152,2-14 1379,-3-105 1566,0 84-2491,-24 130 1080,-9 64-644,-5 5-269,-27 92 365,36-159-643,-24 155 0,46-106 461,8-129-706,2-21 56,6-22-796,-10 28 368,14-67-3352,2-9-4508,-13 67 6725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28.406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319 312 332,'0'-6'270,"1"0"-1,-1 0 0,0-1 1,0 1-1,-1 0 1,-2-12-1,3 15-129,-3-38 834,-1-16 108,3 54-972,0 0-1,1-1 0,-1 1 0,0 0 1,-1 0-1,1 0 0,0 0 1,-1 0-1,0 0 0,1 1 1,-1-1-1,-5-4 0,-4-8 412,10 14-493,0 0-1,1 0 0,-1-1 1,0 1-1,0 0 1,0 0-1,0 0 1,0 0-1,0 0 1,0 0-1,0 0 1,0 0-1,-1 0 1,1 1-1,0-1 1,0 0-1,-1 1 1,1-1-1,0 1 0,-1 0 1,1-1-1,-1 1 1,1 0-1,0 0 1,-1 0-1,1 0 1,-1 0-1,-1 0 1,-5 2-6,1 0 1,0 1-1,-1 0 1,1 0-1,1 0 0,-1 1 1,0 0-1,1 0 1,0 1-1,0 0 1,0 0-1,-8 10 1,2-2 87,0 1 0,1 1 0,1 0 0,-11 22 0,11-13 41,1 0 1,1 0-1,-9 48 1,8-31-83,0 1 14,2 0-1,1 1 1,3 0 0,2 75-1,2-109-23,1 0 0,0 0-1,0 0 1,1 0-1,0 0 1,1 0-1,0-1 1,6 11-1,1-2 101,0 0 0,25 27 0,-30-39-154,-1-1 0,1 1 0,0-1 0,0 0 1,1 0-1,-1 0 0,1-1 0,0 0 0,0-1 0,0 1 0,0-1 0,1-1 0,13 2 1,-4-1 44,-1-1 0,0-1 0,1-1 1,-1 0-1,22-5 0,-31 4-44,-1 0-1,1 0 1,0-1-1,-1 0 1,0 0 0,0-1-1,0 0 1,0 0-1,0 0 1,7-8-1,5-6-120,24-32-1,-17 19-20,-2 4 170,-2-1 1,-1-1-1,19-36 1,-30 47-80,0-1 1,-1-1-1,-1 0 0,-1 0 1,0 0-1,3-32 1,-6 27 37,-1 0 1,-2 0 0,0 0-1,-1 0 1,-6-28 0,4 41 15,0 0 0,0 1 1,-2 0-1,1 0 1,-1 0-1,-1 0 0,0 1 1,0 0-1,-1 0 0,0 0 1,-1 1-1,-16-16 1,-3 2-77,-35-24 0,50 39 29,0 0 1,-1 1-1,0 1 0,0 0 1,-24-7-1,35 12-22,-1 0 0,0 0 0,0 1 0,1-1 1,-1 1-1,0-1 0,0 1 0,0 0 0,1 0 0,-1 0 0,0 1 0,0-1 0,1 1 0,-1 0 0,0-1 0,1 1 0,-1 0 0,0 0 0,1 1 0,-1-1 1,1 1-1,0-1 0,-1 1 0,1 0 0,0-1 0,0 1 0,0 1 0,0-1 0,-2 3 0,-25 59-2850,16-33 944,-21 33 1,24-46 1124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29.4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217 136 120,'3'-8'402,"0"1"1,-1-2-1,0 1 0,-1 0 1,0 0-1,0-1 1,0 1-1,-1 0 0,-2-11 1,2 6-100,0 11-181,0 1-1,0-1 0,0 0 1,0 0-1,0 1 1,-1-1-1,1 0 1,0 1-1,-1-1 1,0 0-1,1 1 1,-3-4-1,3 5-59,-1-1 60,0 1-60,1-1-1,-1 1 0,1-1 1,-1 1-1,1 0 1,-1-1-1,0 1 0,1 0 1,-1-1-1,1 1 0,-1 0 1,0 0-1,1 0 0,-1 0 1,0 0-1,0 0 1,1 0-1,-1 0 0,0 0 1,-4 1 106,0 1 1,1-1-1,-1 1 1,1 0-1,-1 0 1,-7 6-1,2-2-462,1 0 337,0 0 0,1 1 0,0 0 0,0 1-1,0-1 1,1 2 0,0-1 0,-8 15 0,5-8 96,1 1 0,1 0-1,0 1 1,-7 25 0,6-11-13,2 1-1,1 0 1,2 0 0,1 1-1,3 64 1,2-80-92,2 1 1,0-1-1,1 0 0,0-1 1,16 32-1,6 21 53,-23-59-35,1 1 0,-1-1 0,2-1 0,-1 1 0,2-1 0,-1 0 0,1 0 0,0-1 0,11 10 0,-15-14-58,1 0 1,0-1 0,1 1-1,-1-1 1,1 0 0,-1 0-1,1-1 1,0 1 0,0-1-1,0 0 1,0 0 0,0-1-1,0 0 1,1 0 0,-1 0-1,1 0 1,-1-1 0,0 0-1,1 0 1,8-1 0,-2-3 18,0 0 0,0-1 1,0 0-1,-1-1 0,0 0 1,-1 0-1,1-1 0,-1-1 0,0 0 1,-1 0-1,0-1 0,0 0 1,10-15-1,5-10-130,-2-2 1,30-62-1,-27 48 79,-20 42 38,-1-1 0,1 0-1,-1 0 1,-1 0 0,0-1-1,0 1 1,-1-1 0,0 0-1,-1 0 1,0 1 0,-1-1-1,0 0 1,0 0 0,-1 0-1,0 0 1,-1 0 0,0 1 0,0-1-1,-1 1 1,-1-1 0,1 1-1,-2 0 1,1 0 0,-1 1-1,0-1 1,-11-12 0,-6-4-27,-1 0 1,0 1 0,-42-30 0,52 42 201,6 7-269,0-1 1,1 1-1,-2 0 1,1 0-1,0 1 1,-1 0 0,-13-5-1,1 5-742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45.4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1023 272 100,'-3'-21'1423,"5"13"-980,0 0 1,1 0-1,0 0 0,0 0 1,6-10-1,-7 14-316,-1 1 0,0-1 0,0 0-1,0 1 1,-1-1 0,1 0 0,-1 0 0,0 0 0,0 1-1,0-1 1,-1-6 0,-10-36 504,7 39-581,0 0 0,0 1 1,-1-1-1,0 1 0,0 0 0,0 0 1,-9-7-1,4 8 32,1 0 1,-1 0-1,1 1 1,-2 0-1,1 0 1,0 1-1,-1 1 1,1 0-1,-1 0 0,1 1 1,-1 0-1,0 1 1,0 1-1,-15 1 1,13 1-76,0-1 1,1 2-1,-1 0 1,-11 5 0,17-6-5,-17 7 64,-29 19 0,-18 7 9,57-29-55,1 1 0,0 0 0,0 0 0,1 1 0,0 1 0,1 0 0,0 1 1,-16 20-1,2-4-56,18-19 32,0 0-1,1 1 0,0 0 0,0 1 0,1-1 1,0 1-1,0 0 0,2 0 0,-1 1 0,1-1 1,0 1-1,1-1 0,-1 14 0,2 1 102,0 0 0,2 1-1,1-1 1,7 40 0,-2-43-97,0 0 1,2-1 0,0 0-1,2 0 1,0-1 0,23 31-1,-2-1-9,-3-3-11,-1-4 126,-3 2 0,32 74 0,-39-73 154,-7-20-235,-1 0 1,-1 1 0,-2 0-1,0 1 1,4 45 0,-7 3 238,-4 1-1,-3-1 1,-3 0 0,-18 84-1,16-127-141,-1-1 0,-2 0 0,-1-1 1,-2 0-1,0-1 0,-2-1 0,-2 0 0,-30 39 0,30-49-142,0-1 1,-1-1 0,0-1-1,-1 0 1,-1-2 0,-1 0 0,-31 14-1,-4 5 218,43-26-141,0 0 0,0-1 0,-22 5 0,-20 9-16,41-15 77,0-1 0,-1 0-1,0-1 1,0-1 0,0-1-1,-29-1 1,41 0-95,2-2 15,1 1 0,-1-1-1,1 0 1,0 0 0,0 0 0,0 0-1,0-1 1,0 1 0,0 0-1,0 0 1,0-3 0,2 5-114,4-17-173,3 9 228,1 0 1,1 1 0,-1 1 0,1-1 0,0 1 0,1 1-1,-1 0 1,1 1 0,0-1 0,0 2 0,23-4 0,-33 6 24,1 0 1,-1 1 0,1 0 0,0-1 0,-1 1 0,1 0 0,0 0 0,-1 0 0,1 0 0,0 0 0,-1 0 0,1 1 0,0-1 0,-1 0 0,1 1 0,-1 0 0,1-1 0,-1 1 0,1 0 0,-1-1 0,1 1 0,-1 0 0,0 0 0,1 0 0,-1 0 0,0 1-1,0-1 1,0 0 0,0 0 0,0 1 0,0-1 0,0 1 0,1 1 0,4 5-92,0-1 0,1-1-1,0 1 1,15 10 0,-15-11 170,1 0 0,-1 0 0,12 13 1,7 14 64,-20-26-149,0-1-1,-1 1 0,0 0 0,0 1 0,-1-1 0,7 16 0,16 32 325,-20-44-248,-1 0 1,-1 1-1,0-1 1,0 1 0,3 16-1,23 95 436,23 128-5,-45-173-354,-4 0-1,-3 0 1,-3 1-1,-17 115 1,-93 366 695,85-388-598,18-109-251,-7 83 19,6 1 0,10 158 0,5-226 17,4 0 1,20 80 0,-20-124-9,1 0 1,2-1-1,1-1 1,2 0-1,2-1 1,0 0-1,36 44 1,-30-49-19,50 44 0,-70-68 0,8 7-49,1-2 0,1 0 1,0-1-1,0 0 1,0-1-1,1 0 1,0-1-1,30 5 1,-39-9 35,0-1 0,0 0 0,-1-1 1,1 0-1,0 1 0,0-2 0,0 1 1,0-1-1,-1 0 0,9-4 0,1-1-13,0-1-1,24-18 1,71-55-269,-99 72 709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47.1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109 170 192,'-10'-22'2124,"3"-33"5586,7 38-5629,-1 11-1848,1 0 1,0 1 0,1-1-1,-1 1 1,1-1 0,2-7 0,0-9 495,-5 16 169,-5 17-656,-3 12-235,2 2-1,-8 32 1,0 4-76,6-29 55,1 1 0,2 0 0,2 0 0,0 0 0,1 44 0,4-72 24,1 1 1,-1-1-1,1 0 1,0 0-1,0 0 1,1 0-1,0 0 1,0 0-1,0 0 1,0 0-1,1-1 1,-1 1-1,1-1 1,0 0-1,1 0 1,-1 0-1,1 0 1,0 0-1,0-1 1,0 1-1,0-1 1,0 0 0,1-1-1,-1 1 1,1-1-1,0 0 1,0 0-1,0 0 1,0-1-1,0 0 1,0 0-1,0 0 1,0 0-1,1-1 1,-1 0-1,0 0 1,0 0-1,1-1 1,-1 0-1,0 0 1,0 0-1,0 0 1,0-1-1,0 0 1,0 0-1,5-4 1,68-46-135,-77 51 123,0 1 0,0-1 0,0 0 0,-1 1 0,1-1 0,-1 0-1,1 1 1,0-1 0,-1 0 0,1 0 0,-1 0 0,1 1 0,-1-1-1,0 0 1,1 0 0,-1 0 0,0 0 0,0 0 0,0 0 0,1 0-1,-1 0 1,0-1 0,0 1-3,-1 0-1,2 1 0,-1-1 1,0 0-1,0 0 1,0 1-1,0-1 1,0 0-1,1 0 1,-1 1-1,0-1 1,0 0-1,1 1 1,-1-1-1,1 0 0,-1 1 1,1-1-1,0 0 1,-8-33-2898,6 31 2452,1 1 1,-1 0 0,0-1 0,1 1-1,-1 0 1,0 0 0,-1 0 0,1 0 0,0-1-1,0 2 1,-1-1 0,1 0 0,-1 0 0,0 0-1,0 1 1,-3-3 0,-6-8-2215,4 6 1530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47.7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99 147 396,'-19'-6'844,"16"5"-678,0 0 0,0 0 0,0 0 0,0 0-1,1 0 1,-1-1 0,0 1 0,-3-4 0,5 5-77,1-1 1,-1 0-1,0 1 1,1-1-1,-1 1 1,0-1-1,0 0 1,0 1 0,1 0-1,-1-1 1,0 1-1,0 0 1,0-1-1,0 1 1,0 0-1,0 0 1,0 0-1,0-1 1,0 1-1,0 0 1,0 0-1,1 1 1,-1-1-1,0 0 1,0 0-1,0 0 1,0 1-1,0-1 1,0 0-1,0 1 1,0-1-1,1 1 1,-1-1-1,0 1 1,0-1-1,1 1 1,-1 0-1,0-1 1,1 1-1,-1 0 1,0-1-1,1 1 1,-1 0-1,1 0 1,-1 1-1,-1 2-133,0 0-1,0 0 1,1 0-1,-1 0 1,1 0-1,0 0 1,0 0-1,0 1 1,1 6-1,0-10 51,0 0 0,0 0 0,1 0 0,-1 0 0,0 0-1,1 0 1,-1 0 0,1-1 0,-1 1 0,1 0 0,0 0 0,-1 0-1,1 0 1,0-1 0,0 1 0,-1 0 0,1-1 0,0 1 0,0-1 0,0 1-1,0-1 1,0 1 0,0-1 0,0 1 0,0-1 0,0 0 0,2 1-1,0 0 8,1 0-1,0-1 1,0 1-1,0-1 0,0 0 1,7 0-1,-6-1-7,0 0 1,0 0-1,-1-1 1,1 1-1,0-1 1,-1 0-1,1 0 1,-1-1-1,0 1 1,1-1-1,-1 0 1,-1 0-1,1-1 1,0 1-1,-1-1 1,0 1-1,1-1 1,-1 0-1,-1 0 1,1-1-1,-1 1 0,0-1 1,0 1-1,0-1 1,0 0-1,-1 1 1,0-1-1,0 0 1,0 0-1,0 0 1,-1-7-1,0 8 56,1 1 0,-1-1 0,0 0-1,-1 0 1,1 1 0,-1-1 0,1 0-1,-1 0 1,0 1 0,-1-1 0,1 1-1,-1-1 1,1 1 0,-1 0 0,0-1-1,0 1 1,0 0 0,-1 0 0,1 1-1,-1-1 1,0 0 0,0 1 0,0 0-1,-4-4 1,6 6-63,-1-1-1,1 1 1,-1-1-1,1 1 1,-1 0-1,1 0 1,-1-1-1,1 1 1,-1 0 0,1 0-1,-1 1 1,1-1-1,-1 0 1,1 0-1,-1 1 1,1-1-1,0 1 1,-1-1 0,1 1-1,0-1 1,-1 1-1,1 0 1,0 0-1,-1 0 1,1 0-1,0 0 1,0 0-1,0 0 1,0 0 0,0 0-1,0 0 1,0 1-1,1-1 1,-1 0-1,0 1 1,0 2-1,-8 19-63,2 0-1,1 1 0,-5 38 1,9-54 18,1 0 0,1 0 1,0 0-1,0 0 0,1 0 0,-1 0 1,2 0-1,-1 0 0,1 0 1,0-1-1,1 1 0,0-1 1,0 1-1,8 11 0,-10-17 31,1 0 1,0-1-1,-1 1 0,1-1 0,0 1 0,0-1 0,0 0 0,0 1 0,1-1 0,-1 0 0,0 0 0,0-1 1,1 1-1,-1 0 0,0-1 0,1 1 0,-1-1 0,0 0 0,1 0 0,-1 0 0,1 0 0,-1 0 0,0-1 1,1 1-1,-1-1 0,1 1 0,-1-1 0,0 0 0,0 0 0,3-2 0,-1 2 37,0-1-1,0 0 1,0-1-1,-1 1 0,1-1 1,-1 1-1,1-1 1,-1 0-1,0 0 1,0-1-1,-1 1 1,1 0-1,-1-1 1,1 0-1,-1 0 1,2-5-1,-1 0 24,0-1-1,-1 1 1,0-1 0,-1 0-1,0 0 1,-1 0 0,0 1 0,0-1-1,-1 0 1,0 0 0,-1 0-1,0 1 1,0-1 0,-1 1-1,-1 0 1,1-1 0,-2 1 0,1 1-1,-1-1 1,0 1 0,-1 0-1,0 0 1,-12-12 0,8 44-3680,10 40-155,0-55 3180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48.5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1 561 64,'2'12'5743,"11"-26"-4366,15-33-1138,6-9-107,-21 37-133,15-34 0,-1-11 183,-4 0 1,25-107 0,-47 164-84,0 0 0,0 0-1,-1 0 1,0 0 0,0 0 0,-1 0 0,0 0 0,-2-9 0,3 15-88,-1 1 0,1-1 0,-1 0 0,1 0 0,-1 0 0,1 1 0,-1-1 0,0 0 0,1 1 0,-1-1 0,0 1 0,1-1 0,-1 1 1,0-1-1,0 1 0,0-1 0,1 1 0,-1 0 0,0-1 0,-2 1 0,-1 2-13,-1 0 0,1 1-1,-1 0 1,1 0 0,0 0 0,0 0 0,0 0 0,1 1-1,-1 0 1,1 0 0,0 0 0,0 0 0,0 0 0,1 1-1,-1-1 1,1 1 0,-3 7 0,-2 5 18,6-13 13,-1-1 0,1 1 0,0 0 0,0-1 1,1 1-1,-1 0 0,1 0 0,0 0 0,0-1 0,0 1 0,1 0 0,-1 0 0,1 0 0,0-1 0,0 1 0,0 0 0,2 4 0,-1-3-30,0-1 0,1 1-1,0 0 1,-1-1 0,2 1-1,-1-1 1,0 0-1,1 0 1,0 0 0,0-1-1,7 6 1,33 15-210,-35-20 151,1 1 0,-1 0 0,0 1 0,0 0 0,0 0 0,-1 1 0,12 12-1,-9-5 11,-6-9 44,0 1 0,0-1 0,-1 1-1,0 0 1,0 1 0,0-1 0,-1 1 0,0 0-1,0 0 1,3 13 0,6 49 361,-12-68-356,0-1 1,0 1 0,0 0 0,0-1-1,0 1 1,0 0 0,0-1 0,0 1 0,0 0-1,-1-1 1,1 1 0,0-1 0,0 1-1,0 0 1,-1-1 0,1 1 0,0-1 0,-1 1-1,1-1 1,-1 1 0,1-1 0,0 1-1,-1-1 1,1 1 0,-1-1 0,1 1 0,-1-1-1,0 1 1,-25 7 170,-34-5 275,54-3-404,4 0-152,1 0 0,-1 0 0,1 0 0,-1 0 0,1 0 0,-1 0 0,1-1 0,-1 1 1,1-1-1,0 1 0,-1-1 0,1 1 0,0-1 0,-1 0 0,-1-1 0,2 2-8,1-1 0,0 0 0,-1 1 0,1-1 0,0 0 0,-1 1 0,1-1 0,0 0-1,-1 1 1,1-1 0,0 0 0,0 1 0,0-1 0,0 0 0,0 0 0,0 1 0,0-1 0,0 0 0,0 1 0,0-1 0,0 0 0,1-1 0,0-1-196,0 0 1,0 1 0,1-1 0,0 0 0,-1 0 0,1 1-1,0-1 1,0 1 0,0-1 0,1 1 0,3-3-1,2-2-342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6.6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52 198 700,'-20'1'3759,"24"12"-2811,-1-11-965,1-1 1,0 1-1,0-1 0,0 0 0,0 0 0,7 0 1,-10-1 18,2 0-9,0 1 0,0-1 0,-1 0-1,1 0 1,0-1 0,0 1-1,0-1 1,0 1 0,0-1-1,-1 0 1,1 0 0,0 0-1,-1 0 1,1-1 0,0 1-1,-1-1 1,0 1 0,1-1-1,-1 0 1,0 0 0,0 0-1,0 0 1,0 0 0,0-1-1,-1 1 1,2-3 0,0 0 59,0-1 1,-1 1-1,1-1 0,-1 0 1,-1 0-1,1 1 1,-1-1-1,0 0 0,0 0 1,-1 0-1,0 0 1,0 0-1,-1-7 1,0 9 59,1 0 0,-1 0 1,0-1-1,0 1 1,0 0-1,0 0 1,-1 1-1,0-1 1,0 0-1,0 0 1,-4-4-1,1 3 120,0-1 0,-1 2 0,0-1 0,0 1 0,-11-7-1,15 10-218,1-1-1,-1 1 0,1 0 1,-1 0-1,1 0 1,-1 1-1,0-1 0,0 0 1,1 1-1,-1-1 0,0 1 1,0-1-1,0 1 0,1 0 1,-1 0-1,0-1 0,0 1 1,0 1-1,0-1 0,0 0 1,1 0-1,-1 1 0,0-1 1,0 1-1,1 0 0,-1-1 1,0 1-1,0 0 0,1 0 1,-1 0-1,1 0 0,-1 0 1,1 0-1,0 1 0,-1-1 1,1 0-1,0 1 0,0-1 1,0 1-1,0 0 0,0-1 1,-1 4-1,-3 5-11,2 0 0,-1 0 0,1 0 0,1 1 0,0-1 0,0 1-1,1-1 1,1 1 0,-1-1 0,2 1 0,0 0 0,3 17 0,4 8 229,2 1 0,18 42 0,-22-63-40,-3-9-214,0-1-1,0 1 1,0-1 0,1 0 0,0 0 0,0 0 0,1-1 0,-1 0 0,1 1 0,7 4 0,-9-8-98,0 1 0,0-1 0,0 0 0,1 0 0,-1 0 0,1 0 0,0-1 0,0 0 0,-1 1 0,1-1 0,0 0 0,0-1 0,0 1 0,0-1 0,0 0 0,0 0 0,0 0 0,5-1 0,20-4-1085,-22 5 757,0-1 0,1-1 0,-1 1 0,0-1 0,1 0 0,-1-1 0,0 0 0,-1 0 0,8-5-1,-2-3-922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49.1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69 116,'0'-5'212,"-1"0"1,2 0-1,-1 0 1,1 0-1,-1 0 1,1 0-1,1 0 1,-1 0-1,11-18 6457,-9 26-6371,-1 0-1,0 0 1,0 0 0,0 0 0,0 1-1,-1-1 1,3 7 0,3 44 62,-2 1-1,-2 0 1,-3 0 0,-9 76 0,3-54-170,-1-23-57,-1 12-291,6-46-1525,-3-60-8760,5 33 9614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49.8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181 497 372,'-26'-15'1622,"-55"-22"-1,75 34-1201,0 1 0,0 0 0,-1 0-1,1 1 1,0 0 0,-1 0 0,-8 0 0,0 1 516,23 0-474,23 1-383,4 0-189,0-2-1,0-1 1,54-10-1,98-31-485,-141 32 274,0-3 0,-1-1 0,54-28 0,-86 35 272,0 0 0,-1-2 0,0 1 0,0-2 0,18-21 0,-26 29 54,-3 0 18,1 1-1,-1 0 1,1-1-1,-1 1 1,1-1-1,-1 1 1,0-1 0,0 1-1,-1-1 1,1 0-1,0 0 1,-1 1-1,0-1 1,1 0-1,-1 0 1,0 0-1,-1 1 1,1-1-1,0 0 1,-2-3-1,-1-6 156,-1-1 0,0 1 0,-7-13 0,4 7 63,4 13-160,1 1 1,-1-1-1,0 0 0,0 1 0,0 0 0,-1 0 0,1 0 1,-1 0-1,0 0 0,0 1 0,0 0 0,-1-1 0,1 2 1,-1-1-1,0 0 0,1 1 0,-1 0 0,0 0 0,0 1 1,-9-3-1,12 4-14,-18 40 541,8 2-321,3 0 1,1 0 0,-3 59 0,6 129 236,5-217-541,-1 1-149,1 0 1,1 0-1,0 0 0,1 0 0,0 0 0,1 0 0,1-1 0,0 1 0,1-1 0,9 19 0,-13-31 165,-1-1-1,1 1 0,-1 0 1,1 0-1,0 0 1,-1-1-1,1 1 0,0 0 1,0-1-1,0 1 1,-1 0-1,1-1 0,0 1 1,0-1-1,0 1 1,0-1-1,0 0 0,0 1 1,0-1-1,0 0 1,0 0-1,0 0 0,0 0 1,0 0-1,0 0 1,0 0-1,0 0 0,0 0 1,0 0-1,2-1 1,1-1 48,-1 1 0,0-1 0,0 0 0,1 0 0,-1 0 1,-1-1-1,1 1 0,0-1 0,2-3 0,7-8 219,-1-1 0,17-29 0,92-152-1619,-119 197 1377,0 0 1,0 0 0,0 0 0,0 1 0,0-1 0,0 1 0,0-1 0,-1 1 0,1-1 0,0 1 0,-1-1 0,1 1 0,-1-1 0,0 1 0,0-1 0,1 3 0,8 34 469,-6-26-417,0 1 1,1-1-1,0 0 0,1-1 1,0 1-1,1-1 1,0 0-1,10 13 1,12 22 36,-26-44-249,-1 0 0,0 0 1,1 0-1,0 0 0,-1 0 0,1 0 1,0-1-1,0 1 0,0-1 0,0 1 1,0-1-1,0 0 0,0 0 0,1 0 0,-1 0 1,0 0-1,1 0 0,-1 0 0,0-1 1,1 1-1,-1-1 0,1 0 0,3 0 0,-2 0-276,0-1 0,1 1-1,-1-1 1,0 0 0,0 0-1,0-1 1,0 1-1,0-1 1,0 0 0,0 0-1,0 0 1,-1 0 0,1-1-1,3-3 1,11-8-961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0.67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53 224 828,'0'0'3491,"12"3"-3506,-10-2 35,0 0-1,0 0 0,1 0 0,-1-1 0,0 1 0,0-1 1,1 1-1,-1-1 0,0 0 0,1 0 0,-1 0 0,1 0 1,-1 0-1,0-1 0,1 1 0,-1-1 0,0 1 0,0-1 1,1 0-1,-1 0 0,0 0 0,0 0 0,0 0 0,0 0 0,0-1 1,0 1-1,-1-1 0,1 1 0,0-1 0,-1 0 0,1 0 1,-1 0-1,3-3 0,-2 0 36,0 1-1,-1-1 1,1 0-1,-1 0 1,0 1-1,0-1 1,0 0 0,-1 0-1,1 0 1,-1 0-1,-1 0 1,1 0-1,-1 0 1,-1-5 0,-2-27 647,4 32-575,-1-1-1,1 1 1,-1 0 0,0-1-1,0 1 1,-1 0-1,1 0 1,-1-1-1,-5-7 1,7 12-87,-1 0-1,1-1 1,-1 1 0,0 0 0,1 0 0,-1 0 0,0 0 0,0 0 0,1 1-1,-1-1 1,0 0 0,0 0 0,0 0 0,0 1 0,0-1 0,0 1 0,-1-1-1,1 1 1,0-1 0,0 1 0,0-1 0,0 1 0,-1 0 0,1 0 0,0 0-1,0 0 1,-1 0 0,1 0 0,0 0 0,0 0 0,0 0 0,-1 0 0,1 1-1,0-1 1,0 0 0,0 1 0,0-1 0,-1 1 0,1-1 0,0 1 0,0 0-1,0 0 1,-1 0 0,-4 5-86,0 1-1,0-1 1,1 1 0,0 0-1,-5 9 1,5-9 103,0 1-8,0 1 0,1 0 1,-1 1-1,2-1 0,-1 1 0,1 0 0,1 0 0,0 0 0,0 0 0,1 0 0,1 0 1,-1 0-1,2 12 0,0-14-43,0 0 0,1 0 0,0 1 1,0-1-1,0 0 0,1-1 0,1 1 0,-1 0 0,1-1 1,0 0-1,1 0 0,0 0 0,0 0 0,0-1 1,1 0-1,10 9 0,-10-11 3,0-1 0,-1 1 0,1-1 0,0 0 0,1-1 1,-1 0-1,0 0 0,1 0 0,-1-1 0,1 0 0,0 0 0,-1 0 0,1-1 0,0 0 0,-1 0 1,1-1-1,0 0 0,-1 0 0,1-1 0,-1 1 0,0-2 0,1 1 0,-1 0 0,0-1 1,6-4-1,1 0 4,-1 0 0,0-1 0,0 0 1,-1-1-1,0 0 0,0-1 0,-1 0 1,9-12-1,-13 13-30,0 1 0,-1-1 0,0-1 0,-1 1 0,0-1 0,0 1 0,-1-1 0,-1 0 0,1-1 0,-1 1 1,0-14-1,-1 4 201,0 1 0,-2-1 1,0 0-1,-6-27 1,1 31 54,4 30-973,4 35-51,0-44 750,-1 0 0,0 0 1,1 0-1,0-1 0,0 1 1,0-1-1,1 1 1,0-1-1,0 0 0,0 0 1,0 0-1,0 0 0,1-1 1,5 5-1,-6-6-1,0 0-1,1 0 0,0 0 1,0-1-1,-1 1 1,1-1-1,0 0 1,0 0-1,0 0 1,0-1-1,0 1 0,0-1 1,0 0-1,0 0 1,1-1-1,-1 1 1,7-3-1,-6 1 50,0 0 0,1 0 0,-1-1 1,0 0-1,-1 0 0,1-1 0,-1 1 0,1-1 0,-1 0 0,0 0 0,0 0 0,-1-1 1,1 1-1,-1-1 0,0 0 0,0 0 0,4-10 0,-4 9-20,11-33 876,-14 39-830,0-1 0,0 1 0,0 0 0,0-1 1,0 1-1,0 0 0,1-1 0,-1 1 0,0 0 0,0-1 0,0 1 0,0 0 0,0 0 0,-1-1 0,1 1 0,0 0 0,0-1 0,0 1 0,0 0 0,0-1 0,0 1 1,0 0-1,-1-1 0,1 1 0,0 0 0,0 0 0,0-1 0,-1 1 0,1 0 0,0 0 0,0 0 0,-1-1 0,1 1 0,0 0 0,0 0 0,-1 0 0,1 0 0,0-1 1,-1 1-1,1 0 0,0 0 0,0 0 0,-1 0 0,1 0 0,0 0 0,-1 0 0,1 0 0,0 0 0,-1 0 0,0 0-22,0 0 1,1 0-1,-1 0 0,0 0 1,0 0-1,1 1 0,-1-1 1,0 0-1,0 0 0,1 1 1,-1-1-1,0 0 0,0 1 1,1-1-1,-1 0 0,0 1 1,1-1-1,-1 1 0,1 0 1,-1-1-1,0 1 0,-7 13-45,1 0-1,1 1 0,0 0 0,0 0 0,-3 17 0,8-22 53,-1 0 0,2-1 0,-1 1 0,1 0-1,0 0 1,1 0 0,1-1 0,-1 1 0,6 14 0,-6-19-52,0-1 0,0 1 1,1-1-1,0 0 0,0 0 1,0 0-1,0 0 0,1 0 1,-1-1-1,1 1 0,0-1 1,0 1-1,1-1 0,-1 0 1,1 0-1,-1-1 0,1 1 1,0-1-1,5 3 0,-3-3-313,-1-1-1,0 1 1,1-1-1,-1-1 1,1 1-1,-1-1 1,1 0-1,-1 0 1,1 0 0,6-2-1,-8 2-9,-1 0 0,1-1 0,-1 0 0,1 0 0,-1 0 0,1 0-1,-1 0 1,0-1 0,0 1 0,0-1 0,0 0 0,0 0 0,0 0 0,0 0 0,0-1 0,-1 1 0,1-1 0,3-5-1,3-7-759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1.1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65 195 200,'0'0'1626,"-1"0"-1475,1-1 1,-1 1 0,1-1 0,-1 1-1,1-1 1,-1 1 0,0-1 0,1 1-1,-1 0 1,0-1 0,1 1 0,-1 0-1,0 0 1,1-1 0,-1 1 0,0 0 0,1 0-1,-2 0 1,1 1-143,1 0 0,0 1 0,0-1-1,0 0 1,0 1 0,0-1 0,0 0 0,0 0-1,0 1 1,1-1 0,-1 0 0,1 0 0,-1 0 0,0 1-1,1-1 1,0 0 0,-1 0 0,1 0 0,0 0-1,0 0 1,-1 0 0,1 0 0,0 0 0,0 0-1,0-1 1,0 1 0,0 0 0,0 0 0,0-1 0,0 1-1,1-1 1,-1 1 0,0-1 0,0 1 0,0-1-1,1 0 1,-1 0 0,0 0 0,1 1 0,-1-1-1,0 0 1,0-1 0,1 1 0,-1 0 0,0 0 0,0 0-1,1-1 1,-1 1 0,0-1 0,2 0 0,1-1-30,1 0 1,0 0-1,-1 0 1,0-1-1,1 0 1,-1 1 0,0-2-1,-1 1 1,1 0-1,-1-1 1,1 0-1,-1 1 1,4-8-1,-2 2 52,-1 1-1,-1-1 0,0 0 0,0 0 0,0-1 0,1-15 1,-3 19 147,-1 1-1,0-1 1,1 0 0,-2 0 0,1 1 0,-1-1 0,0 0 0,0 1 0,-1-1 0,1 0 0,-5-9 0,5 14-120,0 0 1,1 0-1,-1 0 1,1 0 0,-1 0-1,0 0 1,0 0-1,0 0 1,0 1-1,0-1 1,0 0 0,0 1-1,0-1 1,0 0-1,0 1 1,0-1-1,0 1 1,0-1 0,0 1-1,0 0 1,-1 0-1,1-1 1,-2 1-1,0 0-18,1 1 0,-1-1 0,1 1 0,-1-1 0,1 1 0,-1 0 0,1 0 0,-1 0 0,1 0 0,-4 3 0,-3 2-47,0 1-1,1 0 0,-15 16 0,15-13 16,1 0-1,1 0 1,0 1-1,0 0 0,1 0 1,0 0-1,1 1 1,0-1-1,1 1 0,0 0 1,1 0-1,1 0 0,-1 1 1,2 16-1,1-23 2,-1 0 0,1 0 0,1 0 0,-1-1 0,1 1 0,0 0 0,0-1 0,1 0 0,0 1 0,3 4 0,1 0 102,0 0-1,0 0 1,12 11 0,-13-15-99,0 0 1,1-1-1,-1 1 1,1-1-1,0-1 1,0 1-1,1-1 1,0 0-1,-1-1 1,1 0 0,0 0-1,1-1 1,-1 0-1,0 0 1,1-1-1,-1 0 1,1 0-1,-1-1 1,1 0-1,-1-1 1,1 0 0,-1 0-1,1-1 1,-1 0-1,0 0 1,14-7-1,-13 5-146,0-1 0,-1 0-1,1 0 1,-1-1 0,0 0 0,-1-1-1,11-10 1,-11 7 1,1 0-1,-2 0 1,1-1-1,-2 0 0,1 0 1,-1 0-1,-1-1 1,0 0-1,4-21 1,-8 29-364,1 0 1,-1 0 0,1 0 0,1 0 0,-1 1-1,0-1 1,1 0 0,0 0 0,0 1 0,0-1-1,4-4 1,3 3-180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4.3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296 298 284,'0'0'1989,"19"-27"-334,-16 16-1374,0 1 1,-1-1-1,0 0 1,-1 0-1,0 0 1,-1 0-1,0 0 1,-1 0-1,-3-20 1,1 20-143,-1 1 1,0 0 0,-1 0-1,0 0 1,-1 1 0,0 0 0,0 0-1,-1 0 1,0 1 0,0 0-1,-1 0 1,0 1 0,-1 0-1,-10-7 1,18 14-143,-1-1 0,0 1 0,0-1 0,0 1 0,0 0-1,1 0 1,-1 0 0,0 0 0,0 0 0,0 0 0,0 0 0,0 0 0,0 1 0,1-1 0,-1 1-1,0 0 1,0-1 0,1 1 0,-1 0 0,-2 2 0,-31 21-65,22-13 48,0 1 0,1 1 0,0 0 0,1 1 0,1 0 1,0 0-1,1 1 0,0 1 0,2-1 0,0 1 0,0 1 0,2-1 0,0 1 1,0 0-1,-3 33 0,8-42 49,0-1 1,1 1 0,0 0 0,0-1-1,0 1 1,1 0 0,0-1-1,0 0 1,1 0 0,0 1-1,1-2 1,-1 1 0,7 9 0,-8-13-31,0 0 0,1 0 0,-1 0 0,1 0 0,0 0 0,-1 0 0,1-1 0,0 1 0,1-1 0,-1 0 0,0 0 0,1 0 0,-1 0 0,1-1 0,0 1 0,-1-1 0,1 0 0,0 0 0,0 0 0,0-1 1,-1 1-1,1-1 0,0 0 0,0 0 0,0-1 0,7 0 0,2-4-34,-1 1 1,1-2-1,-1 1 0,-1-2 1,1 0-1,-1 0 0,0-1 1,-1 0-1,0-1 1,0 0-1,-1 0 0,0-1 1,12-18-1,-16 20 63,0-1 0,0 0 0,-1 0 0,0-1 0,0 1 1,-1-1-1,-1 0 0,3-18 0,-2-3 470,-2-44-1,-1 49-13,-3 12 228,-5 16 3,7 0-688,-1-1 0,1 1 0,0 0 0,0 0 0,0 0 1,0 0-1,0 0 0,0 0 0,0 0 0,1 0 0,-1 4 0,-2 20 25,1 0 0,3 36 0,0-55-92,-1 0 0,1-1 0,0 1-1,1-1 1,0 1 0,0-1 0,0 0 0,0 1 0,1-1-1,0 0 1,1-1 0,-1 1 0,1 0 0,9 9 0,-11-14 57,0 1 0,0-1 1,0 1-1,0-1 0,0 1 1,0-1-1,0 0 0,1 0 0,-1 0 1,0-1-1,1 1 0,-1 0 1,0-1-1,1 1 0,-1-1 1,1 0-1,-1 0 0,1 0 0,-1 0 1,1-1-1,-1 1 0,1 0 1,-1-1-1,0 0 0,1 0 1,-1 1-1,0-2 0,1 1 1,-1 0-1,0 0 0,0-1 0,2-1 1,8-6 9,-2-1 0,1 0 0,-1-1 0,13-18 0,-8 9-307,-3 6 234,1 0-1,0 0 0,16-12 0,-28 26 3,-1 0-1,0-1 1,1 1 0,-1 0 0,1 0-1,-1 0 1,1 0 0,-1 0-1,1 0 1,-1-1 0,1 1-1,-1 0 1,1 0 0,-1 0 0,0 1-1,1-1 1,-1 0 0,1 0-1,-1 0 1,1 0 0,-1 0 0,1 1-1,-1-1 1,0 0 0,1 0-1,-1 0 1,1 1 0,-1-1-1,0 0 1,1 1 0,-1-1 0,0 0-1,1 1 1,-1-1 0,0 1-1,1-1 1,12 27-350,5 42 755,-17-63-406,2 10 389,-1 1 1,0-1 0,-2 21 0,0-28-310,0-8-151,-3 9 1472,6-17-1013,6-25-177,-8 25-203,1-1 0,0 1 0,1-1-1,4-8 1,15-34-55,-10 23-162,22-39 1,-30 59 129,0 1-1,0 0 1,1 1 0,0-1 0,0 1-1,0 0 1,0 0 0,1 0 0,0 1-1,0 0 1,9-5 0,-13 8 116,0 0 0,0 1 1,0-1-1,0 1 0,0-1 0,0 1 1,0 0-1,0 0 0,0 0 0,1 0 1,-1 0-1,0 0 0,0 1 0,0-1 0,0 1 1,0-1-1,0 1 0,0 0 0,0 0 1,0 0-1,-1 0 0,1 0 0,0 0 0,-1 0 1,1 1-1,0-1 0,-1 1 0,0-1 1,1 1-1,-1-1 0,0 1 0,2 2 1,3 7-70,0-1 1,0 1 0,-1 0 0,4 14-1,-6-19-26,3 15 216,-1 0 0,4 37 0,-3-12 402,-6-46-479,0 1-1,0-1 1,0 0-1,0 0 0,0 1 1,0-1-1,0 0 1,0 0-1,0 1 1,0-1-1,0 0 0,0 0 1,0 1-1,0-1 1,0 0-1,0 0 1,0 1-1,1-1 0,-1 0 1,0 0-1,0 0 1,0 1-1,0-1 0,0 0 1,1 0-1,-1 0 1,0 1-1,0-1 1,0 0-1,1 0 0,-1 0 1,0 0-1,0 0 1,0 1-1,1-1 1,-1 0-1,0 0 0,0 0 1,1 0-1,-1 0 1,0 0-1,0 0 0,1 0 1,-1 0-1,0 0 1,0 0-1,1 0 1,-1 0-1,0 0 0,1 0 1,-1 0-1,0 0 1,0 0-1,1-1 1,11-15 466,7-24-416,22-51-428,-27 62 134,-1-1 0,11-36-1,-19 54 164,-5 12 32,0 0 1,0 0-1,0 0 1,0 0-1,0 1 1,0-1-1,0 0 1,0 0-1,0 0 1,0 0-1,0 0 1,0 0-1,0 0 1,0 0-1,0 0 1,0 0-1,0 0 1,1 0-1,-1 0 1,0 0-1,0 1 1,0-1-1,0 0 1,0 0-1,0 0 1,0 0-1,0 0 1,0 0-1,0 0 0,0 0 1,0 0-1,0 0 1,0 0-1,0 0 1,0 0-1,0 0 1,1 0-1,-1 0 1,0 0-1,0 0 1,0 0-1,0 0 1,0 0-1,0 0 1,0 0-1,0 0 1,0 0-1,0 0 1,0 0-1,0 0 1,0 0-1,1 0 1,-3 15 29,2 1 0,0-1 0,1 0 0,0 1 0,1-1 0,1 0 0,1 0 0,0 0 0,0-1 0,14 27 0,-17-39-22,0 1 1,1 0-1,-1-1 0,1 0 1,0 1-1,0-1 0,0 0 1,0 0-1,0 0 0,0 0 1,1 0-1,-1-1 0,1 1 1,-1-1-1,1 1 0,0-1 1,-1 0-1,1 0 0,0 0 1,0-1-1,0 1 0,0-1 1,-1 1-1,1-1 0,0 0 1,6-1-1,-3 1-26,-1-1 0,1 0-1,-1 0 1,1-1 0,-1 0 0,1 0-1,-1 0 1,0-1 0,0 1 0,0-1 0,0 0-1,6-6 1,-4 2 91,0 0-1,-1 0 1,0-1 0,0 0-1,0 0 1,-1 0 0,-1-1-1,1 0 1,-1 1 0,-1-2 0,0 1-1,2-11 1,0-5 248,-1 0 1,-2-1-1,0-36 1,-2 60 255,-3 6-552,1 0 1,0 0 0,0 0 0,1 1 0,-1-1 0,1 0 0,-1 5 0,1-7-11,-5 20 15,2 1 1,0-1-1,1 1 1,1 0-1,1 0 1,1 0-1,1 0 1,7 39-1,36 164 640,-36-188-597,-3 0 1,-1 1-1,-1 0 1,-2 0-1,-2 0 1,-2-1-1,-1 1 1,-11 41-1,13-71-35,-1 1 1,0-1-1,0 1 0,-1-1 1,0 0-1,-1 0 0,0-1 1,-7 11-1,7-14 58,0 1 0,0-1 0,0-1 0,-1 1 1,0-1-1,1 0 0,-2 0 0,1 0 0,0-1 0,-1 0 1,1-1-1,-9 3 0,1-1 32,0 0-1,-1-1 1,1-1 0,-21 1 0,30-3-108,-1 0 0,1 0 0,0-1 1,-1 1-1,1-1 0,0-1 1,-1 1-1,1-1 0,0 0 1,0 0-1,0 0 0,1-1 1,-1 1-1,0-1 0,-4-5 1,1 2 6,0-1 1,1-1-1,0 1 1,0-1-1,0-1 0,1 1 1,0-1-1,1 0 1,0 0-1,1-1 1,0 1-1,0-1 1,-4-20-1,4 7-120,2 1 0,1-1 0,1 0 0,1 0 0,0 1-1,2-1 1,1 1 0,1 0 0,0 0 0,2 0 0,11-25-1,-12 33-3,1 0 0,0 0 0,1 1 0,0 1 0,1-1-1,0 1 1,1 1 0,1-1 0,-1 2 0,2 0 0,0 0-1,0 1 1,0 0 0,1 1 0,1 0 0,-1 2-1,24-9 1,-24 10 10,0 2 0,1 0-1,0 1 1,0 0 0,0 1 0,23 1-1,-30 0 72,0 1 1,0 0-1,0 1 0,0-1 0,0 1 0,0 1 0,0-1 0,-1 1 0,1 1 1,-1-1-1,0 1 0,0 0 0,0 0 0,0 1 0,5 5 0,-4-3 30,0 1-1,0 0 0,10 17 1,-14-20 25,-1 0 1,0 0 0,0 0 0,-1 0-1,0 0 1,0 0 0,0 1-1,0-1 1,-1 11 0,0 32 352,10-80-13678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5.8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91 273 40,'0'-10'674,"1"1"0,0-1-1,1 1 1,4-15 0,0 3 1065,-6 21-1692,0 0 1,1-1-1,-1 1 0,0 0 1,0-1-1,0 1 0,0-1 1,0 1-1,0 0 0,1-1 1,-1 1-1,0-1 0,0 1 1,0 0-1,0-1 1,-1 1-1,1-1 0,0 1 1,0 0-1,0-1 0,0 1 1,0 0-1,0-1 0,-1 1 1,1 0-1,0-1 0,0 1 1,0 0-1,-1-1 1,1 1-1,0 0 0,0-1 1,-1 1-1,1 0 0,0 0 1,-1-1-1,1 1 0,0 0 1,-1 0-1,1 0 1,-1 0-1,1-1 0,0 1 1,-1 0-1,1 0 0,0 0 1,-1 0-1,1 0 0,-1 0 1,1 0-1,0 0 0,-1 0 1,1 0-1,-1 0 1,1 0-1,0 0 0,-1 1 1,1-1-1,-1 0 0,1 0 1,0 0-1,-1 1 0,1-1 1,0 0-1,-1 1 0,-1 0 11,-1 0-1,1 0 0,0 0 0,-1 1 1,1-1-1,0 1 0,0-1 0,0 1 0,0 0 1,-1 3-1,-8 11 1,2 0 1,0 1-1,1 0 1,0 1 0,-7 27-1,13-35-69,0 1 0,0-1 0,1 1 0,1 0 0,0-1-1,0 1 1,1 0 0,1 0 0,-1-1 0,2 1 0,4 13 0,-3-13 3,0 0-1,1 0 1,0-1 0,12 17-1,-15-23 8,0-1-1,1 0 1,0 1-1,0-1 1,0 0-1,0-1 1,1 1-1,-1-1 1,1 1-1,-1-1 1,1 0-1,0 0 0,0 0 1,0-1-1,6 2 1,15 2-13,-18-3 21,0 0 1,0-1-1,-1 0 0,1 0 1,0-1-1,0 0 0,0 0 1,0-1-1,0 1 0,0-1 1,-1-1-1,10-2 0,-4 0-26,0-1-1,-1 0 1,0-1-1,0 0 1,0 0-1,-1-1 1,0-1-1,0 0 1,-1 0 0,14-16-1,-18 18 10,0 0 0,-1-1 0,0 0 0,-1 1 0,1-1 0,-1 0 0,0-1 0,-1 1 0,0 0 0,0-1 0,-1 1 0,1-1 0,-2 0 0,1 1 0,-1-1 0,0 0 0,-1 0-1,-2-12 1,-1 0 68,-2-1 0,0 1-1,-1 0 1,-1 1-1,-1-1 1,-13-20-1,16 29-58,-1 1-1,-1 0 1,1 0-1,-2 1 1,1 0 0,-1 0-1,-1 1 1,1 1-1,-1-1 1,-1 2-1,-17-10 1,24 14 18,-1 0 0,-1 0 0,1 0-1,0 1 1,0 0 0,-1 0 0,1 0 0,0 1 0,-1-1 0,1 1 0,-1 1 0,1-1 0,0 1-1,-1 0 1,1 0 0,-9 3 0,12-2 15,0 0-1,0-1 1,0 1-1,0 0 1,0 0 0,0 1-1,0-1 1,1 0-1,-1 1 1,1-1-1,0 1 1,0-1-1,-2 4 1,-12 38-151,13-34 60,0 0 1,0 0 0,1 0-1,0 0 1,1 1-1,0-1 1,1 0-1,0 0 1,3 14-1,-2-19 53,-1 0-1,1 0 0,0 0 1,1 0-1,-1 0 0,1 0 1,0-1-1,0 1 1,0-1-1,0 0 0,1 0 1,0 0-1,0 0 0,0 0 1,0-1-1,1 0 0,-1 0 1,1 0-1,5 2 0,5 1-11,1-1-1,-1 0 0,1-1 0,0 0 0,0-2 0,0 1 1,0-2-1,0-1 0,1 0 0,-1 0 0,0-2 0,0 0 1,0-1-1,0-1 0,0 0 0,-1-1 0,0-1 0,0 0 0,0-1 1,-1-1-1,0 0 0,15-11 0,-21 12 16,0 0 0,-1 0 0,0 0 0,-1-1 0,0 0 0,0 0 0,0 0 0,-1-1 0,-1 0 0,1 0 0,-1 0 0,3-12 0,-2 8 103,-1-1 0,0 0 0,-1 0 0,0 0 0,-1 0 0,0-1 0,-2 1 0,0 0 0,0-1 0,-3-14 0,3 28 3,0 0-1,0 1 1,0-1 0,0 0 0,0 0 0,-1 1-1,1-1 1,0 0 0,0 1 0,-1-1-1,1 0 1,0 1 0,-1-1 0,1 1 0,-1-1-1,1 1 1,0-1 0,-1 1 0,1-1-1,-1 1 1,0-1 0,1 1 0,-1-1 0,-1 0-1,2 2-72,-1-1-1,0 0 0,1 0 1,-1 0-1,0 1 1,0-1-1,1 0 0,-1 0 1,0 1-1,1-1 0,-1 1 1,1-1-1,-1 1 1,0-1-1,1 1 0,-1-1 1,1 1-1,-1 1 1,-23 36-376,22-34 525,-4 10-178,1 1-1,0 0 0,1 0 0,0 0 1,1 0-1,1 0 0,0 1 0,2-1 0,0 24 1,5 19 16,13 65 1,-13-97-644,1-1 0,2 0 0,11 25 0,-11-36-1967,1-14-715,4-1 1469,-15-16 570,1 7 234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6.5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78 372 56,'-16'-16'868,"13"12"-637,-1 0 1,1 1-1,-1-1 0,0 1 1,-8-5-1,0 2 146,-8-6 1234,22 8-976,12 3-508,42 2-180,-29 1-30,-1-2 0,1-1 0,-1-1 1,38-7-1,-28-1-98,61-22 0,-85 26 170,0 1 0,0-2 1,-1 1-1,0-1 1,0-1-1,0 0 1,-1-1-1,15-16 1,-22 21 76,0 1 0,0-1 1,0 0-1,0 0 1,-1 0-1,0 0 0,0 0 1,0-1-1,0 1 1,-1-1-1,1 1 0,-1-1 1,0 0-1,-1 0 1,1 1-1,-1-1 0,0 0 1,0 0-1,0 1 0,-3-10 1,1 9 82,0 0 0,0 0-1,-1 0 1,1 1 0,-1-1 0,0 1 0,-1-1 0,1 1 0,-1 0 0,0 0 0,0 1-1,0-1 1,0 1 0,-1 0 0,-5-3 0,9 5-138,0 1 11,-1-1-1,1 1 0,0-1 0,-1 1 1,1-1-1,0 1 0,-1 0 1,1 0-1,-1 0 0,1 0 0,-1 0 1,1 0-1,0 0 0,-1 0 1,1 1-1,-1-1 0,1 1 0,0-1 1,-1 1-1,1-1 0,0 1 0,0 0 1,-1-1-1,1 1 0,0 0 1,0 0-1,-1 1 0,-25 25 205,19-16-171,0 1-1,0 0 1,1 1 0,0 0 0,1 0-1,1 1 1,0-1 0,1 1 0,0 0-1,2 0 1,-1 0 0,1 1 0,1 25-1,3-1 105,1 1 0,2-1 1,18 66-1,-21-98-183,1 1 0,-1-1 1,1 1-1,0-1 1,1 0-1,0 0 1,0-1-1,1 1 1,-1-1-1,1 0 0,9 8 1,-13-13-122,7 1-77,-8-2 209,0 1 1,1-1-1,-1 0 1,0 1 0,0-1-1,1 0 1,-1 0-1,0 0 1,1 0 0,-1 1-1,0-1 1,1 0-1,-1 0 1,1 0 0,-1 0-1,0 0 1,1 0-1,-1 0 1,0 0 0,1 0-1,-1 0 1,1 0-1,-1 0 1,0 0 0,1 0-1,-1 0 1,0 0-1,1 0 1,-1-1 0,22-16 28,-1-1 0,0-2 0,-2 0 1,31-41-1,-36 39 223,-10 16-61,0-1 0,1 1 0,-1 0-1,1 0 1,10-9 0,-13 14-127,-6 54-529,5-43 521,-1 1 1,1 0-1,1 0 0,0-1 0,0 1 0,1-1 1,0 0-1,1 0 0,1 0 0,-1 0 0,8 10 0,-7-13-5,-1 0 0,2 0 0,-1-1 0,1 0-1,0 0 1,0-1 0,1 0 0,0 0 0,0 0-1,0-1 1,0 0 0,1 0 0,-1-1-1,1 0 1,10 3 0,-11-5-341,0 0 1,-1 0-1,1 0 0,0-1 1,0 0-1,0 0 0,0-1 1,-1 0-1,1 0 0,0 0 1,-1-1-1,1 0 0,-1-1 1,1 1-1,-1-1 0,0 0 1,0-1-1,-1 1 0,1-1 1,-1-1-1,1 1 0,-1-1 1,0 1-1,-1-1 0,7-9 1,14-20-1946,-10 20 1558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7.4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102 254 592,'-12'10'3432,"27"-11"-2856,-11 1-584,-1-1 1,0 1-1,0-1 1,0 1-1,0-1 0,0 0 1,0 0-1,0-1 1,-1 1-1,1 0 1,0-1-1,-1 0 1,1 1-1,-1-1 0,1 0 1,-1 0-1,4-4 1,-4 3 64,1 0 0,-1 0 0,0 0 0,1 0 1,-1 0-1,-1 0 0,1-1 0,0 1 0,-1-1 1,0 1-1,0-1 0,0 1 0,0-1 0,0 0 0,-1 1 1,1-1-1,-1 0 0,0 0 0,0 1 0,-1-1 0,1 0 1,-1 0-1,0 1 0,-2-8 0,-3-2 305,-5-4 476,10 15-773,-1 0 0,0 1 0,1 0 0,-1-1 0,0 1 0,0 0 0,0 0 0,0 0 0,0 0 0,0 0 0,0 0 0,-1 1 0,1-1 0,0 1 0,0 0 1,0-1-1,-1 1 0,1 0 0,0 0 0,0 1 0,-1-1 0,1 0 0,0 1 0,0-1 0,0 1 0,-4 1 0,-1 2 44,0 0 1,0 1-1,0 0 1,1 0-1,-11 11 0,5-6-28,8-6-69,1 0 0,-1 0 0,1 0 0,0 0 0,0 1 0,0-1 1,0 1-1,1 0 0,0 0 0,0 0 0,0 0 0,1 0 0,-1 0 1,1 0-1,0 0 0,1 1 0,-1-1 0,1 0 0,0 1 0,1-1 1,-1 0-1,1 0 0,0 1 0,0-1 0,1 0 0,-1 0 0,4 5 1,-2-2-30,0-1 0,1 1 0,0-1 0,1 0 0,-1 0 0,1-1 0,1 1 0,-1-1 0,1 0 0,0-1 0,1 1 0,-1-1 0,1 0 0,0-1 0,0 0 0,11 5 1,-6-5-13,0 0 0,1-1 0,0 0 0,0-1 0,0 0 0,0-1 0,0-1 0,0 0 0,0-1 0,13-2 0,-19 2-1,0 0-1,0-1 1,-1 0 0,1 0 0,0-1 0,-1 0 0,0 0 0,0 0 0,0-1-1,0 0 1,0 0 0,-1-1 0,1 1 0,-1-1 0,-1 0 0,1-1 0,-1 1-1,0-1 1,7-11 0,-4 1 46,0 0 0,0-1 0,-2 0-1,0 0 1,-1 0 0,-1-1 0,0 1 0,-2-1-1,0 0 1,-1 0 0,0 1 0,-2-1 0,-4-25-1,5 22 46,2 17 9,-1 1 0,0 0 0,0-1 0,0 1 0,0-1 0,-1 1 0,0-1 0,1 1 0,-3-4 0,3 7-62,0-1 0,-1 1 0,1 0 0,0 0 0,-1-1 0,1 1 0,0 0 0,-1 0 0,1 0 0,0 0 0,-1 0 0,1 0 0,-1 0 0,1 0 0,0 0 0,-1 0 0,1 0 0,-1 0 0,1 0 0,0 0 0,-1 0 0,1 0 0,-1 0 0,1 0 0,0 0 0,-1 1 0,1-1 0,0 0 0,-1 0 0,1 0 0,0 1 0,-1-1 0,1 0 0,0 0 0,-1 1 0,1-1 0,0 0 0,0 1 0,-1-1 0,1 0 0,0 1 0,0-1 0,0 0 0,0 1 0,-1-1 0,1 1 0,-7 19 108,5-2 20,1 0-1,3 36 1,-2-46-138,1 0 1,1 0-1,0 0 0,0 0 1,0 0-1,1 0 1,0-1-1,7 13 0,-8-18-50,0 1 0,0-1 0,0 0 0,0-1-1,0 1 1,0 0 0,0 0 0,1-1 0,-1 0-1,1 1 1,-1-1 0,1 0 0,0 0 0,-1 0 0,1-1-1,0 1 1,0-1 0,-1 1 0,1-1 0,3 0-1,6 0-48,0-1 0,0 0 0,15-4-1,-17 3 42,1-1 47,1-1-1,-1 0 0,0 0 0,0-2 0,0 1 0,-1-1 0,0-1 0,0 0 0,-1 0 0,1-1 0,-2 0 1,1-1-1,-1 0 0,8-11 0,-12 13 134,0-1 0,-1 0 1,1 1-1,-1-1 0,-1-1 1,0 1-1,2-14 0,-3 16 201,-1 6-270,0 0 0,1 0 1,-1-1-1,0 1 1,0 0-1,0 0 0,0-1 1,0 1-1,0 0 0,0-1 1,0 1-1,0 0 1,0 0-1,0-1 0,0 1 1,0 0-1,-1-1 1,1 1-1,0 0 0,0 0 1,0-1-1,0 1 0,0 0 1,0 0-1,-1 0 1,1-1-1,0 1 0,0 0 1,0 0-1,-1 0 1,1-1-1,0 1 0,0 0 1,-1 0-1,1 0 1,-12 1 582,-14 14-549,20-10-60,1 0-1,-1 0 1,1 0-1,0 1 1,0 0-1,1 0 1,0 0-1,0 1 1,0-1 0,1 1-1,0 0 1,0 0-1,0 0 1,1 1-1,1-1 1,-1 0-1,0 14 1,1-9 67,1-1 1,1 0 0,0 1-1,0-1 1,1 0-1,0 0 1,1 0 0,1 0-1,0 0 1,0-1-1,7 13 1,-8-19-82,0-1 0,0 1 0,0-1 0,0 0 0,1 0 0,-1 0-1,1 0 1,0 0 0,0-1 0,0 0 0,0 0 0,0 0 0,1 0 0,-1-1 0,1 1 0,-1-1 0,9 1 0,-6-1-41,0 0 0,-1-1 0,1 1 0,0-1 0,-1-1 1,1 1-1,0-1 0,-1 0 0,1-1 0,-1 0 0,11-4 1,-6 1-457,0-2 0,-1 1 0,0-2 0,0 1 0,-1-1 0,13-14 0,-19 18-113,-1 1 0,0-1-1,1 1 1,-1-1 0,-1 0 0,1 0-1,0 0 1,-1 0 0,0 0 0,1-9 0,3-6-1864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0:59.0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317 671 268,'0'0'1281,"7"14"35,-3-24-914,0 0 1,0 1 0,-1-1-1,-1-1 1,1 1-1,-2 0 1,2-18-1,-3 21-324,1-1-1,-1 1 0,-1-1 1,1 1-1,-1-1 0,-1 1 1,1-1-1,-1 1 0,-1 0 1,1 0-1,-5-9 0,-14-25 237,18 32-165,-1 1-1,0-1 0,-1 1 0,0 0 0,0 1 1,-10-13-1,11 19-115,1-1 0,-1 1 0,1 0 0,-1 1 0,0-1 1,0 1-1,1 0 0,-1-1 0,0 1 0,1 1 0,-1-1 0,0 1 0,0-1 1,1 1-1,-6 2 0,4-1 3,0 1 1,0-1 0,1 1-1,-1 0 1,0 0-1,1 1 1,0-1 0,0 1-1,-5 5 1,-33 43 501,31-38-392,-4 5-135,1 1 1,0 0-1,2 1 0,-13 28 0,21-39-77,1 1-1,-1-1 0,1 0 1,1 1-1,0 0 0,1 0 1,0 0-1,0-1 0,1 1 1,1 0-1,3 21 1,-2-20 58,2 6 9,0-1 0,11 30-1,-13-43 0,-1 0-1,1 0 0,0 0 1,1 0-1,-1-1 1,1 1-1,-1-1 0,1 1 1,0-1-1,0 0 1,1 0-1,-1 0 1,1-1-1,-1 1 0,1-1 1,0 0-1,4 2 1,-3-3-9,-1 1 1,1-1-1,0-1 1,-1 1-1,1-1 1,0 0-1,0 0 1,-1 0-1,1-1 1,0 1-1,0-1 1,-1 0-1,1-1 1,-1 1 0,1-1-1,-1 0 1,0 0-1,1 0 1,-1-1-1,0 1 1,0-1-1,-1 0 1,1 0-1,5-7 1,5-5 18,-2 0-1,0 0 1,-1-1 0,15-28 0,-3 0-63,-2 0-1,-2-2 1,16-61 0,-16 38 112,-2-1 0,-4 0 0,4-76-1,-17 129 76,-1-1 0,0 1 0,-1 0 0,-1 0-1,-9-27 1,-2 13 821,14 30-890,-1 0 0,1 0 0,-1 0 0,0 0 0,1 0-1,-1 0 1,0 0 0,0 0 0,0 0 0,0 0-1,0 0 1,0 1 0,0-1 0,0 0 0,0 1 0,0-1-1,0 1 1,-2-1 0,2 1 19,-15 22-92,14-17 0,-10 25 52,1 0-1,1 1 0,2 1 1,1-1-1,1 1 0,-1 36 0,7-39 75,2 0 0,1 0 0,1 0 0,1 0 0,16 47-1,-16-60-106,1-2-1,0 1 0,2-1 1,-1 0-1,2 0 0,0-1 1,0-1-1,2 1 1,-1-1-1,1-1 0,1 0 1,13 10-1,-9-10-26,-10-5-60,1-1 0,-1 0 0,1 0 0,0-1 0,0 0-1,0 0 1,1-1 0,-1 0 0,1 0 0,0-1 0,0 0 0,11 2-1,-14-5-87,1 1 0,-1-1 0,1 0-1,-1 0 1,0-1 0,0 0-1,1 0 1,-1 0 0,0 0 0,-1-1-1,1 0 1,0 0 0,7-7-1,-9 8-58,1-1 0,-1 0 0,0-1-1,-1 1 1,1 0 0,0-1-1,-1 1 1,0-1 0,0 0 0,0 0-1,0 0 1,0 0 0,-1 0-1,0 0 1,0 0 0,0-1 0,0-4-1,-2-28-4671,-1 37 4115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314 346 68,'-2'-1'120,"1"0"-1,0 0 1,0 0-1,0 0 1,0 0 0,0 0-1,0 0 1,0 0-1,0 0 1,0-1-1,0 1 1,1 0 0,-1 0-1,1-1 1,-1 1-1,1-1 1,-1 1 0,1-1-1,0 1 1,0-1-1,-1 1 1,1 0-1,0-1 1,0 1 0,1-1-1,-1 1 1,0-1-1,0 1 1,1-1 0,-1 1-1,1-1 1,-1 1-1,1 0 1,0-1-1,1-1 1,-1 0 141,1-1 0,-1 0 0,0 0 0,0 0-1,0 0 1,-1 0 0,0 0 0,1 0 0,-1 0 0,-1 0 0,1 0 0,0 0 0,-1 0-1,-2-8 1,0 5-56,0 1 1,0-1-1,0 1 0,-1 0 0,0 0 0,0 0 0,0 0 0,-6-5 0,2 3-101,0 0 0,0 1 0,-1 0 0,0 0-1,0 1 1,-1 0 0,0 1 0,0 0 0,0 1 0,-18-6-1,25 10-117,1 0-1,-1 0 0,0 0 0,0 0 0,0 0 1,0 1-1,0 0 0,1-1 0,-1 1 1,0 0-1,0 0 0,1 1 0,-1-1 1,1 0-1,-1 1 0,1 0 0,0-1 0,-1 1 1,1 0-1,-3 4 0,-2 1 42,0 1-1,1 0 1,0 1-1,-7 11 1,6-8-11,0 1 1,0 1-1,1-1 1,1 1-1,0 0 1,1 0-1,0 1 1,2-1-1,-1 1 0,2-1 1,0 1-1,0 0 1,2 0-1,3 22 1,-3-27-96,1 1 0,0-1 0,1 0 0,0-1-1,1 1 1,9 17 0,-11-24 27,0 0-1,1 0 0,0 0 0,-1 0 0,1 0 0,0-1 0,1 1 0,-1-1 0,0 0 1,1 0-1,-1 0 0,1-1 0,-1 1 0,1-1 0,0 0 0,0 0 0,0 0 1,-1 0-1,1-1 0,0 0 0,0 0 0,5 0 0,-3 0 18,0 0 0,-1-1 0,1 0 0,0 0 0,-1 0-1,1-1 1,-1 0 0,1 0 0,-1 0 0,0 0 0,0-1 0,0 0 0,7-5-1,-6 2 18,1 0-1,-1 0 1,0-1-1,0 0 0,-1 0 1,0 0-1,0-1 1,4-8-1,-2 0 63,0-1 0,-1 0-1,-1 0 1,0-1 0,-1 0 0,-1 1-1,-1-1 1,0-23 0,-2 38 53,0-1 0,0 1 0,-1-1-1,1 1 1,-1-1 0,0 1 0,0-1 0,0 1 0,0-1 0,0 1 0,-1 0-1,0 0 1,1 0 0,-1 0 0,-3-3 0,5 6-75,0 0 0,0-1 0,0 1 0,-1 0 0,1 0 0,0 0 0,0 0-1,0 0 1,-1 0 0,1 0 0,0 0 0,0-1 0,-1 1 0,1 0 0,0 0 0,0 0 0,0 0 0,-1 0 0,1 0 0,0 0 0,0 0-1,0 0 1,-1 1 0,1-1 0,0 0 0,0 0 0,-1 0 0,1 0 0,0 0 0,0 0 0,0 0 0,0 0 0,-1 1 0,1-1 0,0 0 0,0 0-1,0 0 1,0 0 0,-1 1 0,-9 12 189,-6 19 88,12-21-284,1 1 0,1-1 0,0 1 0,0-1 0,1 1 0,0 0 0,1 0 0,1-1 0,3 23 0,-2-29 10,-1 0 1,1 1 0,0-1-1,0 0 1,1 0 0,0 0 0,0 0-1,0 0 1,0-1 0,1 0 0,-1 1-1,1-1 1,0 0 0,0-1 0,1 1-1,-1-1 1,1 0 0,0 0 0,0 0-1,0-1 1,0 1 0,0-1-1,8 1 1,-6-1-32,-1-1-1,1 0 0,0 0 1,0-1-1,0 0 0,-1 0 1,1 0-1,0-1 0,0 0 1,-1 0-1,1-1 0,-1 0 1,1 0-1,-1-1 0,0 0 1,0 0-1,9-5 1,4-5-256,-1 0 1,0-2-1,29-30 1,-41 38 197,-1 0 0,0 0 0,0 0 0,0-1 0,-1 0 0,-1 1 0,1-1 0,-1-1 0,0 1 0,-1 0 0,0-1 0,0 0 0,-1 1 0,0-15 0,-1-9 171,-1-1-1,-9-48 1,8 63-52,1 11 197,0 0-1,0 0 1,0-1-1,-1 1 1,-1 0-1,1 1 1,-7-14-1,9 20-231,0 0-1,-1-1 1,1 1 0,-1-1-1,1 1 1,0 0-1,-1-1 1,1 1 0,-1 0-1,1-1 1,-1 1-1,1 0 1,-1-1 0,1 1-1,-1 0 1,1 0-1,-1 0 1,1 0 0,-1 0-1,1 0 1,-1 0-1,0 0 1,1 0 0,-1 0-1,1 0 1,-1 0-1,1 0 1,-1 0 0,1 0-1,-1 0 1,1 1-1,-1-1 1,1 0 0,-1 0-1,1 1 1,-1-1-1,0 1 1,-1 1-25,1 0 1,-1 0-1,1 0 1,0 0-1,-1 0 1,1 0-1,0 1 0,0-1 1,0 4-1,-2 4-48,0 0-1,1 1 0,-1 19 0,3-28 52,5 133 73,-3-115-50,2 1-1,0 0 1,1-1 0,11 29-1,-5-21-217,-5-10-436,1-1-1,1 1 1,0-2 0,1 1 0,18 23-1,-26-38 307,1 0 0,-1-1-1,1 1 1,0-1-1,-1 1 1,1-1 0,0 0-1,0 1 1,0-1 0,0 0-1,4 1 1,-5-2 206,0 0 0,-1 0-1,1 1 1,0-1 0,0 0 0,0 0 0,0 0-1,0 0 1,0-1 0,0 1 0,-1 0 0,1 0-1,0-1 1,0 1 0,0 0 0,0-1 0,-1 1-1,1 0 1,0-1 0,0 1 0,-1-1 0,1 0-1,0 1 1,-1-1 0,1 0 0,-1 1 0,1-1-1,-1 0 1,1 1 0,0-3 0,3-10-776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7.12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192 145 92,'-5'-64'3516,"2"44"-1454,1 1-1,2-22 0,-1 44-2072,0 0 0,-1 0 0,1 0 0,-1 0 0,0 0 0,1 0 0,-1 0 0,-3 2 0,-3 7-8,-26 78 99,18-45 58,-17 62 135,25-82-260,5-14-12,0-1-1,-1 1 1,0-1-1,-1 0 0,0 0 1,-1-1-1,-9 14 1,-6 8-503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0.3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109 105 340,'-19'-5'1443,"1"-1"1,-1 0-1,-33-18 2036,52 23-3465,1 0 1,-1 0-1,1 1 0,0-1 0,-1 0 0,1 1 0,0-1 0,-1 1 0,1-1 0,0 1 0,0-1 0,0 1 0,-1 0 1,1-1-1,0 1 0,0 0 0,0 0 0,0-1 0,0 1 0,0 0 0,0 0 0,-1 0 0,1 0 0,0 0 0,2 1 0,29-1 83,-28 0-72,52-1 145,-1-2 0,1-3-1,-1-2 1,62-18 0,-98 20 551,-2 2-3415,-16 4 2632,-1 0 0,0 0 0,0 0 0,1 0 0,-1 0 0,0 1 0,0-1 0,0 0 0,1 0 0,-1 0 0,0 1 0,0-1 0,0 0 0,0 0 0,1 1 0,-1-1 0,0 0 0,0 0 0,0 1 0,0-1 0,0 0 0,0 1 0,0-1 0,0 0 0,0 0 0,0 1 0,0-1 0,0 0 0,0 1 0,0-1 0,0 0 0,0 0 1,0 1-1,0-1 0,0 0 0,-1 0 0,1 1 0,0-1 0,0 0 0,0 0 0,0 1 0,-1-1 0,1 0 0,0 0 0,-10 13-2882,9-9 1820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0.9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240 255 200,'-8'11'2145,"2"-19"-644,5 5-1568,1 1 253,0 0 0,0 1 1,0-1-1,0 0 0,0 0 0,1 0 0,-1 1 1,1-1-1,-1 0 0,1 0 0,1-2 0,2-10 780,4-13-83,-6 22-791,-1 0 1,1 0 0,-1 0 0,1 0 0,-2-1 0,1 1 0,0 0-1,-1-1 1,0 1 0,-1-1 0,1 1 0,-1 0 0,-2-10 0,-1 5 72,-19-45 1125,21 52-1181,0-1 1,0 1 0,-1 0-1,1 0 1,-1 0 0,1 0-1,-1 0 1,0 1 0,0-1-1,0 1 1,0-1 0,-6-2-1,8 5-108,-1 0-1,1-1 0,-1 1 0,1 0 0,-1 0 0,1 0 1,-1 0-1,1 0 0,0 0 0,-1 0 0,1 1 0,-1-1 0,1 0 1,-1 1-1,1-1 0,0 1 0,-1 0 0,1-1 0,0 1 1,0 0-1,-1 0 0,-1 1 0,-26 28-70,25-26 75,-10 14-131,1 0 0,0 1 0,1 0-1,1 1 1,1 0 0,1 1 0,1 0 0,-7 26 0,13-36 83,0 0 1,0 0-1,1 0 1,0 0-1,1 0 0,1 0 1,0 0-1,0 0 1,1-1-1,0 1 1,1 0-1,0-1 1,1 1-1,0-1 1,0 0-1,1 0 1,1-1-1,7 11 1,-12-18-8,1 0 1,1 0-1,-1-1 1,0 1-1,0-1 1,1 1-1,-1-1 1,0 0-1,1 1 1,0-1 0,-1-1-1,1 1 1,0 0-1,-1-1 1,1 1-1,0-1 1,0 0-1,-1 0 1,1 0-1,0 0 1,0 0 0,-1 0-1,1-1 1,0 0-1,-1 1 1,1-1-1,0 0 1,-1 0-1,1-1 1,-1 1-1,0 0 1,1-1 0,1-1-1,3-3 38,0 0 1,-1-1-1,1 1 0,-1-1 0,-1 0 0,0-1 1,0 1-1,0-1 0,-1 0 0,0 0 0,0-1 1,-1 1-1,0-1 0,3-15 0,-2-6 356,0-1 0,-1-60 1,-6 12 988,0 64-569,-3 21-268,-2 20-291,8 0-299,-1 3 238,7 54 0,-5-75-154,0-1 0,1 1 0,0-1 0,1 0 0,-1 0 0,1 0-1,0 0 1,1 0 0,0 0 0,0-1 0,1 0 0,5 7 0,-6-10 8,0 1-1,1-1 1,-1 0 0,1 0-1,0-1 1,0 1 0,0-1-1,0 0 1,0-1 0,1 1-1,-1-1 1,0 0 0,1 0-1,-1-1 1,6 0 0,-3 1-13,1-1 0,-1-1 0,0 0 1,0 0-1,0 0 0,0-1 0,-1-1 0,1 1 1,9-5-1,-5-2-295,1 0 1,-1-1 0,-1-1-1,0 0 1,0 0 0,-1-1 0,12-19-1,-18 26 145,1-3-491,0 0 0,-1-1 0,0 1 0,0-1 0,-1 0 0,0 0 1,-1 0-1,0 0 0,0-1 0,-1 1 0,0-19 0,-1 14-429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1.7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11 705 96,'0'0'135,"0"0"-1,-1 0 1,1 0-1,-1 0 1,1 0-1,-1-1 1,1 1-1,-1 0 1,1 0-1,-1 0 1,1-1-1,0 1 1,-1 0 0,1 0-1,-1-1 1,1 1-1,0 0 1,-1-1-1,1 1 1,0 0-1,0-1 1,-1 1-1,1-1 1,0 1-1,0-1 1,-1 1-1,1 0 1,0-1 0,0 1-1,0-1 1,0 1-1,0-1 1,0 1-1,0-1 1,0 1-1,0-1 1,0 1-1,0-1 1,0 1-1,0-1 1,0 1-1,0-1 1,11-34 1398,28-36-1264,-24 51-156,0 0 1,26-25-1,-30 35-137,1-2 0,-2 0 0,1 0 0,-2 0 0,0-2 0,0 1 0,-1-1 0,-1 0 0,7-20 0,-8 11 66,-1 0 0,-1 0-1,0 0 1,-2 0 0,-1 0-1,-1-1 1,-1 1 0,-2 0-1,0 0 1,-1 0 0,-10-33-1,13 54-31,0-1 0,0 1 0,0-1 0,0 1 0,0 0 0,-1 0 0,1 0 0,-1 0 0,0 0 0,1 0 0,-1 0 0,0 0 0,0 1 0,0-1 0,-1 1 0,1-1 0,0 1 0,0 0 0,-1 0-1,1 0 1,-1 0 0,1 0 0,-1 1 0,1-1 0,-1 1 0,1 0 0,-1-1 0,1 1 0,-1 0 0,0 1 0,1-1 0,-1 0 0,1 1 0,-1-1 0,1 1 0,-1 0 0,1 0 0,0 0 0,-1 0 0,1 0-1,0 1 1,0-1 0,-1 1 0,1-1 0,0 1 0,1 0 0,-1 0 0,0-1 0,0 1 0,1 1 0,-1-1 0,1 0 0,0 0 0,-2 5 0,-4 7-89,0-2 28,1 1 0,1-1 0,0 1-1,-5 19 1,10-27 56,-1-1 0,0 0-1,1 1 1,0-1 0,0 1 0,1-1 0,-1 1 0,1-1-1,0 0 1,0 1 0,0-1 0,1 0 0,-1 0-1,1 0 1,0 0 0,0 0 0,1 0 0,3 4-1,4 6-2,1-1-1,1-1 0,0 0 0,24 18 0,183 120 177,-213-146-165,1 1-1,-1 0 0,-1 0 0,11 12 0,-13-15-1,-1 1 0,0 0-1,0 0 1,-1-1 0,1 1-1,0 0 1,-1 0 0,0 1 0,0-1-1,0 0 1,0 0 0,1 7-1,-2-7 7,-1-1-1,1 1 1,0-1-1,-1 1 1,0-1-1,1 1 1,-1-1-1,0 0 1,0 1-1,0-1 1,0 0-1,-1 0 1,1 0-1,-1 0 1,1 0-1,-1 0 1,0 0-1,0 0 1,0 0-1,-3 2 1,-4 1 53,0 0 0,-1 0 0,-17 6 0,6-2 252,-17 1-314,14-5 60,24-5-86,-1 1 0,1-1 0,-1 0 0,1 0-1,0 0 1,-1 0 0,1 1 0,-1-1 0,1 0 0,-1 0 0,1 0-1,-1 0 1,1 0 0,-1 0 0,1-1 0,-1 1 0,1 0 0,-1 0-1,1 0 1,-1 0 0,1 0 0,-1-1 0,1 1 0,-1 0-1,1 0 1,0-1 0,-1 1 0,1 0 0,-1-1 0,1 1 0,-1-1-1,3-16-1357,15-15-1444,23-28-695,-28 42 2751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2.1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44 64,'1'-3'404,"1"0"0,-1-1-1,0 1 1,-1-1 0,1 1 0,0-1 0,-1 0-1,0 1 1,0-6 0,0 5 1171,-21 24-52,17-11-1354,-1 0 1,1 0-1,0 0 0,1 0 0,0 0 1,1 1-1,0 0 0,0-1 1,1 1-1,1 0 0,0 16 0,2 15 523,12 60 0,-9-72-213,18 166-318,-20-109-2593,0-75 1569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3.8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101 381 264,'-33'-16'1670,"22"10"-538,0 1 1,-1 0 0,-22-7 0,82-3 503,21 4-1577,-19 5-352,-1-2-1,-1-2 0,0-3 1,48-18-1,-89 28 259,6-3 139,0 0 1,-1 0 0,0-1-1,0 0 1,15-13 0,-27 20-48,0-1 1,-1 1-1,1-1 1,0 1 0,-1-1-1,1 1 1,-1 0-1,1-1 1,0 1 0,-1 0-1,1-1 1,-1 1-1,1 0 1,-1-1 0,1 1-1,-1 0 1,1 0-1,-1 0 1,1 0-1,-1-1 1,1 1 0,-1 0-1,1 0 1,-1 0-1,0 0 1,1 0 0,-1 0-1,1 0 1,-1 1-1,1-1 1,-1 0 0,0 0-1,0 0-50,-1 0 0,1 0 0,0 0-1,-1 0 1,1 1 0,0-1 0,-1 0 0,1 1 0,0-1-1,-1 0 1,1 1 0,0 0 0,0-1 0,-1 1 0,1 0-1,0 0 1,0-1 0,0 1 0,0 0 0,0 0 0,0 0-1,-1 2 1,-2 4 34,1-1 0,-1 1 0,2 0 0,-1 0 0,-2 9 0,5-15-55,-1 1 0,1 0-1,0 0 1,0 0 0,0 0 0,0 0 0,0 0 0,0 0-1,0 0 1,1-1 0,-1 1 0,1 0 0,-1 0 0,1 0-1,0 0 1,0-1 0,0 1 0,0 0 0,0-1 0,0 1-1,0-1 1,0 1 0,1-1 0,-1 0 0,0 1 0,4 1 0,-1 0-23,-1-1 1,1 0-1,0 0 1,0 0 0,0 0-1,0 0 1,0-1 0,1 0-1,-1 1 1,0-2 0,1 1-1,-1 0 1,6-1-1,-2-1 30,0-1 0,0 1 0,1-1-1,-1-1 1,0 0 0,13-6-1,-13 5 8,0 0 0,0-1-1,0 0 1,0 0 0,-1-1-1,0 0 1,0 0 0,-1-1-1,8-9 1,-7 2 426,-11 11 348,3 3-745,0 1 1,0-1-1,-1 1 1,1 0 0,0-1-1,0 1 1,0 0 0,0 0-1,0 0 1,0 0-1,0 0 1,0 0 0,0 0-1,1 0 1,-2 3 0,-5 8 84,1 1 1,0 0 0,0 1 0,2-1 0,0 1-1,0 0 1,1 0 0,1 0 0,0 1-1,1-1 1,2 27 0,1-22 65,0 0-1,6 22 1,-6-35-144,-1-1 1,1 1 0,1-1-1,-1 1 1,1-1 0,0 0-1,0 0 1,0 0 0,1 0-1,0-1 1,4 6 0,-5-9-38,-1 1 0,0-1 0,0 1 0,1-1 0,-1 0 0,1 0 1,-1 0-1,1 0 0,-1 0 0,1-1 0,0 1 0,-1-1 0,1 0 0,0 0 0,0 0 0,-1 0 1,1 0-1,0 0 0,-1-1 0,1 1 0,0-1 0,-1 0 0,1 0 0,-1 0 0,1 0 1,-1 0-1,0 0 0,1-1 0,-1 1 0,0-1 0,3-2 0,7-6-68,-1 0 0,0 0 1,19-24-1,-29 33 77,6-9 5,0 0 0,-1-1 0,0 1 1,-1-2-1,0 1 0,-1 0 0,0-1 0,-1 0 1,0 0-1,0-12 0,2-15 289,-1-65 0,-4 101 216,-1 3-513,0 0 0,0 0 0,0 0 0,0 0 0,-1 0 0,1 0 0,0 1 0,0-1 0,0 0 0,0 1 0,0-1 0,0 1 0,0-1 0,0 1 0,0-1 0,0 1 0,0 0 0,0 0 0,1-1 0,-1 1 0,0 0 0,0 0 1,1 0-1,-1 0 0,0 1 0,-18 32-290,13-22 197,2-1 68,-1 0-1,1 0 1,1 1-1,0 0 1,1-1-1,0 1 1,1 0-1,0 0 1,1 0-1,0 0 1,1 0-1,0 0 1,1 0-1,4 13 1,-5-21 17,0-1 0,1 1 0,0-1 1,0 0-1,0 1 0,0-1 0,1 0 0,-1 0 1,1-1-1,0 1 0,-1 0 0,1-1 0,0 0 0,1 1 1,-1-1-1,0-1 0,1 1 0,-1 0 0,1-1 1,-1 0-1,1 1 0,0-2 0,0 1 0,-1 0 0,1-1 1,0 1-1,0-1 0,0 0 0,-1-1 0,6 0 1,-5 1-19,1-2 0,-1 1 1,0 0-1,1-1 1,-1 0-1,0 0 1,0 0-1,0 0 0,0 0 1,-1-1-1,1 0 1,-1 0-1,1 0 1,5-7-1,1-3-106,0 0 0,14-28-1,-20 31 170,-1 1 0,-1 0 0,1-1 0,-1 0 0,-1 1 0,0-1 0,0 0 0,-1 0 0,-1 0 0,1 1 0,-1-1-1,-1 0 1,0 1 0,-6-19 816,7 29-970,-1 1 107,1-1 0,0 0-1,0 1 1,0-1 0,0 1 0,0-1 0,1 1 0,-1-1 0,0 1-1,1 0 1,-1-1 0,1 1 0,-1 0 0,1-1 0,0 5 0,1 10 69,0 0 1,6 25 0,1 1-254,-7-36 201,1 0-1,0-1 1,0 1-1,0-1 1,1 1 0,0-1-1,0 0 1,0 0 0,0 0-1,1-1 1,0 1 0,0-1-1,0 0 1,1 0 0,6 5-1,-3-2 288,-6-6-322,0 0 1,0 0 0,-1 0-1,1 0 1,0-1 0,0 1-1,0-1 1,0 1 0,0-1-1,0 1 1,0-1 0,0 0-1,0 0 1,0 0 0,0 0-1,0-1 1,0 1 0,0 0-1,0-1 1,-1 1 0,4-2-1,1 0-130,0-1-1,0 1 0,-1-1 0,1 0 0,6-5 0,2-7-76,0 0-1,-1 0 1,-1-1-1,0-1 1,-1 0-1,-1 0 1,10-22-1,34-53-1246,-39 76 1202,-4 20 390,-8-2-81,-2 0-24,0 0 0,0 0 0,0-1 0,0 1 0,0 0 0,0 0 1,-1 0-1,1 1 0,-1-1 0,1 0 0,-1 0 0,0 0 0,0 0 0,0 0 0,0 5 1,0 6-12,2-1-47,2 11 189,-2-17 99,0-8 153,-2-6-324,0 1 1,-1 0 0,0 0 0,0-1 0,0 1 0,-1 0 0,-4-10 0,-2-10 641,8 26-675,0 0 0,0 0 0,-1-1 0,1 1-1,-1 0 1,1 0 0,-1 0 0,1 0 0,-1 0 0,0 0 0,1 0 0,-1 0 0,0 0 0,0 0 0,0 0 0,0 0 0,0 1 0,1-1 0,-2 0 0,1 0 0,0 1 0,0-1 0,0 1-1,0-1 1,0 1 0,0 0 0,-1-1 0,1 1 0,0 0 0,0 0 0,0 0 0,-1 0 0,1 0 0,0 0 0,0 0 0,-1 0 0,1 0 0,0 1 0,0-1 0,0 0 0,-2 1 0,0 1-61,-1-1 1,0 1 0,1-1 0,-1 1-1,1 0 1,0 0 0,-1 0 0,1 1-1,0-1 1,1 1 0,-6 6-1,-11 16-76,11-14 146,1-1 0,-1 1 1,2 0-1,-1 0 1,2 1-1,0 0 0,-7 21 1,10-26 6,1 1 0,0-1 0,0 0 0,0 1-1,1-1 1,0 1 0,0 0 0,1-1 0,0 0 0,1 1 0,-1-1 0,4 9 0,-3-12-37,0 0 1,0 0 0,0 0-1,0-1 1,1 1 0,0-1-1,-1 1 1,1-1 0,0 0-1,0 0 1,1-1 0,-1 1-1,1-1 1,-1 1 0,1-1-1,0 0 1,0-1 0,0 1-1,0-1 1,0 1 0,0-1-1,0 0 1,9 0 0,-1 1-10,0-2 1,0 1-1,1-2 1,-1 0 0,0 0-1,24-6 1,-28 5-44,0-1 1,-1 0-1,1-1 1,-1 1 0,0-1-1,0 0 1,0-1-1,-1 0 1,0 0 0,1-1-1,8-10 1,-8 7 42,7-7-125,20-31-1,-30 41 55,-1-1-1,0 1 0,0-1 0,0 0 1,-1 0-1,0 0 0,0 0 1,1-13-1,-1-8-119,3-31 154,-6-118 0,-6 128 673,-8 64-568,11-8-59,1 0 1,-1 0 0,2 1-1,-1-1 1,1 0 0,0 1-1,0 0 1,0 8 0,-1 65 121,4-63-111,1 17-56,1 1-1,13 49 0,-8-42 79,13 46-1800,-20-87 1380,0 0 1,-1 0-1,1 0 0,0 0 0,0 0 1,0 0-1,0 0 0,0 0 0,0 0 1,1 0-1,2 3 0,5-4-2719,-6-16 1724,-2 6 575,2 1-338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5.1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105 195 280,'-7'-3'399,"0"0"0,1 1 0,-2-1 0,1 1 0,0 1 0,0-1 0,0 1 0,-1 1 0,1-1-1,-11 2 1,3 4 2213,36-4-1953,44-4-500,-53 2-122,17 0-69,-1-1-1,0-2 0,0-1 1,47-14-1,-7-12 3723,-77 49-4438,-3 13 712,-11 48 0,22-71 36,-1 0 0,1 0 1,0 0-1,1 0 1,0 0-1,0 0 0,1 0 1,0 0-1,0 0 0,5 15 1,-5-22-8,0 0 1,0 1-1,0-1 1,0 0-1,0 1 0,0-1 1,0 0-1,0 0 1,1 0-1,-1 0 1,0 0-1,0 0 1,1-1-1,-1 1 1,1 0-1,-1-1 1,1 1-1,-1-1 1,1 1-1,-1-1 1,1 0-1,0 0 0,-1 1 1,1-1-1,-1 0 1,1-1-1,0 1 1,-1 0-1,3-1 1,2 0-8,1 0-1,0 0 1,0-1 0,11-5 0,-12 4-35,0 0 0,0 0-1,0-1 1,-1 1 0,1-1 0,-1-1 0,0 1 0,0-1 0,-1 0-1,1 0 1,-1 0 0,0-1 0,0 1 0,-1-1 0,0 0-1,0 0 1,4-12 0,-2 0 94,-1 0-1,-1-1 1,-1 1 0,0-1 0,-3-26 443,-1 55-81,-4 30 239,5-31-623,0 1 1,0-1-1,1 1 0,1-1 1,-1 1-1,2 0 0,-1-1 1,4 10-1,-3-14-31,0 0-1,1 0 0,-1 0 1,1 0-1,0-1 1,1 1-1,-1-1 1,1 0-1,8 8 0,-9-10 24,0 0 0,1 0 0,-1-1 0,1 1 0,0-1 0,-1 0 0,1 0 0,0 0-1,0-1 1,-1 1 0,1-1 0,0 0 0,0 0 0,0 0 0,7-2 0,-7 1-23,0 0 0,-1 0 0,1-1 1,-1 0-1,1 0 0,-1 0 0,0 0 0,0-1 1,0 1-1,0-1 0,0 1 0,0-1 0,-1 0 1,1 0-1,-1-1 0,0 1 0,0 0 0,0-1 1,-1 1-1,3-7 0,4-10-334,-1-1 1,7-27-1,-14 48 327,1-7-23,-1 1 1,1-1 0,-1 0 0,0 1-1,-1-1 1,1 1 0,-1-1 0,-3-9-1,-2-24 219,-11 38-861,17 3 671,-1 0 0,0-1 1,0 1-1,0 0 0,1 0 0,-1 0 0,0 0 1,1 0-1,-1 0 0,1 0 0,-1 0 0,1 0 1,0 0-1,-1 0 0,1 0 0,0 0 1,0 0-1,0 0 0,0 0 0,0 1 0,0-1 1,0 0-1,0 1 0,0 2-19,0-1 0,0 1-1,0-1 1,0 1 0,1-1 0,0 1-1,1 4 1,-1-6 20,1 0-1,-1 0 1,1-1-1,-1 1 1,1 0-1,0-1 1,0 1-1,0-1 1,-1 0-1,1 0 1,1 1-1,-1-1 1,0-1-1,0 1 1,0 0-1,0 0 1,1-1-1,-1 0 1,0 1-1,1-1 1,-1 0-1,0 0 1,5 0-1,1-1-39,1 0-1,-1 0 1,0-1-1,1 0 1,12-6-1,-14 4 37,-1 0-1,0 0 0,0 0 0,0-1 0,-1 0 0,0-1 0,7-7 0,9-12 2092,-44 49-1972,19-20-63,0 0-1,1 0 1,-1 1 0,1-1-1,0 1 1,0 0-1,0 0 1,0 0-1,1 1 1,0-1 0,0 0-1,1 1 1,-1-1-1,1 1 1,0 0-1,1 0 1,-1-1 0,1 1-1,1 0 1,-1-1-1,2 9 1,-1-6 25,1-1 1,0 1-1,1-1 1,-1 0-1,1 0 0,1 0 1,-1 0-1,1 0 1,1-1-1,-1 1 1,1-1-1,0-1 1,0 1-1,1-1 0,8 8 1,-9-10-83,0 0 0,0-1 0,-1 0 0,1 0 0,0 0 0,1 0 0,-1-1 0,0 0 0,0 0 0,1 0 0,-1 0 0,1-1 0,-1 0 0,0 0 0,1-1 0,-1 0 0,0 0 0,1 0 0,-1 0 0,0-1 0,0 0 0,9-4 0,2-2-205,0-1 0,-1-1 0,0 0 0,0-1-1,15-14 1,-24 18 241,0 0-1,-1-1 0,1 1 1,-2-1-1,1 0 0,-1 0 0,0 0 1,-1-1-1,0 0 0,0 1 1,-1-1-1,0 0 0,-1 0 0,1 0 1,-2 0-1,1-1 0,-2 1 0,1 0 1,-1 0-1,0 0 0,-1 0 1,0 0-1,-1 0 0,1 0 0,-7-12 1,7 19-13,1 0 1,0 0-1,0 0 1,-1 0-1,1 0 0,-1 1 1,0-1-1,1 0 1,-1 1-1,0 0 1,0-1-1,0 1 1,0 0-1,0 0 0,0 0 1,-1 0-1,-2-1 1,2 2-9,1 0-1,-1 0 1,1 1 0,-1-1 0,1 0 0,-1 1-1,1 0 1,-1-1 0,1 1 0,0 0 0,-1 0-1,1 0 1,0 1 0,0-1 0,0 1 0,0-1-1,0 1 1,0-1 0,1 1 0,-1 0 0,0 0 0,1 0-1,-1 0 1,1 0 0,-2 4 0,0-2 5,-1 4 95,-1 1 0,1-1 0,0 1 0,1 0 0,0 0 0,0 1 0,1-1 0,0 0 0,1 1 0,-1 15 0,2-19-116,0 0-1,1 0 1,-1 0-1,1 0 0,1 0 1,-1 0-1,1 0 1,0 0-1,0-1 1,1 1-1,-1-1 1,1 0-1,0 1 1,1-1-1,0-1 0,-1 1 1,1 0-1,8 6 1,-5-5 5,1 0 0,0 0 0,0-1 0,1 0 0,0 0 0,-1-1 0,11 3 0,-14-5-51,1-1 0,0 0 0,0 0 0,0 0 0,0-1 0,0 0 0,0 0 0,-1-1 0,1 0 0,0 0 0,0 0 0,0 0 0,6-4 0,-2 2-627,0-1-1,-1-1 0,0 0 0,17-12 0,-23 15 220,1-1 0,-1 1 1,0-1-1,0 0 0,-1 0 1,1 0-1,0-1 0,-1 1 1,0-1-1,0 1 0,0-1 1,0 0-1,-1 0 0,1 1 1,1-8-1,-3 1-670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7.1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59 33 116,'1'-32'7028,"-9"77"-4456,-38 233-1059,44-258-1448,0 0-1,1 1 1,1 0-1,1-1 1,3 23 0,-3-36-69,0 0 0,1 0 0,0 0 1,0 0-1,0 0 0,1 0 0,0 0 1,0-1-1,1 0 0,0 1 0,0-1 1,0-1-1,1 1 0,0-1 0,0 1 1,0-1-1,11 7 0,-10-8-44,1 0 0,0-1 0,0 1 0,0-1 0,1-1 0,-1 1 0,16 2 0,-20-5-60,1 0 1,0 0 0,-1 0-1,1-1 1,0 1-1,-1-1 1,1 0-1,0 0 1,-1 0-1,0 0 1,1 0-1,-1-1 1,0 0-1,1 0 1,-1 0-1,0 0 1,0 0 0,-1 0-1,1-1 1,3-3-1,-2 2-197,-1 0-1,1-1 0,-1 1 1,0-1-1,0 0 0,0 0 1,0 0-1,-1 0 1,0 0-1,0-1 0,-1 1 1,1-1-1,-1 1 0,0-1 1,-1 1-1,1-1 1,-1-10-1,0 15 223,-1 0-1,1-1 1,0 1-1,0 0 1,0 0-1,-1 0 1,1 0-1,0 0 1,-1 0 0,1 0-1,-1 0 1,0 0-1,1 0 1,-1 0-1,0 0 1,1 0 0,-3-1-1,3 2 77,-7-7-795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7.9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102 382 72,'-26'-9'1081,"-20"-5"249,16 10 2896,54-11-4206,41 3 2,-37 7-10,34-10 1,57-16 113,-83 24-119,0-2 0,-1-1-1,0-2 1,48-24 0,-80 35-10,0-1-1,-1 0 1,1 1 0,0-1 0,-1 0-1,1 0 1,-1 0 0,0-1-1,0 1 1,1-1 0,-2 1 0,1-1-1,0 0 1,0 1 0,-1-1-1,0 0 1,1 0 0,-1 0 0,0 0-1,-1 0 1,1 0 0,0-1-1,-1 1 1,0 0 0,0 0 0,0 0-1,0-1 1,0 1 0,-1 0-1,0-5 1,-3-4 88,0 1-1,-1 0 1,0 0-1,-1 1 1,0-1-1,0 1 1,-9-10-1,14 19-49,1 0 0,-1-1 0,0 1 0,0 0 0,0-1 0,0 1 0,0 0 0,0 0 0,-1 0 0,1 0 0,0 0 0,0 0 0,-1 0 0,1 0 0,-1 1 0,1-1 0,-3-1 0,2 3-24,1 0 1,-1 0-1,0 0 0,1 0 0,-1 1 0,1-1 0,-1 0 0,1 1 0,0-1 0,0 1 0,-1-1 0,1 1 0,0 0 0,1-1 0,-1 1 0,0 0 0,0 0 0,0 2 0,-9 16 108,1 0 0,1 1 0,1 0 0,1 0 0,0 1 0,2-1 0,0 1 0,0 43 0,5-12-180,3 0 0,1 0 0,21 82 1,-26-132 59,1-1 0,-1 0 0,1 0 0,-1 0 0,1 0 0,0 0 0,0 0 1,0 0-1,0 0 0,0 0 0,1-1 0,-1 1 0,0 0 0,1-1 0,3 4 1,-5-5-6,1 0 0,-1 0 0,1 1 0,-1-1 1,0 0-1,1 1 0,-1-1 0,1 0 0,-1 1 1,0-1-1,1 0 0,-1 1 0,0-1 0,1 1 1,-1-1-1,0 1 0,0-1 0,0 0 0,1 1 1,-1-1-1,0 1 0,0-1 0,0 1 0,0-1 1,0 2-1,2 0-97,6-8 86,18-21 46,-1-1 0,-2-1 0,0-2-1,-2 0 1,18-35 0,-39 64-27,2-1 4,5-10-2,1 1-1,0 0 1,1 0 0,0 1-1,1 0 1,21-19 0,-29 28 85,-1 3-84,0 0 0,-1-1 0,1 1-1,-1 0 1,1-1 0,-1 1 0,1 0 0,-1 0 0,1-1 0,-1 1 0,0 0 0,1 0-1,-1 0 1,0 0 0,0-1 0,0 1 0,1 0 0,-1 0 0,0 0 0,0 0 0,0 0 0,-1 0-1,1 0 1,0-1 0,0 2 0,-3 23 183,2-15-149,1 0 0,-1 0-1,2 0 1,-1 0 0,2 0 0,-1 0 0,1 0-1,1 0 1,-1 0 0,2-1 0,-1 1-1,1-1 1,1 0 0,0 0 0,0-1-1,1 1 1,0-1 0,0 0 0,1-1-1,0 0 1,11 10 0,7-7-306,-24-10-58,1 0 1,0 0-1,0 0 0,0 0 1,0-1-1,-1 1 1,1-1-1,0 1 0,0-1 1,-1 0-1,1 0 1,0 0-1,-1 0 0,1 0 1,-1 0-1,1 0 1,-1 0-1,0 0 0,1-1 1,-1 1-1,0-1 1,0 1-1,0-1 0,0 1 1,1-4-1,5-5-697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8.7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220 269 68,'0'0'594,"13"-22"1641,-1-16-796,-5 10-230,-6 27-1136,-1-1 0,1 1 1,0-1-1,-1 1 0,0-1 0,1 1 0,-1-1 0,0 1 1,0-1-1,0 0 0,0 1 0,0-1 0,0 1 0,0-1 0,-1 0 1,1 1-1,0-1 0,-1 1 0,1-1 0,-1 1 0,0-1 0,0 1 1,1-1-1,-1 1 0,0 0 0,0 0 0,0-1 0,0 1 0,-1 0 1,1 0-1,0 0 0,0 0 0,-1 0 0,1 0 0,0 1 1,-1-1-1,1 0 0,-1 1 0,1-1 0,-1 1 0,0-1 0,1 1 1,-1 0-1,-1-1 0,-3 0-40,0 1 0,-1-1 0,1 1 0,0 0-1,0 0 1,0 1 0,0 0 0,0 0 0,0 0 0,-10 4 0,6 0-35,0 1 0,1 0-1,0 0 1,0 1 0,0 0 0,1 0 0,0 1 0,0 0-1,1 1 1,0-1 0,0 1 0,1 1 0,0-1 0,1 1-1,0 0 1,1 1 0,0-1 0,0 1 0,-2 15 0,4-15 13,2 1 1,-1-1 0,1 1-1,1 0 1,0-1 0,1 1 0,0-1-1,1 0 1,0 1 0,1-1-1,5 12 1,-8-21-37,0 0 0,0 0 1,0 0-1,0 0 0,0 0 0,1 0 0,-1 0 0,1 0 0,-1-1 0,1 1 1,0 0-1,-1-1 0,1 1 0,0-1 0,0 0 0,0 0 0,0 0 0,0 0 1,0 0-1,0 0 0,1 0 0,-1-1 0,0 1 0,0-1 0,1 0 0,-1 1 1,0-1-1,1 0 0,-1 0 0,0-1 0,0 1 0,1 0 0,2-2 0,1 1-18,0-1 0,-1 1 0,1-2-1,-1 1 1,1-1 0,-1 1 0,0-1-1,0-1 1,0 1 0,-1-1 0,1 0-1,3-4 1,5-9 115,-1-1 1,-1 0-1,-1 0 0,-1-1 1,0-1-1,-2 0 0,0 0 1,-1 0-1,3-22 0,-9 23 487,0 19-534,0 0 0,0-1 1,-1 1-1,1 0 0,0-1 1,0 1-1,-1 0 0,1 0 0,0 0 1,-1-1-1,1 1 0,0 0 0,0 0 1,-1 0-1,1-1 0,0 1 1,-1 0-1,1 0 0,-1 0 0,1 0 1,0 0-1,-1 0 0,1 0 1,0 0-1,-1 0 0,1 0 0,0 0 1,-1 0-1,-1 1-19,0-1-1,0 1 1,0 0-1,0 0 1,1 0-1,-1 0 1,1 0-1,-1 1 1,0-1-1,1 0 1,0 1-1,-1-1 1,1 1-1,-2 2 1,-1 3 5,0-1 1,1 1 0,0 0-1,0 0 1,1 0-1,0 0 1,0 0 0,0 0-1,1 1 1,0-1 0,1 0-1,0 1 1,0-1 0,0 1-1,1-1 1,2 11 0,-1-13 8,-1 0 0,1 0-1,0-1 1,0 1 0,0 0 0,1-1 0,0 0 0,0 1 0,0-1 0,0 0 0,1 0 0,0-1 0,-1 1 0,1-1 0,0 0 0,1 0 0,-1 0 0,1-1 0,-1 1 0,1-1 0,0 0-1,0 0 1,-1-1 0,11 2 0,-3-1-81,0-1 1,0 0-1,0-1 0,0-1 0,0 0 0,1 0 1,-1-1-1,-1-1 0,1 0 0,22-9 0,-24 8 66,1-1-1,-1 0 1,-1 0-1,1-1 1,-1 0-1,0-1 1,0 0 0,-1 0-1,0-1 1,0 0-1,-1-1 1,7-9-1,-7 2-14,0 1-1,-1-1 1,-1-1-1,-1 1 1,0-1-1,-1 0 1,0 0-1,-2 0 1,0 0-1,-2-20 1,-15-93 1988,10 113-1493,6 17-483,0 0 0,0 0 0,-1 0 0,1 0 0,0 0 0,0 0 0,0 0 0,0-1 0,-1 1 0,1 0 0,0 0 0,0 0 0,0 0 0,-1 0 0,1 0 0,0 0 0,0 0 0,-1 0 0,1 0 0,0 0 0,0 0 1,0 0-1,-1 0 0,1 0 0,0 0 0,0 1 0,0-1 0,-1 0 0,1 0 0,0 0 0,0 0 0,0 0 0,0 0 0,-1 1 0,1-1 0,0 0 0,0 0 0,0 0 0,-2 3-7,0-1 0,1 1 0,0 0 0,-1-1 0,1 1 0,0 0 0,0 0 0,0 0 0,0 3 0,-16 66 305,12-57-218,0 0 1,2 1-1,0-1 1,0 1-1,2 0 1,0 0-1,0 0 1,4 25-1,-1-28-110,1 0 0,1 0 0,0 0-1,1 0 1,0 0 0,1-1 0,0 0-1,1-1 1,10 15 0,-12-19-151,1-1-1,0 1 1,1-1-1,-1 0 1,1 0 0,1-1-1,-1 0 1,1 0 0,-1-1-1,1 0 1,0-1-1,1 1 1,-1-1 0,1-1-1,8 2 1,0 0-356,-14-3 188,0 0 0,1 0 1,-1 0-1,1 0 0,0-1 0,-1 1 0,1-1 1,0 0-1,-1 0 0,1 0 0,0-1 1,-1 1-1,1-1 0,-1 0 0,1 0 0,0 0 1,-1 0-1,0-1 0,1 1 0,3-3 1,2-5-1204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09.0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129 57 472,'-23'-3'1044,"1"1"0,-40 1 0,40 1 722,151-12-14,99-9-936,-100 7-715,-60 10 1474,-77 7-2721,-17 4-6076,15-4 6236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7.4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93 107 204,'-7'-12'650,"0"1"0,0 0-1,-1 0 1,-1 1 0,0 0 0,0 0-1,-17-13 1,16 14 835,53 28 599,-29-9-2043,0 2-1,-1-1 0,-1 2 1,0-1-1,19 28 0,43 81 605,-49-66-227,-16-34-409,17 31-1,-2-3-935,-22-47 660,14 11-2492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0.1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19 686 64,'-1'0'67,"1"0"-1,0 0 1,-1 1 0,1-1-1,0 0 1,-1 0 0,1 0-1,-1 1 1,1-1-1,0 0 1,-1 0 0,1 0-1,0 0 1,-1 0 0,1 0-1,-1 0 1,1 0 0,-1 0-1,1 0 1,0 0 0,-1 0-1,1 0 1,-1 0-1,1 0 1,0 0 0,-1-1-1,1 1 1,0 0 0,-1 0-1,1 0 1,0-1 0,-1 1-1,1 0 1,0 0 0,-1-1-1,1 1 1,0 0-1,0-1 1,-1 1 0,1 0-1,0-1 1,0 1 0,-2-3 1129,1-1-1124,1 0 1,0 1 0,0-1-1,0 0 1,0 0-1,1 0 1,0 0 0,-1 0-1,1 1 1,1-1 0,-1 0-1,1 1 1,-1-1-1,1 1 1,0-1 0,0 1-1,0 0 1,4-4-1,8-9-113,1 0-1,21-17 0,6-8 38,17-24-10,29-36 67,-64 68-29,-7 11-16,-2-1 0,0 0 0,20-46 0,-29 58-36,-1 0 49,-1 0-1,0 0 1,0-1-1,-1 1 1,3-16-1,-6 24-4,0 1 0,0-1 0,0 1 0,0-1 0,0 1 0,0-1 0,-1 1 0,1-1 0,-1 1 0,0-1-1,0 1 1,0 0 0,0-1 0,0 1 0,0 0 0,-1 0 0,1 0 0,-1 0 0,1 0 0,-1 0 0,0 0 0,0 1 0,0-1-1,0 1 1,0-1 0,0 1 0,0-1 0,0 1 0,0 0 0,-1 0 0,-2-1 0,0 1-9,1 0 1,0 0-1,0 0 1,-1 1-1,1-1 1,-1 1-1,1 0 1,0 0-1,-1 0 1,1 1-1,0 0 1,-1-1-1,1 2 0,0-1 1,0 0-1,0 1 1,0 0-1,0 0 1,0 0-1,0 0 1,1 1-1,-1-1 1,1 1-1,0 0 1,-4 4-1,3-3 9,0 1 0,1-1 1,-1 1-1,1 0 0,0 0 0,1 0 0,-1 0 0,1 0 0,0 0 0,0 1 1,1-1-1,-1 1 0,1 0 0,1-1 0,-1 1 0,1 0 0,0-1 0,1 12 1,1-7 17,1 0 1,0-1 0,1 1-1,0-1 1,0 0 0,1 0-1,0 0 1,1 0 0,-1-1-1,10 10 1,-1-3-31,0-1-1,1-1 1,0 0-1,23 14 1,7-2-68,-29-17 112,-1 0 1,18 13-1,-29-18-41,-1 0 1,1 0-1,0 1 0,-1-1 1,0 1-1,0 0 0,0 0 0,0 0 1,0 0-1,-1 1 0,0-1 1,2 7-1,-3-8 9,0 0-1,-1-1 1,1 1-1,-1 0 1,0 0-1,0 0 1,0 0-1,0 0 1,0 0-1,-1 0 1,1 0 0,-1 0-1,0 0 1,0 0-1,0-1 1,0 1-1,-1 0 1,1-1-1,-1 1 1,1-1-1,-1 1 1,0-1 0,0 0-1,0 0 1,-4 4-1,2-3 6,0 0 0,0-1-1,0 1 1,0-1 0,-1 0-1,1 0 1,-1 0 0,1-1-1,-1 1 1,0-1 0,1 0 0,-1-1-1,0 1 1,0-1 0,0 0-1,-9-1 1,8 1-26,0-1 0,0 0-1,-1-1 1,1 1 0,0-1 0,0-1-1,-9-4 1,13 6-95,1 0 0,0-1 0,-1 1 0,1-1 0,0 1 0,0-1 0,0 1 0,0-1 1,0 1-1,1-1 0,-1 0 0,0 0 0,1 1 0,-1-1 0,1 0 0,0 0 0,0 0 0,-1 1 0,1-1 0,0 0 0,1-2 0,0-2-369,0 1 1,1-1-1,0 1 0,0-1 0,3-5 0,-3 7 231,9-4-960,-2 3 669,4-5-172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0.4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5 464,'0'0'1916,"-5"-4"-864,3 18 2237,4 44-2655,-2-17-306,0 19-52,-4 0-1,-20 107 1,21-142-604,1-1 1,0 40-1,2-51-241,0-13 471,0 1 1,0 0-1,0-1 0,0 1 0,0 0 1,0-1-1,0 1 0,0-1 1,0 1-1,0 0 0,1-1 0,-1 1 1,0-1-1,0 1 0,1-1 0,-1 1 1,0 0-1,1-1 0,-1 1 1,0-1-1,1 1 0,-1-1 0,1 0 1,-1 1-1,1-1 0,-1 1 1,1-1-1,-1 0 0,1 1 0,-1-1 1,1 0-1,-1 0 0,1 0 1,0 1-1,-1-1 0,1 0 0,-1 0 1,1 0-1,0 0 0,-1 0 1,1 0-1,-1 0 0,1 0 0,0 0 1,-1 0-1,1 0 0,-1-1 1,1 1-1,0 0 0,-1 0 0,1 0 1,-1-1-1,1 1 0,0-1 0,3-4-901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2.0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55 274 116,'-54'-28'4472,"62"27"-3546,31 0-578,27-1-320,-11-5 8,-16 3-198,0-2 0,-1-1 1,1-2-1,-2-1 0,43-19 1,-54 16 1191,-24 12-163,-2 0-794,-1 0 1,1 0-1,-1 0 1,0 0 0,1 0-1,-1 0 1,0 0-1,1 1 1,-1-1-1,0 0 1,0 0 0,0 1-1,0-1 1,0 1-1,0-1 1,-1 0-1,-1 1-56,1 1 0,-1-1 0,1 1 0,0 0 0,-1-1-1,1 1 1,0 0 0,0 1 0,-1-1 0,1 0-1,0 1 1,0-1 0,0 1 0,1-1 0,-1 1 0,0 0-1,0 0 1,-2 3 0,2-1 6,0 0 0,1 1-1,-1-1 1,1 0 0,0 0 0,0 1-1,0-1 1,0 0 0,1 9 0,0 3 17,1-1 1,1 0-1,1 0 1,0-1-1,7 22 0,-8-31-16,1 0 0,-1-1 0,1 1 0,0-1 0,0 0 0,0 0 0,0 0 0,1 0 0,0-1 0,0 1 0,0-1 0,0 0 0,0 0 0,0-1 0,1 1 0,0-1 0,5 2 0,0 0 7,1 0 1,-1-1-1,1 0 1,0-1-1,-1 0 0,20 0 1,-22-2-14,0-1-1,0 1 1,0-1 0,-1-1 0,1 0 0,-1 0 0,1 0-1,-1-1 1,0 0 0,0 0 0,0-1 0,0 0-1,8-6 1,-12 7-33,0 0 1,0 0-1,0 0 0,-1 0 0,1 0 1,-1 0-1,1 0 0,-1-1 0,0 0 1,-1 1-1,1-1 0,0 0 0,-1 0 0,0 0 1,0 0-1,0 0 0,-1 0 0,1 0 1,-1 0-1,0 0 0,0 0 0,0 0 1,-1 0-1,1 0 0,-1 0 0,-2-6 1,-11-27-22,-2 1 1,-1 1 0,-35-52-1,50 83 33,-1-1 0,0 1 0,0 0 0,-1 0-1,1 0 1,-1 0 0,0 1 0,0-1 0,0 1 0,0 0-1,-1 0 1,1 1 0,-1-1 0,0 1 0,0 0 0,0 0 0,0 1-1,-5-2 1,-2 2 8,-1 0 0,1 1 0,0 1 0,-1 0-1,1 0 1,-20 6 0,22-4 24,-1 0 0,2 1-1,-1 1 1,0 0 0,1 0-1,0 1 1,-17 13 0,25-18-31,0-1 0,0 1 1,0 0-1,0 0 1,0 0-1,0 0 1,0 0-1,0 0 0,1 0 1,-1 0-1,0 0 1,0 0-1,1 0 1,-1 1-1,1-1 0,-1 0 1,1 0-1,0 1 1,0-1-1,-1 0 1,1 1-1,0-1 1,0 0-1,0 3 0,1-2-7,0 1 0,0-1-1,0 1 1,0-1-1,0 0 1,1 1-1,-1-1 1,0 0-1,1 0 1,0 0-1,3 3 1,3 2-20,0-1 0,1 1 0,-1-2 0,1 1 0,10 3 1,-4-4-7,1 0 1,0-1 0,1-1 0,-1-1 0,0 0 0,1-2 0,-1 1 0,1-2-1,-1 0 1,20-4 0,-24 3 17,1-1-1,-1 1 0,0-2 1,0 0-1,0 0 1,0-1-1,0-1 1,-1 1-1,0-2 0,19-14 1,-28 17 38,1 0 0,-1-1-1,0 1 1,0-1 0,0 0 0,-1 1 0,0-1 0,0 0 0,0 0 0,0 0 0,-1 0 0,1 0 0,-1 0-1,-1 0 1,1 0 0,-2-6 0,2 11-12,0 0 0,-1 0 0,1 0 0,0-1-1,0 1 1,0 0 0,-1 0 0,1 0 0,0 0 0,0 0 0,-1 0-1,1 0 1,0-1 0,0 1 0,-1 0 0,1 0 0,0 0-1,-1 0 1,1 0 0,0 0 0,0 0 0,-1 0 0,1 0 0,0 0-1,0 1 1,-1-1 0,1 0 0,0 0 0,0 0 0,-1 0 0,1 0-1,0 0 1,0 1 0,-1-1 0,1 0 0,0 0 0,0 0 0,0 0-1,-1 1 1,1-1 0,0 0 0,0 0 0,0 1 0,0-1 0,0 0-1,-1 1 1,0 0-17,0 0 0,0 0 0,0 1 0,1-1 0,-1 0-1,0 1 1,1-1 0,-1 1 0,0-1 0,1 1 0,0-1 0,-1 1 0,1-1-1,0 1 1,0 1 0,0 1 7,0 0 0,1 0 0,-1-1-1,1 1 1,0 0 0,0-1 0,0 1 0,1-1-1,-1 1 1,1-1 0,0 1 0,0-1-1,0 0 1,0 0 0,1 0 0,-1 0 0,1-1-1,0 1 1,0-1 0,0 1 0,0-1 0,0 0-1,0 0 1,0 0 0,1-1 0,-1 1 0,1-1-1,-1 0 1,1 0 0,0 0 0,0 0 0,-1-1-1,1 1 1,0-1 0,0 0 0,-1 0 0,1-1-1,0 1 1,0-1 0,-1 0 0,6-1 0,17-4 30,-12 3-50,0 0-1,0-1 1,0 0-1,-1-1 1,0 0-1,0-2 0,16-9 1,-27 14 102,0 0 0,0-1 0,0 1 0,-1-1 1,0 1-1,1-1 0,-1 1 0,0-1 0,0 0 0,1-5 1,-2 8-52,0 0 0,0-1 0,0 1 0,0 0 0,0-1 0,1 1 0,-1 0 0,0-1 0,0 1 0,0 0 0,0 0 0,0-1 0,0 1 0,-1 0 0,1-1 0,0 1 0,0 0 1,0 0-1,0-1 0,0 1 0,0 0 0,0-1 0,-1 1 0,1 0 0,0 0 0,0-1 0,0 1 0,0 0 0,-1 0 0,1 0 0,0-1 0,0 1 0,-1 0 0,1 0 0,0 0 0,0 0 0,-1 0 1,1-1-1,0 1 0,-1 0 0,1 0 0,0 0 0,-1 0 0,1 0 0,0 0 0,-1 0 0,-14 6 41,7 1 3,0 1 0,1-1-1,0 1 1,0 1 0,1-1 0,0 1-1,-8 16 1,12-19-87,-1 1 0,1-1 0,0 1 0,1 0 1,0 0-1,0 0 0,0 0 0,1 0 0,0 0 0,0 0 0,1 0 0,1 8 0,-1-10-30,0 0-1,0 1 1,1-1 0,0 0-1,0 0 1,0 0 0,1 0-1,-1-1 1,1 1-1,0-1 1,0 1 0,1-1-1,-1 0 1,1 0 0,0-1-1,0 1 1,1-1 0,-1 0-1,0 0 1,1 0-1,0 0 1,0-1 0,0 0-1,0 0 1,0 0 0,9 1-1,-2-1-35,0-1 0,0 0 0,0 0-1,0-2 1,0 1 0,0-2 0,0 1 0,0-2-1,0 1 1,21-10 0,-18 7 41,-2-1 0,1 0 0,0-1 0,-1 0 1,-1-1-1,1-1 0,12-12 0,-19 15 79,0 0 0,-1 0 0,0-1 0,-1 0 0,1 0 1,-1 0-1,0 0 0,-1-1 0,0 1 0,0-1 0,-1 0 0,0 0 0,0 0 0,-1 0 0,1-12 1,-1 11-48,-1 0 1,-1 0-1,0 0 1,0 0-1,0 0 1,-5-14-1,5 20 42,0 1-1,0-1 1,0 0-1,0 0 1,-1 0-1,1 1 1,-1-1-1,1 0 1,-1 1-1,0 0 1,0-1-1,0 1 1,-1 0-1,1 0 1,0 0 0,-1 0-1,1 1 1,-1-1-1,0 1 1,1-1-1,-1 1 1,0 0-1,-3-1 1,3 2-55,0 1 1,0 0 0,0-1 0,-1 1 0,1 0-1,1 0 1,-1 1 0,0-1 0,0 0-1,0 1 1,1 0 0,-1 0 0,1 0-1,-1 0 1,1 0 0,0 0 0,0 1-1,-3 3 1,-5 3-23,2-1 43,1-1 0,-1 1 0,1 1 0,0-1 0,-7 13 0,12-16 10,-1-1-1,1 0 0,0 1 1,1-1-1,-1 1 0,1 0 1,0 0-1,0-1 0,0 1 1,1 0-1,0 0 0,0 0 1,1 6-1,-1-3 19,2 0 1,-1 0-1,1-1 1,0 1-1,1 0 1,0-1-1,5 10 1,-6-14-47,-1 0-1,2-1 1,-1 1 0,0-1 0,0 1 0,1-1-1,0 0 1,-1 0 0,1 0 0,0-1-1,0 1 1,0 0 0,0-1 0,0 0-1,0 0 1,0 0 0,0 0 0,1 0 0,5 0-1,-1 0 9,0-1 0,0 1 0,1-2-1,-1 1 1,0-1 0,0 0-1,0 0 1,0-1 0,0 0 0,-1-1-1,1 0 1,-1 0 0,1 0 0,-1-1-1,0 0 1,0-1 0,-1 0 0,1 0-1,-1 0 1,0 0 0,0-1 0,4-7-1,-5 8 11,2-3 26,-1 0-1,0 0 0,-1 0 0,1 0 0,5-14 0,3-4 150,-11 22-234,-1 0 1,1-1 0,-1 1-1,0-1 1,0 0 0,0 1 0,0-1-1,-1 0 1,1-10 0,-2 15-128,2 3-587,4 7 767,1 1 1,0-2 0,0 1 0,1-1 0,0 0 0,0 0 0,1-1 0,1-1 0,-1 1 0,19 10 0,-1-2 6,-17-10 4,-1 0 0,1 1-1,-1 0 1,-1 0 0,10 9 0,-17-13 12,1-1 0,-1 1 1,0-1-1,0 1 0,1-1 1,-2 1-1,1 0 0,0-1 1,-1 1-1,1 0 0,-1 0 1,0 0-1,0-1 0,0 1 1,0 0-1,0 0 0,-1 0 1,1-1-1,-2 5 0,1-3 58,0 1-1,-1-1 1,0 1-1,1-1 1,-1 0 0,-1 0-1,1 0 1,-1 0-1,1 0 1,-6 5-1,6-7-25,-1-1 1,1 1-1,-1-1 0,0 0 0,1 0 0,-1 0 0,0 0 0,0 0 0,1-1 0,-1 1 0,0-1 1,0 0-1,0 1 0,-4-2 0,-47-5-485,35 4 18,-47-18-2612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3.79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291 529 476,'0'0'593,"4"-4"212,2-3-544,-1 0 0,-1 1-1,1-2 1,-1 1 0,0 0 0,-1-1 0,0 0-1,0 0 1,0 0 0,-1 0 0,0 0-1,-1 0 1,0 0 0,0-1 0,-1 1-1,0 0 1,-2-12 0,1 14-172,-1 0 0,0 1-1,0-1 1,0 1 0,-1-1 0,0 1-1,0 0 1,-7-9 0,7 11-71,1 1-1,-1 0 1,0 0 0,0 0 0,0 0-1,0 0 1,0 1 0,0-1 0,-1 1-1,1 0 1,0 0 0,-1 0-1,1 0 1,-1 1 0,1-1 0,-1 1-1,-5 0 1,-1 0-1,0 1 0,1 0 0,-1 1 0,0-1 0,0 2 1,1 0-1,-1 0 0,1 0 0,0 1 0,0 1 0,0-1 0,1 2 0,-1-1 0,1 1 0,0 0 0,1 1 1,0-1-1,0 2 0,0-1 0,1 1 0,0 0 0,0 0 0,1 1 0,0-1 0,1 1 0,-6 16 0,3-6-29,1 0 0,1 1-1,1-1 1,0 1 0,2 0 0,-1 28-1,3-40 4,0 1 0,1 0 0,0-1 0,0 1 0,1-1 0,0 1 0,1-1 0,0 0 0,0 0 0,1 0 0,0 0 0,0-1 0,1 1 0,-1-1 0,2 0 0,-1-1 0,8 8 0,-11-13 10,1 1 0,0 0 1,-1-1-1,1 0 1,0 0-1,0 0 0,0 0 1,0 0-1,0-1 0,0 1 1,0-1-1,0 0 0,0 0 1,0 0-1,0 0 1,0 0-1,0-1 0,0 1 1,0-1-1,0 0 0,0 0 1,-1 0-1,1 0 0,5-3 1,3-2 36,0 0 0,0-1 0,-1 0 0,17-14 0,-7 2-36,0-1-1,-1 0 1,-1-1 0,-1-1 0,-1-1 0,-1-1 0,-1 0 0,-1 0-1,-1-1 1,-2-1 0,0 0 0,-2-1 0,7-32 0,-3-12 167,-3 0 0,-1-117-1,-7 181-267,-1 6 134,0 1 1,0-1-1,0 0 0,0 1 1,1-1-1,-1 0 0,0 1 1,-1-1-1,1 0 0,0 1 1,0-1-1,0 0 1,0 1-1,0-1 0,-1 0 1,1 1-1,0-1 0,0 0 1,-1 1-1,1-1 1,-1 1-1,1-1 0,0 1 1,-1-1-1,1 1 0,-1-1 1,1 1-1,-1-1 0,0 1 1,0-1-1,0 1-26,1 0-1,-1 1 0,1-1 1,-1 0-1,1 0 1,-1 1-1,1-1 1,-1 1-1,1-1 0,0 0 1,-1 1-1,1-1 1,0 1-1,-1-1 1,1 1-1,0-1 0,-1 1 1,1-1-1,0 1 1,0-1-1,0 1 0,0-1 1,-1 1-1,1-1 1,0 1-1,0-1 1,0 2-1,-3 13 101,3-15-108,-7 36 50,2 1 0,1-1 1,2 1-1,2 0 1,1 0-1,2 0 0,1-1 1,2 0-1,17 57 1,-19-83-68,0-1 0,0 1 0,1-1 1,0 0-1,1 0 0,0-1 1,0 0-1,1 0 0,0 0 1,0-1-1,12 9 0,-13-12-55,0 1-1,1-2 0,-1 1 1,1-1-1,0 1 1,0-2-1,0 1 0,0-1 1,0 0-1,0-1 1,1 0-1,-1 0 0,1 0 1,-1-1-1,15-1 1,-19 1-92,0 0 0,0-1 1,0 1-1,0 0 0,0-1 1,0 0-1,0 0 0,-1 0 1,1 0-1,0 0 0,0-1 1,-1 1-1,1-1 1,-1 0-1,1 0 0,2-3 1,-7-10-4794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4.6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364 323 600,'2'-11'306,"-2"1"1,1-1-1,-1 0 0,-1 1 1,0-1-1,0 1 0,-1-1 1,0 1-1,-1 0 1,0 0-1,-1 0 0,0 0 1,0 0-1,-1 1 0,0 0 1,-1 0-1,0 0 0,-1 1 1,0 0-1,0 0 0,0 0 1,-12-8-1,16 14-257,-1 0 0,0 0-1,0 0 1,0 0 0,0 1-1,0-1 1,0 1 0,-1 0 0,1 0-1,0 1 1,0-1 0,-1 1 0,1 0-1,0 0 1,-1 0 0,1 1 0,0 0-1,-1 0 1,1 0 0,0 0 0,0 0-1,0 1 1,0 0 0,0 0 0,0 0-1,1 0 1,-7 5 0,-5 5 6,0 1-1,0 1 1,2 1 0,-20 24 0,24-28-36,0 1 0,1 1 0,-13 25 0,18-32 11,1 0 0,0 0 0,0 0-1,0 0 1,1 0 0,0 0 0,0 1-1,1-1 1,0 0 0,0 1-1,2 11 1,-2-12-36,2 1 0,-1-1 0,1 0 0,0 0 0,0 0-1,1-1 1,-1 1 0,1-1 0,0 1 0,1-1 0,0 0 0,0 0-1,0 0 1,0-1 0,0 1 0,1-1 0,0 0 0,0 0 0,0-1 0,1 0-1,-1 0 1,1 0 0,-1 0 0,1-1 0,0 0 0,0 0 0,0 0-1,0-1 1,10 1 0,-9-1-54,0-1-1,0 0 1,0 0-1,0 0 1,0-1-1,0 0 1,13-3-1,1-3-148,-14 5 229,1 0 1,0-1-1,-1 0 0,1 0 0,-1 0 0,0-1 1,0 0-1,-1-1 0,1 1 0,10-11 0,-9 5 126,-1 4-150,0-2-1,-1 1 0,0-1 1,0 0-1,-1 0 0,0-1 1,0 1-1,-1-1 0,0 0 1,-1 0-1,4-12 1,-5 3-74,-1 0 0,0 0 0,-3-30 0,0 2 2198,0 47-2103,0 0 0,1-1 0,-1 1 0,0 0 1,0 0-1,1 0 0,-1 0 0,1 0 0,-1 0 0,1 0 1,-1 1-1,1-1 0,0 0 0,-1 1 0,1-1 0,0 1 1,0 0-1,0-1 0,0 1 0,0 0 0,0 2 0,-17 43-194,16-41 198,-1 4-12,0 0-1,1 0 1,0 0 0,0 1-1,1-1 1,0 1 0,1-1 0,1 1-1,-1-1 1,2 1 0,2 11-1,-3-17-44,0-1 0,1 0-1,0 1 1,0-1 0,0 0 0,0 0-1,1 0 1,0 0 0,-1-1-1,1 1 1,1-1 0,-1 0-1,0 1 1,1-2 0,0 1 0,-1 0-1,1-1 1,0 1 0,0-1-1,1 0 1,-1-1 0,0 1-1,1-1 1,-1 1 0,1-2 0,-1 1-1,5 0 1,4 0 51,-1-1 0,1 0-1,-1-1 1,0 0 0,1-1 0,-1 0 0,0-1-1,0-1 1,0 1 0,-1-2 0,1 0 0,-1 0-1,0-1 1,-1-1 0,14-9 0,-16 10-34,0-1-1,-1 0 1,0 0 0,0 0-1,0-1 1,-1 0 0,0 0-1,-1 0 1,0-1 0,0 0-1,-1 0 1,0 0 0,0 0 0,-1-1-1,-1 0 1,1 1 0,-1-1-1,0-20 1,-1 4 171,0 3 66,-1 0 0,-1-1 0,-1 1-1,-1 0 1,-12-45 1263,14 68-1472,0 0 0,0 0 0,0 1 0,0-1 0,0 0-1,0 1 1,0-1 0,0 1 0,0-1 0,0 1 0,0-1 0,1 1 0,-1 0-1,0 0 1,0-1 0,1 1 0,-1 0 0,0 0 0,1 0 0,-1-1-1,1 1 1,-1 0 0,0 2 0,-10 28-92,6-13 85,-3 2-80,2 1 0,0 0 1,2 0-1,0 0 0,1 0 1,1 0-1,2 1 1,0-1-1,1 1 0,1-1 1,7 36-1,-7-50-132,-1 0 0,1 0 0,1 0 0,-1 0 0,1 0 0,0-1 0,1 1-1,-1-1 1,1 0 0,5 6 0,-1-3-1756,-7-8 1720,0 0 1,-1 0 0,1 0-1,0 0 1,0-1-1,0 1 1,0 0-1,0 0 1,0 0 0,0-1-1,0 1 1,0-1-1,0 1 1,0-1 0,0 1-1,3 0 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4.9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142 178 236,'-14'-10'486,"0"0"0,0 1 0,-26-11 0,33 17 210,1 1 1,-1 0-1,1 0 0,-1 1 0,0 0 1,-12-1 860,24-2-1045,2 1-477,0 0 1,1 0-1,0 0 1,-1 1-1,1 1 1,0-1-1,13 0 1,4-1 10,118-21 6,145-30-212,-251 48 243,-18 2 330,-50 3-1316,29 1 705,0 0 0,0 0-1,1 1 1,-1-1 0,0 1 0,1-1-1,-1 1 1,1-1 0,-1 1 0,1 0-1,-1 0 1,1 0 0,0 0 0,-1 0-1,1 0 1,0 0 0,0 1 0,-1-1-1,1 0 1,0 1 0,0-1 0,1 0-1,-1 1 1,0 0 0,0-1 0,1 1-1,-1-1 1,1 1 0,-1 0 0,1-1-1,0 1 1,0 0 0,-1-1 0,1 1-1,1 0 1,-1-1 0,0 4 0,3 10-447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5.4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256 114 360,'0'0'443,"3"-22"1881,-3 14-1583,0 1 0,-1-1 0,0 1 0,0-1 0,-5-13 0,2 5-132,4 16-594,0-1 0,0 0-1,0 1 1,0-1 0,-1 0-1,1 0 1,0 1 0,0-1 0,-1 0-1,1 1 1,0-1 0,-1 0 0,1 1-1,0-1 1,-1 1 0,1-1-1,-1 1 1,1-1 0,-1 1 0,1-1-1,-1 1 1,0-1 0,1 1 0,-1 0-1,1-1 1,-1 1 0,0 0-1,1-1 1,-1 1 0,0 0 0,0 0-1,1 0 1,-1 0 0,0 0 0,1-1-1,-1 1 1,0 1 0,0-1-1,1 0 1,-1 0 0,0 0 0,1 0-1,-2 1 1,-5 0 3,-1 0 1,1 0-1,-1 1 0,1 0 0,0 0 0,0 1 1,0 0-1,1 0 0,-1 1 0,0 0 1,1 0-1,0 1 0,-9 8 0,0 0 17,2 1-1,0 0 1,0 1-1,-13 20 1,21-26-16,0-1 0,0 1 0,1 0 0,0 1 0,0-1 1,1 0-1,-2 11 0,4-12-34,0-1 0,1 0 0,0 1 0,0-1 1,1 1-1,0-1 0,0 1 0,1-1 0,0 0 0,0 0 0,6 13 1,-7-18 8,0 0 0,1 0 0,-1 1 0,1-2 0,-1 1 0,1 0 0,0 0 0,0 0 0,-1-1 0,1 1 1,0-1-1,1 1 0,-1-1 0,0 0 0,0 0 0,4 1 0,-4-1 4,1-1 0,0 0 0,0 0 0,0 0 0,0 0-1,0 0 1,0 0 0,0-1 0,0 0 0,0 1 0,0-1 0,0 0 0,0-1 0,-1 1-1,1 0 1,4-4 0,4-2-23,-1 0 0,0-1 0,-1 0 0,0 0 0,0-1 0,-1-1 0,0 1 0,-1-1-1,0-1 1,0 1 0,-1-1 0,0 0 0,-1-1 0,-1 0 0,1 1 0,-2-1 0,4-18 0,6-29 1317,-19 92-1239,4-27 39,1 1 0,-1-1-1,1 1 1,0-1-1,1 1 1,0 0 0,0-1-1,1 12 1,0-14-72,0 2-26,0-1 1,0 0-1,0 0 1,0 0-1,1 0 1,0 0-1,0 0 0,1-1 1,-1 1-1,1-1 1,0 1-1,0-1 0,0 0 1,1 0-1,7 6 1,-6-6 34,0 0 1,1-1-1,0 0 1,0 0-1,10 3 0,18-1-4962,-20-25-21,-3 7 3999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6.5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52 121 84,'-11'-18'915,"10"12"-755,-1-1 146,1 1 0,0 0 0,0-1 0,0 1 0,1-1-1,0 1 1,0-1 0,0 1 0,1-1 0,3-7 569,-1-3 3242,-17 82-3435,2 23-84,-3 31 183,15-105-691,0 0 1,0 0-1,1 0 0,1-1 0,1 1 1,6 21-1,-3-18-145,1 0 0,1 0 0,0-1 0,2 0 0,0 0 0,19 22 0,63 82 511,-92-119-456,1-1 0,-1 1 0,0-1-1,1 1 1,-1-1 0,1 1 0,-1-1 0,1 1 0,-1-1 0,1 1 0,-1-1 0,1 0 0,-1 1 0,1-1 0,0 0 0,-1 1 0,1-1 0,-1 0 0,1 0-1,0 0 1,-1 0 0,1 1 0,0-1 0,-1 0 0,1 0 0,0 0 0,0-1 0,-1 1 0,1 0 0,0 0 0,-1 0 0,1 0 0,-1 0 0,1-1-1,0 1 1,-1 0 0,1-1 0,-1 1 0,1 0 0,0-1 0,-1 1 0,1-1 0,0 0 0,22-28-124,-17 21 175,74-81-186,-75 83 147,0-1 0,0-1 0,0 1-1,-1-1 1,0 0 0,0 0 0,-1 0 0,0 0 0,1-10-1,-2 12-48,-1 0 0,0 0-1,0 1 1,0-1-1,-1 0 1,0 0 0,0 0-1,-1 0 1,1 1-1,-1-1 1,0 0 0,-1 0-1,0 1 1,-2-7-1,0 6 52,1-1-1,-2 1 1,1 0-1,0 0 1,-1 1 0,0-1-1,-7-4 1,10 8-49,0 0 0,-1 1 1,1-1-1,0 1 1,-1 0-1,1 0 1,-1 0-1,1 0 0,-1 0 1,1 1-1,-1-1 1,1 1-1,-1 0 1,0-1-1,1 1 1,-1 0-1,0 1 0,1-1 1,-1 0-1,0 1 1,1-1-1,-5 3 1,-15 5-275,0 2 0,0 0 0,-21 15 0,38-22 108,1-1 0,-1 1 0,1 1 0,0-1-1,0 0 1,0 1 0,1 0 0,-1 0 0,1 0 0,0 0 0,0 1 0,0-1 0,1 1 0,-1 0 0,1 0 0,1 0-1,-1 0 1,0 0 0,1 0 0,-1 7 0,2-10 91,1-1 0,-1 0 0,0 0 0,1 0 0,-1 1 0,1-1 0,-1 0 0,1 0 0,0 0 0,-1 0 0,1 0 0,0 0-1,0 0 1,0 0 0,0 0 0,0-1 0,0 1 0,0 0 0,0 0 0,0-1 0,0 1 0,0-1 0,0 1 0,0-1 0,1 1 0,-1-1 0,2 1 0,31 3-1157,-14-4 608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7.2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53 338 172,'0'0'1079,"16"-9"81,-13 9-1084,0 0 0,1 0 0,-1-1 0,0 1 0,1-1 0,-1 1 0,0-1 0,1 0 0,-1-1 0,0 1 0,0 0 0,0-1 0,0 0 0,0 0 0,-1 0 0,1 0 0,0 0 0,-1 0 0,0-1 0,1 1 0,-1-1 0,0 1 0,0-1 0,0 0 0,-1 0 0,1 0 0,-1 0 0,0 0 0,1 0 0,0-5 0,-2 2 107,0-1-1,0 1 1,0-1-1,-1 1 1,0-1 0,0 1-1,-1 0 1,0-1-1,0 1 1,0 0 0,-4-6-1,-10-35 980,16 46-1119,-1 0-1,1 0 1,0 0-1,0-1 1,-1 1-1,1 0 1,0 0-1,-1 0 1,1 0-1,-1 0 1,0 0-1,1 0 1,-1 0-1,0 0 1,0 0-1,1 0 1,-1 0-1,0 0 1,0 1-1,0-1 1,-2-1 0,2 2-26,0 0 1,0 0 0,0 0 0,0 0 0,0 0 0,0 0 0,0 0 0,0 1 0,0-1 0,0 0 0,0 0 0,1 1 0,-1-1 0,0 1 0,0-1 0,0 1 0,0-1 0,0 1 0,-1 1 0,-3 2 21,0 1 0,0 1 1,0-1-1,1 1 0,-5 6 0,3-1 21,-1 1 0,1-1 0,1 1-1,0-1 1,1 2 0,0-1 0,1 0 0,1 1-1,-1-1 1,1 17 0,2-24-77,0 0 0,0 0-1,0 0 1,1 0 0,0 1 0,0-1 0,0 0-1,1 0 1,0-1 0,0 1 0,0 0-1,0 0 1,1-1 0,0 0 0,0 1 0,0-1-1,0 0 1,1 0 0,-1-1 0,1 1 0,0-1-1,0 0 1,0 0 0,1 0 0,-1 0 0,1-1-1,9 4 1,-7-4-37,0 0-1,0 0 0,0 0 1,0-1-1,0 0 0,1-1 1,-1 0-1,0 0 0,1 0 1,-1-1-1,0 0 0,1 0 1,-1-1-1,8-3 0,-3 1 13,-1-1-1,0-1 0,1 0 1,-2 0-1,1-1 1,-1 0-1,11-11 0,-13 10 27,-1 0 0,-1 0-1,1-1 1,-2 0-1,1 0 1,-1 0-1,0-1 1,-1 0-1,0 1 1,-1-2-1,0 1 1,0 0-1,1-18 1,0 6 142,-1-1 0,-1 0 0,-2 1 0,-2-38 0,2 0 316,-3 49 82,-1 11 626,-7 22-423,7-11-702,0 0-1,1 1 1,0-1 0,1 1-1,0 0 1,1 0-1,1 0 1,0 0-1,0 0 1,1-1-1,0 1 1,1 0-1,1 0 1,0-1-1,0 1 1,1-1-1,8 17 1,-10-25-49,30 63-1616,-28-60 927,-1 0-1,2-1 0,-1 1 1,0-1-1,1 0 0,0 0 0,0-1 1,7 5-1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7.7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89 243 692,'-16'-7'1269,"0"0"-1,-1 2 0,-23-6 1670,65 11-2891,180-13 5,-182 11-192,-1-1 0,1-1-1,0-1 1,-1-1 0,0-1 0,28-13 0,-46 18 152,0 0 0,0 0 0,-1 0 0,0 0 0,1-1-1,-1 1 1,0-1 0,0 0 0,0 0 0,-1 0 0,1 0 0,-1-1 0,1 1 0,-1-1 0,0 1 0,0-1 0,-1 0 0,1 1 0,-1-1 0,0 0 0,0 0 0,0 0 0,-1 0 0,1-1 0,-1 1 0,0 0 0,0 0 0,0 0 0,-1 0 0,1 0 0,-1 0 0,-2-6 0,-2-9 596,-3 5 51,8 14-623,-1 0 0,1 0 0,-1-1 0,1 1 0,0 0 0,-1 0 0,1 0 1,0 0-1,-1 0 0,1 0 0,-1 0 0,1 0 0,-1 0 0,1 0 0,0 0 0,-1 0 0,1 0 1,-1 0-1,1 0 0,0 0 0,-1 0 0,1 0 0,0 1 0,-1-1 0,1 0 0,0 0 1,-1 0-1,1 1 0,0-1 0,-1 1 0,-17 15 824,14-11-712,0 0 1,0 0 0,0 1-1,1-1 1,-5 10 0,4 1-145,1 1 1,0-1-1,1 1 1,0 0-1,2 0 1,0 0 0,1-1-1,5 29 1,-3-14 268,0-8-790,1 0-1,0 0 1,14 38-1,-17-60 233,0 0 0,-1-1 1,1 1-1,0 0 0,0-1 0,0 1 0,0-1 0,0 1 0,-1-1 1,1 0-1,0 1 0,0-1 0,0 0 0,0 0 0,0 0 0,0 0 0,0 1 1,0-1-1,0-1 0,0 1 0,0 0 0,0 0 0,0 0 0,0 0 1,0-1-1,2 0 0,4-2-1258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7.8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 98 132,'-8'-24'1998,"5"14"-683,0-1-1,0 1 0,1-1 1,-2-20 2225,8 57-3510,8 278 658,-19-259-978,1-12-2754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8.6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73 221 612,'-7'-1'354,"1"-1"111,0 1-1,0-1 1,0 2 0,0-1 0,0 0 0,0 1 0,-1 0-1,-10 2 1797,36 1-1503,212-17-928,-226 13 165,12 0-143,-1 0-1,1-2 0,-1 0 0,0 0 1,0-2-1,0 0 0,-1 0 1,0-2-1,16-8 0,-30 14 163,0 1 0,1-1 0,-1 0 0,0 0 0,0 0 0,0 0 0,0 0-1,0 0 1,0 0 0,0 0 0,0 0 0,0-1 0,-1 1 0,1 0 0,0 0 0,-1-1 0,1 1-1,-1 0 1,0-1 0,1 1 0,-1-1 0,0 1 0,0-2 0,0 0 123,-1 0 1,0 0 0,0 0-1,0 0 1,0 0-1,0 0 1,-1 1 0,-1-4-1,-5-10 267,7 15-380,1 0 55,0 0 0,-1 0-1,1-1 1,0 1 0,-1 0 0,0 0 0,1 0 0,-1-1 0,0 1-1,1 0 1,-1 0 0,0 0 0,0 0 0,0 0 0,0 1-1,0-1 1,0 0 0,0 0 0,0 1 0,0-1 0,-1 0 0,1 1-1,0-1 1,0 1 0,-3-1 0,1 2-63,1 0 0,-1 0 0,0 1 0,1-1 0,-1 1-1,1 0 1,-1-1 0,1 1 0,0 0 0,0 1 0,-3 2 0,-21 26 56,22-24-75,0 0 0,0 0 0,1 1 1,0 0-1,0-1 0,1 1 0,0 0 1,0 0-1,1 1 0,0-1 0,0 0 1,1 0-1,0 1 0,1-1 0,-1 0 1,2 0-1,2 13 0,-2-14 17,0 1 0,1-1-1,0 0 1,0 0 0,0 0-1,1 0 1,0-1 0,0 1 0,1-1-1,-1 0 1,1-1 0,1 1-1,-1-1 1,1 0 0,0 0-1,0 0 1,1-1 0,-1 0 0,10 4-1,-10-6-71,0 0-1,0 0 1,1-1-1,-1 1 1,1-1-1,-1-1 1,1 1-1,-1-1 1,1 0-1,-1-1 0,1 0 1,-1 0-1,1 0 1,-1-1-1,1 1 1,-1-2-1,0 1 1,0-1-1,9-5 1,-6 2 50,0 0 1,0-1 0,-1 0 0,0-1-1,0 1 1,-1-2 0,0 1-1,-1-1 1,0 0 0,10-19 0,-5 5-92,10-37 1,-10 30 28,-7 18 34,0 0 0,-1 0 0,0 0 0,2-18 0,-3-19-10,-3 25 260,-2 17 403,0 14-650,-1-1 0,0 0 1,1 1-1,0 0 1,1 0-1,0 0 1,0 0-1,0 0 0,1 0 1,0 1-1,0-1 1,1 14-1,0-19 36,1 1-1,-1-1 0,1 0 1,-1 0-1,1 0 0,0 0 1,0 1-1,0-1 0,0 0 1,0-1-1,1 1 1,-1 0-1,0 0 0,1 0 1,-1-1-1,1 1 0,0-1 1,0 1-1,-1-1 0,1 0 1,0 0-1,0 0 1,0 0-1,0 0 0,4 1 1,2 1-23,0 0 0,0-1 1,1 0-1,-1 0 1,11 0-1,-4-1 23,0-1 1,0 0-1,25-3 0,-34 2-7,-1 0 0,0 0 0,0-1 0,0 0 1,0 0-1,0 0 0,0 0 0,-1-1 0,1 1 0,-1-1 0,1 0 0,-1-1 0,5-5 0,-7 7 44,0-1 0,0 0-1,-1 1 1,1-1 0,-1 0-1,0 0 1,0 0 0,0 0-1,0 0 1,-1 0 0,1 0-1,-1-1 1,0 1 0,0 0-1,0 0 1,0-4 0,0-1 528,-6 11-522,1 0-1,0 1 1,-1-1 0,2 1-1,-1 0 1,0 0 0,1 0 0,-6 8-1,3 1 126,1 0 1,1 1-1,0-1 0,1 1 0,-4 25 0,7-35-198,1 0 1,0-1-1,0 1 0,1 0 0,-1 0 1,1-1-1,0 1 0,0 0 0,0-1 1,0 1-1,1-1 0,-1 1 0,1-1 1,0 0-1,0 1 0,0-1 0,1 0 1,-1 0-1,1-1 0,-1 1 0,1 0 1,5 3-1,-4-3-167,0 0 0,1 0 0,-1-1-1,0 1 1,1-1 0,0 0 0,0 0 0,-1-1 0,1 1 0,0-1 0,0 0 0,0 0-1,1-1 1,-1 1 0,8-2 0,-13 1 97,2 0-216,1 0 0,-1 0 0,0 0 0,0-1 0,1 1 0,-1-1 0,0 0 0,0 1 0,0-1 0,0 0 0,0 0 0,0 0 0,0-1-1,0 1 1,0 0 0,0-1 0,-1 1 0,1-1 0,1-1 0,-3-5-805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9.2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15 104 160,'-7'-31'563,"4"18"182,0 0 0,1 0 0,3-21 4568,5 49-4491,5 20-972,0 8 594,-1 2 0,-3-1-1,3 86 1,-12-87-613,1-26-297,0 1 0,3 20-1,-2 8-2086,-5-29-2835,-3-14 4615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19.8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84 363 60,'-4'-3'218,"0"1"1,0-1-1,0 1 1,0 0-1,0 1 0,0-1 1,-1 1-1,1 0 0,0 0 1,-1 0-1,-5 0 1,-17 0 4573,61-1-4567,49-8-1,1-2-613,-47 7 81,0-2 0,0-1 0,-1-2 1,-1-1-1,1-2 0,-2-2 1,0-1-1,41-27 0,-64 36 344,0 0-1,-1-2 1,0 1 0,10-11-1,-17 15 58,0 1 0,0-1-1,0 0 1,0 0 0,0 0-1,-1 0 1,0-1 0,0 1-1,0-1 1,0 1 0,-1-1-1,0 0 1,0 1 0,1-9-1,-3 10-19,1 0-1,0 0 1,-1 0-1,0 0 1,0 0 0,0 0-1,0 1 1,0-1-1,-1 0 1,1 1-1,-1-1 1,1 1-1,-1-1 1,0 1-1,0 0 1,0 0 0,-1 0-1,1 0 1,0 0-1,-1 0 1,1 1-1,-1-1 1,0 1-1,1 0 1,-1-1-1,0 1 1,-5-1 0,5 1-34,-1 0-1,1 0 1,0 1 0,0-1 0,-1 1 0,1 0 0,0-1 0,-1 2 0,1-1 0,0 0 0,-1 1 0,1-1 0,0 1 0,0 0 0,0 0 0,-1 0 0,1 1 0,0-1 0,1 1 0,-1-1 0,0 1 0,0 0 0,1 0 0,-5 4 0,-1 5 18,1 1 1,0 0-1,0 0 1,1 1-1,0 0 0,2 0 1,-1 0-1,2 1 1,-1-1-1,2 1 0,0 0 1,0 20-1,2-1-43,1-1 0,3 0-1,0 0 1,11 39 0,-14-64-22,1-1 1,0 1 0,1-1 0,-1 1 0,1-1 0,5 7 0,-7-11-6,0 0 1,1-1 0,-1 1-1,1 0 1,-1 0 0,1-1-1,0 1 1,0-1 0,0 1-1,0-1 1,0 0 0,0 0-1,0 0 1,0 0 0,0 0-1,1 0 1,-1-1 0,0 1-1,1-1 1,-1 0 0,4 1-1,-3-1-4,-1-1 1,1 1-1,0-1 0,0 1 1,0-1-1,-1 0 0,1 0 0,0 0 1,-1 0-1,1-1 0,-1 1 0,1-1 1,-1 0-1,3-2 0,1-1 32,-1-1 0,1 0 0,-1 0 0,-1 0 0,5-8 0,6-12 38,20-54-1,-29 66-154,19-55 185,-26 74-57,0 0 0,1-1-1,-1 1 1,1 0 0,0 0 0,0-1 0,0 1 0,1 0-1,0 0 1,0-1 0,0 1 0,1 0 0,-1-1 0,1 1-1,3 5 1,4 8 46,0-1 0,16 23 0,-14-28-172,0 0 1,1 0 0,0-1 0,0 0 0,18 10 0,-29-20 38,1 1-127,1-1 0,0 1 0,-1-1 0,1 0 0,0 1 0,-1-1 0,1 0 0,0-1 0,0 1 0,0 0 1,0-1-1,0 0 0,0 0 0,0 0 0,0 0 0,3 0 0,3-2-616,-1 0 0,0-1 0,0 0-1,9-4 1,12-4-839,-15 7 846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0.8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189 130 360,'1'-8'434,"-1"0"0,0 0 0,-1 0 0,0 0 0,0 0 0,-1 0 0,0 0 0,0 0 0,-1 0 0,-3-8 0,4 12-7,1 2-349,1 1 0,-1-1 0,0 0 0,0 0 0,0 1 0,0-1 0,0 1 0,-1-1 0,1 1 1,0-1-1,-1 1 0,1 0 0,-1 0 0,0-1 0,1 1 0,-1 1 0,0-1 0,0 0 0,1 0 1,-1 0-1,0 1 0,0-1 0,0 1 0,0 0 0,0-1 0,0 1 0,0 0 0,0 0 0,0 0 1,0 1-1,1-1 0,-1 0 0,-2 1 0,0 0-58,0 0 1,0 0-1,0 1 1,1-1-1,-1 1 1,1 0 0,-1 0-1,1 0 1,-1 0-1,1 1 1,0-1-1,0 1 1,0 0-1,1 0 1,-5 5-1,-3 9 42,0 1 0,-14 32-1,21-41-43,1 0-1,-1-1 0,2 1 0,-1 0 1,1 0-1,0 0 0,1 0 1,1 16-1,0-18-19,1 1 0,-1 0 0,1-1 0,5 13 0,-6-18-7,-1-1 1,1 1-1,-1-1 0,1 1 0,0-1 1,0 0-1,0 1 0,-1-1 0,1 0 0,1 1 1,-1-1-1,0 0 0,0 0 0,0 0 1,1 0-1,-1 0 0,0 0 0,1 0 1,-1-1-1,1 1 0,-1 0 0,1-1 0,-1 1 1,1-1-1,-1 0 0,1 1 0,-1-1 1,1 0-1,1 0 0,3-1-5,1 0 0,-1 0 0,0 0 0,0-1-1,0 0 1,-1 0 0,1-1 0,0 1 0,-1-1 0,0 0-1,1-1 1,-1 1 0,0-1 0,-1 0 0,1-1 0,-1 1 0,0-1-1,0 1 1,0-1 0,-1-1 0,1 1 0,-1 0 0,-1-1 0,1 1-1,-1-1 1,2-6 0,5-22 40,-7 22-29,1 1 0,0 0 0,8-17-1,-10 27 300,-3 3-261,1 0 1,0 0 0,0 0-1,0 0 1,0 1-1,0-1 1,1 0-1,-1 1 1,1-1 0,-1 0-1,1 1 1,0-1-1,0 5 1,0 1 51,0 1-1,1 0 1,0-1 0,1 1-1,-1-1 1,2 1 0,-1-1 0,1 0-1,1 0 1,-1 0 0,1 0-1,1-1 1,-1 1 0,12 12 0,-7-8 79,-7-9-142,0 0 1,0-1-1,0 1 1,1-1-1,-1 0 1,1 0-1,-1 0 0,1 0 1,0 0-1,0 0 1,3 1-1,-5-3-22,0 1-1,0-1 1,0 0-1,0 0 1,0 0 0,0 0-1,0 0 1,0 0 0,0 0-1,0 0 1,0 0-1,0-1 1,-1 1 0,1 0-1,0-1 1,0 1-1,0-1 1,0 1 0,0-1-1,0 1 1,-1-1 0,1 1-1,0-1 1,1-1-1,15-19-86,-15 18 19,50-73-182,-36 51 43,31-38 0,-45 60 129,0 1 0,1 0-1,-1 0 1,1 0 0,0 0 0,0 0 0,-1 1-1,7-3 1,-6 2 32,12 34 42,9 2 12,-17-24 57,0-1 0,0 1 0,9 22 0,1 12 974,-16-41-900,3-8-164,1 0 0,-1 0 0,0-1-1,0 1 1,5-11 0,-7 13-15,27-50-503,-19 34 371,0 0 0,2 1-1,13-17 1,14-21-503,-39 56 533,1 18 178,0 1 143,1-1 0,1 0 1,0 0-1,2 0 1,0 0-1,1-1 1,0 0-1,2 0 1,0 0-1,1-1 0,0-1 1,23 30-1,-29-43-143,0 0 0,-1 0 0,1 0-1,0 0 1,0 0 0,0-1 0,0 1 0,0-1-1,0 0 1,0 0 0,1 0 0,-1 0 0,0-1-1,1 1 1,-1-1 0,0 0 0,1 0 0,-1 0-1,0 0 1,1-1 0,-1 1 0,5-2-1,9-3 60,-1 0-1,1-1 0,18-10 0,-20 9-209,-9 4 20,0 0 0,0 0 0,0-1 1,-1 1-1,0-1 0,0 0 0,0-1 0,0 1 0,0-1 0,-1 0 1,0 0-1,0-1 0,-1 1 0,1-1 0,2-7 0,-4 8-111,0 0 0,-1 0 0,1 0-1,-1-1 1,0 1 0,-1 0 0,0-1 0,1 1-1,-2-1 1,1 1 0,-1 0 0,1-1 0,-2 1-1,1 0 1,0-1 0,-1 1 0,0 0 0,0 0-1,-4-5 1,3 5-132,2 3 81,0-1 1,0 1-1,0 0 0,-1-1 0,1 1 0,-1 0 1,0 0-1,1 0 0,-1 0 0,0 0 0,0 1 1,0-1-1,-1 1 0,1-1 0,0 1 0,-4-2 1,-1-2-793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1.86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37 160 40,'6'-16'624,"0"-1"0,-1 1 0,4-25 0,8-28 5854,-17 73-6391,0 0-1,0 1 1,-1-1-1,1 1 1,-1-1-1,0 0 1,0 1-1,-3 5 1,-1 7 100,-17 79 624,9-45-968,2 1 1,2 1 0,-2 74 0,11-123 4,0 1 0,0-1-1,1 1 1,-1-1 0,1 1 0,0-1-1,0 1 1,1-1 0,0 0-1,-1 1 1,1-1 0,1 0-1,-1 0 1,0 0 0,1-1 0,0 1-1,0-1 1,6 6 0,8-13-5568,-17-4 4811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2.8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54 462 1104,'-7'0'194,"-40"-4"4201,62 0-1759,59-15-2842,334-93-1817,-383 103 1974,-1-2 0,1 0 0,-1-2 1,32-23-1,-53 34 70,-1-1 1,1 1-1,-1-1 0,0 1 1,0-1-1,0 0 0,0 0 1,0 0-1,-1 0 0,1 0 1,-1 0-1,0 0 0,0-1 1,0 1-1,0 0 0,-1-1 1,1 1-1,-1 0 0,0-1 1,0 1-1,-1-5 0,-1-7 201,0 0 0,-1-1 0,-8-21 0,0-4 424,-2 8-202,12 31-246,-7-10 2699,7 12-2860,-1 0 0,1 0-1,-1 1 1,1-1 0,0 0-1,-1 1 1,1-1 0,-1 1-1,1 0 1,0-1-1,0 1 1,-1 0 0,1 0-1,0 0 1,0 0 0,0 0-1,0 0 1,0 0 0,0 0-1,-1 2 1,-14 30-71,9-18 80,-5 13-116,1 0 0,2 1 0,0 0-1,2 0 1,1 1 0,2 0 0,1 0 0,1 0 0,4 61 0,0-67 140,-1-3 156,0-1 0,2 0 0,0 0 0,10 34-1,-12-52-195,8 12-132,-6-14 113,-1-1 0,1 0 0,-1 1-1,1-1 1,-1 0 0,0-1-1,0 1 1,1 0 0,-1-1 0,0 1-1,0-1 1,2-2 0,31-30 47,-13 12-18,-7 7-81,0-1 1,16-24-1,-18 22-151,1 1-1,22-21 1,-36 38 152,1 0 0,-1 0 0,1 0 1,-1 0-1,1-1 0,-1 1 0,1 0 0,-1 0 0,1 0 0,-1 0 0,1 0 0,-1 0 0,1 0 1,-1 0-1,0 0 0,1 1 0,-1-1 0,1 0 0,-1 0 0,1 0 0,-1 1 0,1-1 0,-1 0 1,0 0-1,1 1 0,-1-1 0,1 0 0,-1 1 0,0-1 0,1 0 0,-1 1 0,0-1 0,0 1 1,1-1-1,-1 0 0,0 1 0,0-1 0,1 1 0,-1 0 0,17 30-167,0-1 177,-7-17 77,1-1-1,1 0 1,0-1 0,1 0-1,0-1 1,1 0 0,0-1-1,0-1 1,19 9-1,-26-14-71,0 0 0,-1-1-1,1 0 1,0 0-1,0 0 1,0-1 0,0 0-1,1-1 1,-1 0-1,0 0 1,0 0 0,0-1-1,0 0 1,0 0-1,0 0 1,0-1 0,0-1-1,11-4 1,-12 4 22,-1-1 0,1 1 1,-1-1-1,0 0 0,0-1 1,-1 1-1,1-1 0,-1 0 0,0 0 1,0 0-1,-1-1 0,1 0 1,-1 1-1,0-1 0,-1 0 0,0 0 1,1 0-1,-2-1 0,1 1 1,0-12-1,1 4 115,-1-1 0,-1 0 0,-1 1 1,0-1-1,-1 0 0,0 0 0,-6-22 0,7 36-78,0 1 0,0 0 0,0-1 0,0 1 0,0-1 0,0 1 0,0 0 0,0-1 0,0 1 0,0 0 0,0-1 0,-1 1 0,1 0 0,0-1 0,0 1 0,0 0 0,0 0-1,-1-1 1,1 1 0,0 0 0,0-1 0,-1 1 0,1 0 0,0 0 0,-1 0 0,1-1 0,0 1 0,0 0 0,-1 0 0,1 0 0,0 0 0,-1 0 0,1-1 0,-1 1 0,1 0 0,0 0 0,-1 0 0,1 0-1,0 0 1,-1 0 0,1 0 0,0 0 0,-1 0 0,1 0 0,0 1 0,-1-1 0,1 0 0,0 0 0,-1 0 0,-12 22 418,10-12-419,0-1-1,0 0 1,1 1-1,-1 12 1,3-7-66,0 0 0,1 0 0,1 0 0,4 19 0,-4-29-48,0 1 0,0 0-1,1 0 1,-1-1 0,1 0-1,0 1 1,1-1 0,-1 0 0,1-1-1,0 1 1,1-1 0,-1 1 0,1-1-1,4 3 1,-6-5-245,0 0 0,1-1 0,-1 1 0,0-1 0,0 0-1,1 0 1,-1 0 0,1 0 0,-1 0 0,1-1 0,-1 0 0,1 1 0,0-1-1,-1-1 1,1 1 0,-1-1 0,1 1 0,-1-1 0,1 0 0,-1 0 0,4-2-1,-6 3 257,-1 0 0,1 0 0,-1-1 0,0 1 0,1 0 0,-1-1 0,1 1 0,-1 0 0,0-1 0,1 1 0,-1 0 0,0-1 0,1 1 0,-1 0 0,0-1 0,1 1 0,-1-1 0,0 1 0,0-1 0,0 1 0,0-1 0,1 1 0,-1-1 0,0 1 0,0-1 0,0 1 0,0-1 0,0-2-336,4-5-794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3.2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82 91 536,'-15'-15'377,"10"10"-14,-1 0 0,1 0 0,-1 0 0,0 1 0,-9-7 1,14 11-315,1 0-1,-1 0 1,0-1 0,1 1 0,-1 0 0,1 0 0,-1-1 0,1 1 0,-1 0 0,0 0-1,1 0 1,-1 0 0,0 0 0,1 0 0,-1 0 0,1 0 0,-1 0 0,0 0 0,1 0-1,-1 1 1,1-1 0,-1 0 0,1 0 0,-1 0 0,0 1 0,1-1 0,-1 0 0,1 1-1,-1-1 1,0 1 0,1 0-29,-1 0 0,0 1 0,1-1-1,-1 0 1,1 0 0,0 1 0,-1-1-1,1 0 1,0 1 0,0-1 0,-1 1-1,1 2 1,1 0-67,-1 1 1,0 0-1,1 0 1,0-1-1,0 1 0,4 8 1,-5-11 15,1-1 1,-1 0 0,1 0 0,-1 0-1,1 0 1,0-1 0,-1 1 0,1 0-1,0 0 1,0 0 0,-1 0-1,1-1 1,0 1 0,0 0 0,0-1-1,0 1 1,0-1 0,0 1-1,0-1 1,0 1 0,0-1 0,0 0-1,1 0 1,-1 1 0,0-1 0,1 0-1,0-1 4,0 1 0,-1-1-1,1 1 1,0-1 0,-1 0-1,1 0 1,0 0 0,-1 0 0,1 0-1,-1 0 1,0 0 0,1 0-1,-1-1 1,2-1 0,0-1 8,0 0 0,0-1 0,0 1 0,-1 0 0,1-1 0,-1 0 1,0 1-1,-1-1 0,1 0 0,1-9 0,-3 12 25,0 0 1,0 1-1,0-1 0,-1 0 1,1 0-1,-1 0 0,1 0 1,-1 0-1,1 0 0,-1 0 1,0 1-1,0-1 0,0 0 1,0 1-1,0-1 0,0 0 1,-1 1-1,1-1 0,0 1 0,-1 0 1,1 0-1,-1-1 0,0 1 1,1 0-1,-1 0 0,0 0 1,0 1-1,1-1 0,-1 0 1,0 1-1,0-1 0,0 1 1,0 0-1,0-1 0,0 1 1,0 0-1,0 0 0,0 0 1,0 0-1,0 1 0,0-1 1,0 1-1,1-1 0,-5 2 1,5 0-15,0 1 0,0-1 0,0 1 0,0 0 0,1-1 0,-1 1 1,1-1-1,-1 1 0,1 0 0,0-1 0,0 1 0,0 0 0,0-1 1,2 5-1,-2-2-76,1 0-24,-1-1 1,2 1-1,-1-1 1,0 1-1,1-1 0,0 0 1,0 0-1,0 0 1,1 0-1,-1 0 1,1-1-1,0 1 1,0-1-1,0 1 1,0-1-1,6 4 1,0 2-306,6 9 20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3.7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1 343 228,'0'-5'4888,"29"-110"-4426,-18 57-420,-5 19 621,23-73 1,-29 110-527,3-7 111,-3 7 7,-7 4-153,6-1-97,0 0-1,1 1 0,-1-1 0,0 0 0,1 0 1,-1 0-1,1 0 0,0 1 0,-1-1 0,1 0 1,0 0-1,0 1 0,0-1 0,0 0 0,0 0 1,0 1-1,0-1 0,0 0 0,0 1 0,1-1 1,0 2-1,8 27 97,3-16 6,0-1-1,0-1 0,2 0 1,-1 0-1,1-2 0,1 1 1,15 7-1,-23-14-125,0 0-1,0 0 0,-1 1 1,0 0-1,0 1 1,-1-1-1,1 1 1,-1 0-1,0 0 0,6 11 1,14 27 181,-24-42-139,0-1-15,-1 0 0,0 0-1,0 1 1,0-1 0,0 0 0,0 0 0,0 0-1,0 1 1,-1-1 0,1 0 0,0 0 0,-1 0-1,1 0 1,-1 0 0,1 0 0,-1 0-1,1 0 1,-1 0 0,0 0 0,1 0 0,-1 0-1,0 0 1,0 0 0,0-1 0,0 1 0,0 0-1,0-1 1,0 1 0,0 0 0,0-1-1,0 1 1,0-1 0,0 0 0,0 1 0,0-1-1,-1 0 1,1 0 0,0 0 0,-2 0-1,-1 0-176,0 0 0,0 0 0,-1-1-1,1 0 1,0 0 0,0 0-1,0 0 1,-4-3 0,6 3-166,-1 0 0,1-1 1,0 1-1,0 0 1,0-1-1,0 1 0,0-1 1,1 0-1,-1 0 1,0 0-1,1 0 1,-1 0-1,1 0 0,0 0 1,-2-3-1,3 0-527,0-10-318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4.2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84 230 660,'-43'-25'2508,"39"22"-2272,1 0-1,-1 0 0,1-1 1,0 1-1,1-1 0,-1 0 1,1 0-1,-1 0 1,1 0-1,0 0 0,1 0 1,-1-1-1,1 1 0,0-1 1,0 1-1,0-1 1,0-4-1,0 3-190,1 0 0,0 0 0,0 0 0,0 0 0,0 0 0,1 0 0,0 1 0,1-1 0,-1 0 0,1 0-1,0 1 1,4-9 0,-3 10-56,-1 1 0,1-1 0,-1 1 0,1 0 0,0 0 0,0 0 0,1 1 0,-1-1-1,0 1 1,1 0 0,0 0 0,-1 0 0,1 0 0,0 0 0,0 1 0,4-2 0,-5 3-3,0 0 0,-1-1 0,1 1 1,0 0-1,-1 0 0,1 0 0,0 1 1,-1-1-1,1 0 0,0 1 0,-1 0 1,1 0-1,-1 0 0,1 0 0,-1 0 1,0 0-1,1 1 0,-1-1 1,0 1-1,0-1 0,0 1 0,0 0 1,0 0-1,0 0 0,1 3 0,19 20 39,7 13 436,-27-32-451,0 0 0,-1 0 0,0 0 0,0 0 0,-1 0 1,0 1-1,0-1 0,0 0 0,-1 1 0,1-1 0,-5 12 0,2 3 38,1-8 8,-1-1 1,-1 0-1,0 0 0,0-1 0,-1 1 0,-1-1 1,1 0-1,-9 10 0,-2 8 131,-12 16-1,1-14-283,18-21 34,0 1-1,0 0 1,-9 15-1,17-24 61,0-1 0,1 0-1,-1 1 1,0-1 0,1 0-1,-1 1 1,0-1 0,1 1-1,0-1 1,-1 1 0,1-1-1,0 1 1,0-1 0,0 1-1,0-1 1,0 1 0,0-1-1,0 1 1,0-1 0,1 1 0,-1-1-1,1 1 1,-1-1 0,1 1-1,-1-1 1,1 1 0,0-1-1,0 0 1,0 0 0,0 1-1,0-1 1,0 0 0,0 0-1,1 1 1,1 0-384,1 0 1,-1 0-1,0 0 0,1-1 1,-1 1-1,1-1 0,0 0 1,-1 0-1,1-1 0,0 1 0,0-1 1,4 0-1,8 3-1401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24.59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115 45 112,'2'-1'6315,"-1"1"-6228,-1 0 0,1 0 0,0 0 0,-1 0 0,1-1 0,-1 1 0,1 0 0,-1 0 0,1 0 0,-1-1 0,1 1 0,-1 0 0,1-1 0,-1 1 1,0-1-1,1 1 0,-1 0 0,0-1 0,1 1 0,0-2 0,-7-23 1120,5 22-988,-17-6 311,12 10-506,1 1 1,-1-1-1,0 1 1,1 0-1,-1 0 1,1 1-1,0-1 1,0 1-1,0 0 1,0 1-1,0-1 0,1 1 1,-1 0-1,1 0 1,0 0-1,0 1 1,1-1-1,-5 7 1,8-10-48,-1 0 0,0-1 0,1 1 1,-1 0-1,1-1 0,-1 1 0,1 0 1,-1 0-1,1 0 0,0-1 0,-1 1 1,1 0-1,0 0 0,0 0 0,0 0 0,0 0 1,0-1-1,-1 1 0,1 0 0,1 0 1,-1 0-1,0 0 0,0 0 0,0-1 1,0 1-1,1 0 0,-1 0 0,0 0 1,1 0-1,-1-1 0,1 1 0,-1 0 1,1 0-1,-1-1 0,1 1 0,-1 0 1,1-1-1,0 1 0,-1-1 0,1 1 1,0-1-1,-1 1 0,1-1 0,0 1 0,0-1 1,0 0-1,-1 1 0,1-1 0,0 0 1,0 0-1,0 0 0,0 1 0,1-1 1,2 0-38,1 0 1,-1 0-1,1 0 1,-1 0-1,1-1 1,-1 0 0,1 0-1,-1 0 1,8-3-1,-7 2-94,0-1-1,-1 0 1,1 0-1,-1 0 1,1 0 0,-1-1-1,0 1 1,0-1-1,0 0 1,5-9-1,-9 13 58,1-1-1,-1 0 0,0 0 0,0 1 1,0-1-1,0 0 0,0 0 1,1 0-1,-1 1 0,-1-1 0,1 0 1,0 0-1,0 1 0,0-1 1,0 0-1,0 0 0,-1 1 0,1-1 1,0 0-1,-1 1 0,1-1 0,0 0 1,-1 1-1,1-1 0,-1 0 1,1 1-1,-1-1 0,0 1 0,1-1 1,-1 1-1,1-1 0,-1 1 1,0-1-1,1 1 0,-3-1 0,-23-12-2330,15 9 1505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8.2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15 1120,'-5'-2'338,"0"-1"-1,0 1 1,-1 1-1,1-1 1,0 1-1,-1-1 1,1 2-1,-1-1 1,1 0 0,-11 2 1307,-1 10-1303,16-5-375,0-1 0,0 1 0,1-1 0,-1 1 0,1-1 0,0 1 0,1-1 0,-1 1 0,1-1 0,0 0 0,0 1 0,1-1 0,0 0 0,0 1 1,0-1-1,1 0 0,-1-1 0,1 1 0,5 6 0,-7-10 12,1-1 0,-1 1 0,0 0 0,1-1 0,-1 1 0,1-1 0,-1 0 0,0 0 0,1 1 0,-1-1 0,1 0 0,-1 0 0,1 0 1,-1-1-1,1 1 0,-1 0 0,1 0 0,-1-1 0,1 1 0,-1-1 0,0 1 0,1-1 0,-1 0 0,0 1 0,0-1 0,2-1 0,1-1-22,0 0-1,0 1 0,0-2 1,0 1-1,-1 0 1,6-7-1,2-22-31,-11 31 80,1 0 0,-1-1 0,0 1-1,0 0 1,0-1 0,0 1 0,0-1-1,0 1 1,0 0 0,0-1-1,-1 1 1,1-1 0,0 1 0,-1 0-1,1-1 1,-1 1 0,0 0-1,1 0 1,-1 0 0,0-1 0,0 1-1,0 0 1,-1-1 0,1 0-26,-1 1 0,1 0 1,0 0-1,0 0 0,-1 1 1,1-1-1,-1 0 0,1 0 1,-1 1-1,1-1 0,-1 1 1,1-1-1,-1 1 0,0 0 1,1 0-1,-1-1 0,1 1 1,-1 0-1,0 0 0,1 1 1,-1-1-1,1 0 0,-1 0 1,0 1-1,1-1 0,-1 1 1,1 0-1,-1-1 0,-1 2 0,1 1-112,-1-1 0,1 1 0,0-1 0,1 1 0,-1 0 0,0 0-1,1 0 1,-1 0 0,-1 5 0,1-2-203,2-4 244,0 0 1,0 0-1,0 0 1,0 0 0,1 0-1,-1 0 1,1 0-1,-1 0 1,1 0 0,0 0-1,-1 0 1,1 0-1,0 0 1,1-1-1,1 3 1,2 6-448,4 7-103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6.39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4464.75391"/>
      <inkml:brushProperty name="anchorY" value="-23307.40039"/>
      <inkml:brushProperty name="scaleFactor" value="0.5"/>
    </inkml:brush>
  </inkml:definitions>
  <inkml:trace contextRef="#ctx0" brushRef="#br0">56 144 308,'0'0'0,"1"0"232,0-4 98,1-2-117,0-2 138,0-1-46,0-1 49,0 0-118,-1 1 166,1-1 27,-1 2-107,-1 0-34,1 0 216,-1 1-42,0 1 55,1 0-33,-1 0-44,1 3-16,-1 1-84,1-1 634,-1 3-830,0 1-33,0-1-11,-2 4-67,0 0-21,-1 3 6,1 3-11,-1 1 34,0 4-23,0 2 22,-2 3 8,0 3-40,0-1 23,0 3 52,-1 0-29,1 1 12,0-2-12,0 2 22,1 0 12,0-1-44,1-2-38,2-3-9,-1-1-21,1 0-44,0-1 15,0 0-31,2-3 22,0 0 20,1-1-11,0-3 24,0-1 32,1-1 48,-1-3-21,0-2-7,1-2-1,0 0 13,1-1 4,0-1-42,2-2 3,2-1 30,0-2 4,0-2 4,2-1 11,0-3 16,1-3-17,1-2-8,0-1-7,0-2-28,0-1-12,-1-2 11,1-1-5,-1-1 1,-1-1 28,0 1-13,-1 0 15,-1-1 11,-1 0 25,0 2 17,-1 4-16,-1 2 68,-2 4 36,0 2 54,-1 3-47,-1 2 80,0 3-70,-1 1 487,0 2-518,-2 2-1,0 2-85,-2 3 72,0 0-138,-1 3 16,1 2-10,1 1 2,0 2 40,1 2-11,0-2-27,0 0 19,2 0-12,1-2 8,0 0-26,1-1-26,0-1-133,2 1-16,0-1 97,1 0-18,0 0-56,0-2-68,0-1 59,0 0 36,0-3-87,1 0-86,0-1-19,1-1 102,0-1 1,0-2 98,1-2 264,1-1-60,1 0 95,1-2 27,3-3 5,0 1-80,1-3 16,-1 0-145,2-3 18,-2-2-13,-1-2-8,-2-1 11,-2-1-17,-2-1-37,-2 2-97,-1-1 43,-2 2 68,-1 0-200,-1 1 128,-2 1-66,-1 0 48,0 2 155,0 2-122,0 2-85,0 1 256,0 1-99,0 1 18,1 2 9,0 0-5,1 3-8,1 0 2,-1 2 50,-1 3-19,0 1 121,-1 3-84,1 1 21,0 2 9,1 2-117,-1 0-55,1-1 19,1 0-188,0-1 56,2-1-8,0-1 60,2 0-1,1 0 47,3-1-10,1 0 57,1-2-28,2-1-3,2 0 34,0-2 8,0-2 0,1 0-3,-1-3 6,-1-1-39,0-2 40,1-2 4,-1 0 4,1-2 6,-2 0 9,0-1-7,1-3 59,-3 1-64,0-1 17,0 0-1,-3 0 22,1-1 12,-1 0 13,0 0 45,-1 1 21,-1 0 25,-1 2-12,-1 3 85,-1-1-28,-1 2 83,-1 2-161,0 2 87,0 1-58,-1 1-20,0 0-22,-1 0 82,-1-1-21,0 2-47,-1 1-25,-1 4 102,0 0-43,-1 4-54,-2 6 38,0 0-119,0 3 75,0 2-13,0 1-40,1 0 14,1 1 31,2 0-38,2-2 13,0-1-27,2-1 6,0-2-26,0-1-27,1-1-21,1-1-16,0 0-45,0-4-96,1 1-28,-1-2-174,-1-2-195,1 0 155,0-1 46,0 0-277,-1-2 1,0-1 82,1-1 101,9-9-4173,-6 2 3631,0-3 305,0-3-513,0 1 1305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6.76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6115.34375"/>
      <inkml:brushProperty name="anchorY" value="-24489.82422"/>
      <inkml:brushProperty name="scaleFactor" value="0.5"/>
    </inkml:brush>
  </inkml:definitions>
  <inkml:trace contextRef="#ctx0" brushRef="#br0">135 79 548,'0'0'0,"-2"-2"500,-3-1-233,-2-1 300,-2 0-87,0-1 30,1 1-203,-1 1 189,3 1 115,1 0-224,1 1-130,-1 1 47,1 0-94,0 0 5,0 3-108,0 1-66,-1 3-57,2 2-69,0 1 44,0 0-47,0 0 12,0-1-19,1 2 57,0-3 43,1 1 37,1-2 0,0-1 1,2 1-54,0-2-9,-1-1-24,1-1-53,1 1 4,1-1-80,-1-1 29,2 0 10,0 0 74,2-3-38,1 0 77,2-3 4,-1 0 29,0-2-4,0-1 4,-1-4-4,-1 2-9,-2-3 40,-1 0 25,-2 0-43,1-1 21,-3 0 49,0 1-5,-1-1 14,-1 3-39,0 1-11,-1-1 71,-1 2-41,-1 1-23,1 1-5,-3 3-16,-1 2-8,0 2-73,-3 3-8,0 2-74,1 1-118,-2 2-88,2 1 18,1 1-176,1 3 59,1 1-217,1 1 322,3 0-205,1 2 141,2-2 34,2-1 103,2-1-83,2 0 48,1-2-4,-1-3 243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7.78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4989.32813"/>
      <inkml:brushProperty name="anchorY" value="-23601.54297"/>
      <inkml:brushProperty name="scaleFactor" value="0.5"/>
    </inkml:brush>
  </inkml:definitions>
  <inkml:trace contextRef="#ctx0" brushRef="#br0">254 214 56,'1'-1'580,"0"-2"-215,1-1-27,-2-2 233,1-1-39,-1-1 172,0 1-350,0 1 236,-1 1-131,1 2-19,0 0 208,0 3-496,0 0 6,-1 2-111,-2 1 15,-2 2-41,-1 3-3,0 2 14,0 2 8,-1 2 2,1 4 11,-1 1-12,0 4 70,-1 2-30,0 2-34,1-1-7,-1 1 17,2 0-26,-1 0-2,0 0-37,1-3 5,-1-1 0,2-3-6,0-2 2,0-1 3,0-1-52,1-1-87,-1 0-132,2-2 57,0-3-156,0 0-115,0-2-187,2-2 356,0-3-215,0-1 175,7-5-1498,-2 1 1628,1-2-77,-1-3 147,0-1-7,0-2 67,-1-1 80,-1 2 11,0-1 61,-2-1 39,1 1-11,-1 2 88,-3-3 122,-2 2-12,0-1-55,-2-1 140,-1 1-25,-1 0 30,0-2-12,-1 1-9,1 0 45,1 2-70,1 0-57,-1 2 145,1 1 68,0 1-122,2 1-97,1 2 72,1 0-19,-1 1-124,0 1 42,1-1-163,0 1 32,2 0-78,0 0-50,0 0-13,3 0 30,0 2-110,3 0 32,2 0 14,2 0-36,1-1 12,6-1-112,1 1 69,3-3-45,2 0 48,3-1-46,0 0 71,1-3-64,3-1 105,0-3 45,1 0 9,0-3-4,0-2-9,2-3 3,-1-1 3,-1-1-6,-2-2 1,-2-1 5,-2 0 45,-3 2 11,-3-3 125,-3 1-4,-3 0 43,-5 4-61,-1 0 99,-3 2 35,-2 1 67,-1 1-133,0 3 64,-1 1-27,0 2 13,0 2-87,-1 1 57,0 1-20,1 1-80,-3 0-32,0 1 18,-1 1-22,-3 1-8,-1 2-50,0 2 28,-1 2 39,-1 5-26,-1 3-8,-1 4-10,0 3 19,-1 4-34,2 1-32,-1 1-20,1 0 30,0 4 2,3 0 0,1 0-45,1-1 42,2 1 3,2 0-5,1-2-1,3 1-9,0-1 7,1-2 2,0-2-5,1-1 2,0-4 8,1 0-7,-1-3-2,0-2 10,-1-3-8,1 0-7,-1-3 35,0-2-33,0-2-18,1 0 19,1-1-8,-2-1 16,1-1 0,-2 0-36,1-2 54,1-1-13,-1-2 32,2 0 124,1-4-48,1 1-24,1-3 31,1 0-125,0-3 12,2-2-47,0 0-119,0-1 22,2-2-21,-1 0 66,0-2 42,2 1 19,-1 0 5,0 3 79,-2 1 109,2 1 76,-3 2-58,1 2 34,-3 2-79,-1 3 86,-3 2-168,-1 2-44,-1 2-17,-3 3-86,-1 4-107,-1 2 2,-2 4 53,1 2-105,0 2 103,0 1-46,0 1 135,0 0 71,1 0 38,1-1 188,1 0-122,1-2-44,2 1 10,0-3-30,3 1-9,0-1-22,2-2-211,0 0 101,1-1 78,0-3-9,1-1 20,0-2-4,2-1 31,0-1 5,0-2 33,2-1 15,0-1-24,0-1-5,0-2 20,0 0-3,2-2 99,0-1-8,1-1-43,1 0-86,-1-2 56,-2 2-132,0-2-250,-4 1-68,-1 0-54,-3 1 130,-1 2-124,-3-1-258,-1 0 107,0 2 135,-1 1-333,-2-2 33,0 1-76,1 1-134,0 1 186,-2-3-973,3 1 865,-1 1-58,1 0 970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8.69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6588.08984"/>
      <inkml:brushProperty name="anchorY" value="-24954.91797"/>
      <inkml:brushProperty name="scaleFactor" value="0.5"/>
    </inkml:brush>
  </inkml:definitions>
  <inkml:trace contextRef="#ctx0" brushRef="#br0">301 52 60,'0'-1'1842,"0"-2"-1352,0 0-82,0 0 14,0 0-84,-1-2 316,0 1-250,0-1 72,-1-1-3,0 1-133,1 1 182,-1 0-161,-2 1 50,1 1-221,-2 1 116,-1 1-121,-3 2-68,-1 2-25,-4 5 68,-1 4-40,-2 4 46,-1 2-62,-2 4 57,0 2-56,0 2-16,0 2-29,0 0-37,2 1-35,2 0 20,1-1-6,3 1 39,2 0 125,2-1 56,2-1-7,3-2-48,2-3 79,2 0 20,3-1-75,0 0-150,1-2-21,1-2-128,1 0 11,0-3-4,1 1-18,0-2 28,2-1 95,-1-1 15,1-1 129,0-3-2,2-1-88,-1-2 55,1-2 13,2-3-124,0-1 6,3-2-44,2-3 42,1-2 69,0-2-103,0-3 83,0-1-26,-1-3 72,0-1-13,-1-2-30,-3 1-17,-1-2 12,-3 0-48,-1-3-15,-3-1 2,-1-1-9,-3 0 2,-1-1-6,-1 0 7,-3-1-8,0-1-6,-1-1-36,-1 0 23,-1 2-42,-1-1 3,0 1-68,1 3 54,-2 3-140,1 4-50,-1 4-14,2 4 63,-3 3-322,2 2 175,-2 3-285,-1 3 56,-2 2 142,1 2-336,0 2-67,-1 3-76,1 0 346,1 2-233,3 2 154,2 1 84,2-1 233,3 0-146,2 0 105,2-4 236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9.200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5511.91797"/>
      <inkml:brushProperty name="anchorY" value="-24064.57813"/>
      <inkml:brushProperty name="scaleFactor" value="0.5"/>
    </inkml:brush>
  </inkml:definitions>
  <inkml:trace contextRef="#ctx0" brushRef="#br0">227 173 268,'0'-2'1028,"-1"-4"-593,0-3 469,0-4-376,0 1-99,-1-2 205,-1 1-84,0 0 8,-1 1-149,-1 1 143,-1 2 1,-1-2 121,1 3-405,1 1 237,0 0-82,1 2-26,0 1-147,1-1 63,0 1-113,1 1 32,1 1-37,0 1-12,1 0-156,-2 2 34,-1 1-30,-1 4 20,-2 2-21,-3 5-110,-1 6 55,-3 4 112,0 3 68,-2 4 96,1 2 18,0 0-65,2 0 109,1 1-6,2 2 37,1-1-239,2-1 39,1 1-53,2 0-5,2-3-30,0 0 3,3-2-27,1 0 6,2 0-7,0-2 0,2 1-9,1 0-7,0-3-13,1-1-1,-1-2-67,1-2-122,0-4 22,1-2-130,-1-2-6,0-2-183,-1-3-207,-1 0 150,-2-3-257,-1-1-48,12-3-5570,-11-4 5449,2-3-7,0 0 511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9.74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4429.44922"/>
      <inkml:brushProperty name="anchorY" value="-23681.28516"/>
      <inkml:brushProperty name="scaleFactor" value="0.5"/>
    </inkml:brush>
  </inkml:definitions>
  <inkml:trace contextRef="#ctx0" brushRef="#br0">92 135 56,'0'-1'556,"0"-2"-359,0 0 247,0 0 14,-1 0-23,0-1-83,1-1 190,-1-2-6,1 1-160,-1-1-79,1 0 108,0-1-51,0 0-4,0 1-47,0-1 335,-1 1-222,0 1 21,1-1-56,-1 1-124,1 2 90,0 0-129,0-2-53,0 2-44,0 0 54,0 1-60,0 1 5,0 1-16,0 1 35,-1 2 21,0 1-42,-1 2-92,0 2 67,-1 4-46,1 3-11,0 3 101,-1 4-176,0 3 173,-1 3 90,-1-1-100,0 2 108,1 1-10,-1 1-142,-1-1 115,2-1-214,-1-2-10,1 0 23,0-1-69,1-2-10,0-2 122,1-1 79,-1-1-199,2-3 64,-1 0-89,0-1 8,0-3 30,1-4-95,0-2-120,1-1 161,1-1-87,-1-1-15,1-1-48,-1-1-121,16-8-6233,-13 3 5567,-2 0-258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0.11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3343.77344"/>
      <inkml:brushProperty name="anchorY" value="-23065.76172"/>
      <inkml:brushProperty name="scaleFactor" value="0.5"/>
    </inkml:brush>
  </inkml:definitions>
  <inkml:trace contextRef="#ctx0" brushRef="#br0">302 36 1572,'0'0'0,"-1"-1"512,0-3 206,-2-1 90,1 1-219,-1 0-116,0-1 191,-1 0 111,-2-2 1882,7 9-2554,1 2-23,2 2 20,0 2-1,1 2 84,3 5-79,2 4-37,1 0-32,1 2 50,0 2-29,0 1-10,0 1 210,0 2 79,-1 3 12,-1 0 47,0 0-142,-2 1 178,0 0 4,-3 1-260,-1 0 32,-1-3-98,-2 1 67,-3-1-41,-1 1-34,-3-1-92,-2 2-99,-3-1 11,-4 0-122,-2-1-190,-3 1-214,-5-2-232,-6 3-846,-2-1 695,-5 2-907,-5 1 256,-4 2 234,-2-2 430,-3 3-1032,9-6 1970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4.73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2026.56641"/>
      <inkml:brushProperty name="anchorY" value="-23018.30273"/>
      <inkml:brushProperty name="scaleFactor" value="0.5"/>
    </inkml:brush>
  </inkml:definitions>
  <inkml:trace contextRef="#ctx0" brushRef="#br0">80 441 40,'0'-1'665,"0"3"-490,0 1-33,0 0-30,0 4 2402,1-7-2454,2 1 28,1 0 20,2-3 6,1 1-28,1-2 71,0 0 16,2 0-3,0-1-45,0 0 108,2 1-49,1 0-42,-1-1-14,1 1 5,-1-1-38,1-1-9,-1 1-27,1 0 56,-1-1 0,1 1-21,-1-2 5,-1 1-30,1-2 30,-1 1-38,0-2-17,1 0-29,-1 0-13,2 0 10,-2-1 18,0 1-19,-1-2 21,1 1-16,0 0 20,-1-1-25,0 2-2,0 0-18,0-1-10,-1 0 10,0 0 0,0-3 15,0 0-9,-2-1 22,0-1-5,-1 0 20,-1-1-18,0 1-13,-1 2-52,1-2 22,-1 4-48,-1-2 59,1 3 5,-2 1 9,-1-1 43,-1 0 96,0 0-34,-1 2 98,0-1-80,-1 2 13,1 1-65,0 2 16,-1 0-5,-1 0-70,0 0 6,1 1-6,0 1 2,0 0 23,1-1-6,-2 0-30,0 0 10,1 0 4,0 1-2,0 0 10,-1 0 21,-1 0 4,0-1 33,1 2-26,0-1 42,-2 1-39,1 1 7,0-1-40,-1 2 11,0-1-25,0 1 15,-2 0-5,2 0 15,0 0-14,-1 1 10,2 0-26,0 0-58,1-1-26,0 2-45,0 0 64,0 2-56,0 0 18,1 2 18,0-1 64,0 1 15,0 1-40,0 2 34,-1 0 55,1 0 26,-1 1 39,0 1-6,1-1-13,-1 2 48,0 1-25,0-1-65,0 1-41,0 0 2,0 0-12,-1 1 1,1 0-11,0-2-1,-2 2 4,0 0-1,0 1-19,0-2 24,0 1-26,0 0 3,0-1 27,-1 2-14,1 0-13,-1 0 23,-1-2-40,0 1 7,0-1-27,0 1-31,-1 1 12,0 0 78,1-2 41,-1 1 64,0-1 31,0 0 7,-1 0-1,0 1 45,-2 2-88,0 0-70,2-2-16,0 0-9,0-1-8,0-2-4,1 1-4,0-2 1,1 0-11,2-1 4,1-2-12,1 0-1,0-1 9,0 1-17,1-1 23,0-1 54,0-2 18,-2 0 28,1 0-18,-1 1-16,0-2 57,-1 2-42,1 0-51,-1-1 16,0 1-10,1 0-10,0-1 13,0 1-18,0-2 14,1 0-4,1-3 1,0 1-14,-2 0 8,1-1-7,-1 0 2,2 0-6,1 0 6,0-1 381,0 0-310,-2-1 14,-1 0-118,1 0 18,-1-3-7,1 0-37,0-2-45,0 0 11,1-2 43,0 0 75,-1-3 0,0 1-40,0 0 17,1-1-2,-1 1-63,1-1-14,1 1 5,-1 0-75,1-1-4,0 0 44,0 0 30,1 1 26,0 0 35,2 0 12,-1 2 10,3 0 32,-1 2-31,1-1-40,-1 1 16,0 1-8,1-1-10,0 1 13,1 0 0,-1-1 15,0 0 10,1 0 12,0 1 40,-1 1-15,0-1 12,0 1-15,-1 1-15,0 0-34,1-2-10,-1 2-70,0 0 35,0 0 18,1-1-11,0 2 34,-2 0 23,0 1 0,2-1 4,0 0-5,-1 1-22,1 0-21,0 0 4,0 2-23,1-1 24,-2 1 25,-1-1 26,-1 1-18,-1-1 22,1 0-16,0 1 6,2 0-7,0 0-17,1 1-33,0 1 32,0 0-3,2 1 19,0 0 25,0 2 82,-2-1 26,2 0-94,-1 0-18,0 1 16,0 1 67,0 2-104,-1 0-110,0 2 34,0 0 100,-1 0 120,-1 0-65,-1 1-50,0-1 69,-1 0 39,1 1-2,0 1-12,1 0-119,0 0 24,0 0-58,1 1-12,0-2-14,1 0-97,0 0 21,1-1 53,0-1 37,0-1 39,1 0 10,1 0 20,0 1 40,-1-1-1,0 0-57,0 1-33,-1-2-7,0-1-42,1 1 10,2 0 3,0-1 7,0-2 36,2 1 14,0-1 17,1-1 120,0 0-42,-1-1 26,0 0 15,2-2-47,-1 0-83,1-2 22,1-1-135,0-2 6,0 0 33,-1-1-68,-2 0 54,-1 0 40,-1-1-17,-2-1-4,-1-1-63,-2 2-76,-2-2-24,1 1-147,-1 2-128,-2-2-309,0 1 100,-2 0 191,0 0-286,-1 0 98,1-1-161,0 2 344,-1-4-307,1 1 321,1-1-446,0 0 889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5.20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3457.60938"/>
      <inkml:brushProperty name="anchorY" value="-24459.07422"/>
      <inkml:brushProperty name="scaleFactor" value="0.5"/>
    </inkml:brush>
  </inkml:definitions>
  <inkml:trace contextRef="#ctx0" brushRef="#br0">34 15 376,'0'-1'2146,"0"-2"-1597,1 0-172,1-4 2275,-2 9-2547,0 2-33,0 1 40,0 2 44,-1 2 67,1 2-117,-2 1 87,0 0-37,0 1 28,0-2-62,-1 1 92,0 0-131,0-1 44,-1 0-62,1-1 37,1 1-41,0 0 11,0-2-79,1 0-90,-1 0-3,1-2-8,1 1 47,-1-2 70,1-1 1,0 2 59,-1-2 81,1 0-57,1-2 90,-1-2-183,0 0-85,0 0-2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5.58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2411.40625"/>
      <inkml:brushProperty name="anchorY" value="-23660.91211"/>
      <inkml:brushProperty name="scaleFactor" value="0.5"/>
    </inkml:brush>
  </inkml:definitions>
  <inkml:trace contextRef="#ctx0" brushRef="#br0">43 131 324,'0'-1'284,"-1"1"-42,0-2 110,-1 0-81,-1-1 164,0 0-14,0 1 48,-1-2-245,1 1 177,0 0-152,1 1-54,1 1-102,1 0-4,-1 1-28,1 0-50,0 0-6,1 0-3,-2 0-2,-1 2 0,-1 1 0,0-1 0,1 0 0,0 2-4,1 0-4,0-1-14,0 0-5,0-1-23,1-1-23,0 0 24,0-1-47,1 3-29,0 0 7,-1 0 22,4 0-64,0-1 16,2 0 30,2-1 40,2-1 0,0-1 18,1-2 17,0-2 20,1-1 5,-2-2 14,0 0-2,-3 0 2,-1-1 10,-1-1 20,-1 1 4,-2 0-4,-1-1 30,-2-1 39,0 2 9,-2-1-8,0 1-23,1 1 63,-3 2-52,1 2-16,0 1-52,0 1 8,0 2-26,-1 1-14,-1 2-7,1 1-37,0 2-42,0 1-33,0 2 10,0 1-143,0 1-105,1 2 82,1-1 23,0 2-149,0 0 26,0-1 42,1 1 154,-1-2-145,0-3-47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8.5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 55 1392,'-16'-55'7118,"16"61"-6867,12 65 44,-3 0 1,-3 1-1,-4 0 1,-2 0-1,-13 88 1,9-132-253,2 0 0,0 0 0,4 48 0,-2-74-17,0-1 0,0 1 1,1-1-1,-1 0 0,0 1 1,1-1-1,-1 1 1,1-1-1,-1 0 0,1 0 1,-1 1-1,1-1 0,0 0 1,0 0-1,0 0 0,-1 0 1,1 0-1,0 0 1,0 0-1,1 0 0,-1 0 1,0 0-1,0 0 0,0-1 1,1 1-1,-1 0 0,0-1 1,0 1-1,1-1 1,-1 0-1,1 1 0,-1-1 1,0 0-1,1 0 0,-1 0 1,1 0-1,-1 0 0,0 0 1,1 0-1,-1-1 1,1 1-1,-1 0 0,0-1 1,1 1-1,1-2 0,9-3-101,0-1 0,0 0 0,0 0 0,11-11 0,-8 7 58,10-6-425,0-1 1,27-26-1,-45 37 387,-1 0-1,0-1 1,0 0-1,0 0 1,-1-1-1,0 0 1,0 0-1,-1 0 0,0 0 1,0-1-1,3-12 1,-7 18 106,0 0 1,1 1-1,-2-1 1,1 0-1,0 0 0,-1 0 1,1 0-1,-1 0 1,0 1-1,0-1 0,0 0 1,0 1-1,0-1 1,-1 0-1,1 1 0,-1 0 1,1-1-1,-1 1 1,0 0-1,0 0 1,-4-3-1,0-1-5,-1 0-1,0 1 1,-1 0-1,0 0 1,-12-6 0,5 5-15,1 1 0,-1 0 0,-1 1 0,1 1 0,0 0 1,-21-1-1,34 4-116,-1 1 0,0-1 1,1 1-1,-1-1 0,0 1 0,1 0 1,-1 0-1,1 0 0,-1 0 1,1 0-1,0 1 0,-1-1 0,1 1 1,0 0-1,0-1 0,0 1 1,0 0-1,0 0 0,0 0 1,1 0-1,-1 1 0,1-1 0,-1 0 1,1 1-1,0-1 0,-1 4 1,1-4-185,0 1 0,0-1 1,1 0-1,-1 0 1,1 1-1,-1-1 1,1 1-1,0-1 0,0 1 1,0-1-1,0 0 1,1 1-1,-1-1 1,0 0-1,1 1 1,0-1-1,0 0 0,-1 1 1,1-1-1,1 0 1,-1 0-1,0 0 1,0 0-1,1 0 0,-1 0 1,1 0-1,3 2 1,2 2-527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6.27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1379.35938"/>
      <inkml:brushProperty name="anchorY" value="-22666.45117"/>
      <inkml:brushProperty name="scaleFactor" value="0.5"/>
    </inkml:brush>
  </inkml:definitions>
  <inkml:trace contextRef="#ctx0" brushRef="#br0">24 157 352,'0'0'0,"-3"1"296,0-1 33,1 1-52,-1-1 176,-1-2 60,1 0-121,1 0-87,0 0 144,0 0 313,3-2-408,1 0 138,0 1-135,2-3 7,-1 0-58,1 1-65,0-1 93,1 0-103,0 0-58,-1 1-36,1-2 54,-1 2-41,-1 1 36,0 0-107,1-1 45,-1 1-32,0 1-8,-1 1-40,-1 1 19,-1 0-50,1 1 3,-1 0-7,0 0 9,0 1-13,0 2 42,0 0-22,0 4 9,0 0-2,0 2 0,-1 1 0,1 2 14,-1-1-37,1 1 12,-1 0-1,0 0 0,-1-1 9,0 1-12,0-1 0,-1-1 4,1 0-6,-1-1 2,0 0 3,1-1-10,-1-2 32,0 1-10,0-2 4,-1 2 2495,5-7-2379,1-2 28,2-1-360,0-2 78,1-2 74,0-1-28,2-2 10,0-3-86,1 2 95,2-4 144,1-1-73,0 2-72,3-1 16,1-1-22,1 0 62,1-1-47,-2 1-2,-2 2-12,0 0-8,0 1-33,-1 1 28,-2 2-48,-2 3-6,1 1 1,-2 2-17,-2 2 51,-1 2-2,1 2 22,-1 1 10,0 0 32,0 1-8,-1 1 5,2 1-5,-2-1 16,0 3 0,-1 0 0,0 1 20,-2 2-6,0 0 12,0 1 7,0 2-10,-1-2-6,1 1-120,-2 0-32,1-2 24,0-1 13,0 0-14,0-2 71,0 2 56,1-2 80,0 1 36,2-1 50,-1-1 7,0 1-53,0-2-43,0 0-13,0 1-31,0-2-130,0-1-55,-1-1-96,2 1-207,-1 0-115,1-1 104,-1 0-403,4 3-1717,-2-3 1366,0-1 166,0 0 230,1 0 279,1-2-214,-1 1 45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6.7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2713.85938"/>
      <inkml:brushProperty name="anchorY" value="-23813.96289"/>
      <inkml:brushProperty name="scaleFactor" value="0.5"/>
    </inkml:brush>
  </inkml:definitions>
  <inkml:trace contextRef="#ctx0" brushRef="#br0">82 203 140,'0'0'416,"-2"0"-163,-1 0 135,-1 0 77,1 0-209,-1-1 182,-1 0-128,2-1 4,0 1-39,1 0-73,1 1-48,1-1-19,0 1-104,0 0 10,0 0-16,0 0 0,0 0-10,1 0 16,-1 0-5,0 0 2,-1-1-4,0-3 0,0 2 19,0-2-15,0 2-9,1 1 13,2 1-6,1 0 12,1 1-4,1 0 26,0 0-22,0-2 22,3 1-29,-2-2 22,2 0-11,1-2-21,-1 0-3,0 0-5,0-1 23,0 0 2,0 0 61,-2 0-6,0-1 61,0-1 19,-2 1 26,0-2-35,-3 0 87,-1-2-25,0 0-23,-1 2-74,0-1 61,0 1-43,-1 0-40,0 0 45,-1 0 12,0 0 28,1 1 10,0 2-28,-1-2 150,1 2 82,1 0-152,0 2 11,-2 1-109,-2 1 70,0 1-62,-2 2-118,-1 2-46,-1 1 31,-1 1-28,-2 2-3,1 0-13,0 1-76,0 1 6,1 1 35,1 0-19,0 0 8,2 1-6,1 2 20,1 0 65,1 0 1,2 0 4,1 2-11,1-1-19,1 2 46,2-2-57,0-1 9,0 0 127,0-3-44,1 0 44,0-1-119,1 0-35,1-2 41,1 1-15,0-2-142,2 0-41,-2-1-35,3-1 65,-2 0-43,-2-1-116,-1-2-59,0 0-304,0 0-456,-1-1 288,-1-1 51,2-1-1370,-2 0 1388,0 0 164,-1-1-174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7.79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3769.89063"/>
      <inkml:brushProperty name="anchorY" value="-24967.31836"/>
      <inkml:brushProperty name="scaleFactor" value="0.5"/>
    </inkml:brush>
  </inkml:definitions>
  <inkml:trace contextRef="#ctx0" brushRef="#br0">221 186 192,'0'0'0,"1"-2"728,0-2-219,0-2 44,1 0-167,0-1 146,0-1-98,-1-1-42,1-1 33,0 0-62,1 0-41,-1 2-18,1-1-60,-1 2 92,0-1-87,1 0 92,-2 1-96,0 0 178,-1 1-108,-1 0-24,-2 0-79,0 0 171,-3 1-197,0 2-92,-1 0-32,-1 2-16,1 0 14,-1 1 45,-2 1-54,0 1-14,-1 0 8,-1 2-15,-1 2-6,-2 3-40,1 0-32,0 3 10,0 1-6,1 0 14,0 1-18,2 1 20,1-2 36,1 1-10,2-1 10,1 1-5,1 0 6,1-1-6,1 2 2,1-2 36,1 0-48,0 1 17,-1-2 36,1 0-3,1 0 8,-1-2-13,1 0-66,0-1 55,2 0-48,0-1-62,0-2-29,1-1-77,3-1 40,0-2-14,4 0 45,0-1-64,0-1 40,2-2 72,1-1 29,-1-1-7,1 0 18,1-1 6,-2-1 17,0-1-22,1 0 12,-3-1-3,0-1 0,-1 0-5,-1-2 16,0-2-1,-1 0 11,0 0 2,0-2 1,-2 1 28,0 0 76,0-2-11,-2 2 14,-1 0 33,0 1 34,-1 1-27,-1 4 68,0 2-57,0 3 38,-1 1 181,-1 1-189,-1 1-38,-1 1-85,0 2 72,-1 0-210,1 2-25,-1 2 31,0 2-92,0 2 11,0 1 129,2 0-124,0 1 183,1 1-71,1-2 54,0 1-20,2-1-17,0-2-33,0-1 37,1 0-28,-1-2 40,0-1-57,3-1 8,-1 0-31,0-2 34,2-1-31,0 0 10,2-2-8,1 0 30,1-1 5,3-3 46,0 0-15,1-1 3,0-1-9,0-2 7,-1 0 2,0 0 14,-1 0-37,-1-1 16,-2 0 88,1-1 11,-2-1-53,0-1 30,0 0-20,-1-2 42,0 2-31,-1-4-27,1-2 9,-1 1-11,-1 1 2,-1-1 13,0 1-4,-1 1-21,0 4-45,-2-1-31,1 4 5,-1 2-11,0 2 11,0 2 6,0 2 22,-2 0 46,-1 2 7,-1 1 21,0 2 35,0 2-55,1 2-102,1 1 69,0 0-34,2 2 8,-1-1-39,1 0-16,1-1-3,-1-1 72,2 0-73,1-1 26,1-1-36,1-1 26,0 0-8,-1-2 30,2-1-22,0 0 8,0-1 7,0-1 12,0-2-22,3-1 3,2-1 36,0-1 3,4-1-13,0 0 29,1-1 29,1 0 7,-2-1 10,-1-1 4,-4 2 5,-1-1 42,-2 2-3,-3-2 83,-1 2-54,-1 0 49,-1 2-65,-1-2 104,0 1-27,0 1 61,-1 0-130,1 2 139,-3 2-40,0 1-7,-1 1-110,-2 1 22,-1 3-66,0 0-66,0 1-27,-1 2 57,0 0 39,-1 2 121,0 2-108,1 1 64,1 0 34,1 2-11,0-2-96,2 0-12,1 1-26,1-2-5,0 0 4,2-1-8,-1 0 3,2 1-76,1-1 13,0-2 10,1 0-49,1-3-4,2 0-75,2-2 61,1-1-32,3 0-85,0 0-73,3-2-13,0-1-225,1-2-311,2-1-28,-1-1 33,-2-2-391,0-1 18,-3 1 101,-3 0-30,-3-2 334,-2 1-209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9.52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5271.45703"/>
      <inkml:brushProperty name="anchorY" value="-26130.83984"/>
      <inkml:brushProperty name="scaleFactor" value="0.5"/>
    </inkml:brush>
  </inkml:definitions>
  <inkml:trace contextRef="#ctx0" brushRef="#br0">132 15 180,'0'0'0,"1"0"156,-1 0-47,-1 0 70,-2 0 19,0-1 10,-2 0-82,-2 0 87,0 0-39,-2 0 16,1 1-35,-2-1 75,2 1-33,0-1 22,0 1-23,1-1 2,1 0 26,-1-1-8,1 0-5,2 0-63,-1 2 78,1 1 15,1 0-7,1 0-92,0 1 56,0-1-8,0 3 0,0-1-72,0 0 119,1-1-128,1 1 542,2-3-552,2 0 40,3 1-49,1 0 100,6 1-72,3-1 5,3 1-52,3 1-6,4-1-44,1 0 4,0-1-56,0 1 61,2-2-20,1 0 52,-1-1-22,-2 0 28,0 0-25,-2-1-20,-4 1-61,-1-1 11,-2 1-46,-2-1 29,-2 0 4,-3 0 16,-1 1 40,-2-1 41,-2 1 57,-3 0 54,0 1 715,-4 0-739,0 0-31,-1 0-70,-3 0 3,0 0-83,-3 0-22,1 0-32,-1 0-85,-1 1-129,0 0 77,-1 2-20,-2 0-54,2 0 27,0 0-71,-1 0-14,2 1-65,1-2 24,0 0-22,0-1 116,0 0-149,0-1 118,-1 0 16,0 0 74,0 0 40,-1 0-13,2 0 29,-2 0 21,1 1 51,3-1-44,-2 1 30,1 0 16,2 0 69,0-1-27,-2 0 13,2 1 4,0-1 22,1 0-21,-2 1 3,1 0 9,0-1 11,1 1 2,-2 0 28,0 0-7,2-1 32,0 1 11,1-1 21,-1 0 39,-11 0 5358,15-1-5284,0-2 76,0 0-141,1 0 16,-1 1 1,-1 1-58,1 0 45,-1 0 131,0 1-207,0 0-33,0 1 117,-2 1-15,1 1-3,0 1 51,0 2-16,1 0 12,0 2-94,0 2 40,1 0-64,-2 4-3,1 0-1,-1 2 30,-2 3 60,0 2 41,-2 0 13,0 0-40,0 0 57,0 0 5,1-2-107,0-2-37,1-1-23,0-2-39,1 1-3,1-2 2,0-2 39,1-1-20,0 0-6,1-2 22,-1-3 127,1-1 58,-1-2-58,0 1-43,1 0 78,-1 0-23,0-1-26,0-2-124,1 1 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29.99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6357.93359"/>
      <inkml:brushProperty name="anchorY" value="-27542.08203"/>
      <inkml:brushProperty name="scaleFactor" value="0.5"/>
    </inkml:brush>
  </inkml:definitions>
  <inkml:trace contextRef="#ctx0" brushRef="#br0">18 93 56,'0'0'536,"1"-2"-299,-1-2 198,1-3-122,0-1 352,1-1-271,-1 1 220,1 2 1,-1 2-163,1 0 158,0 0 50,5-5 2559,-8 10-3007,0 3-85,-1 0-45,0-1-6,-1 3-99,-1-1-13,0 1-64,1 0-11,0-1 3,0-1 56,0 1 12,0-1 18,1-1 28,1-1 54,0-1-45,0 0-43,1-1-39,2 3-40,0 0 29,0 0 10,1-1-27,2 0 62,0 0 42,0-1-5,1 1 17,0-1-2,-1 0 1,2-1-10,-1 0-6,-1 0-12,0-1-3,0-1 14,-1 0-5,-1 0 2,0-1-5,0-1 2,0 1 3,0-2-10,0-1 4,0-2-2,0 0 4,-1-1-56,0 0-82,0 0 104,-1 2 50,-1 1-96,-1-1-2,0 1 98,0 2 68,-1 1 46,-3 1-77,1 1-87,-2 1 107,0 0-27,-3 2-151,1 0-4,0 1-40,-2 1-106,3-1-76,-1 3-369,2-2 281,1 0-341,2-1-37,0 4-2276,4-4 2442,3-1 166,1 0-15,-1 0 486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31.21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7382.38672"/>
      <inkml:brushProperty name="anchorY" value="-28512.37891"/>
      <inkml:brushProperty name="scaleFactor" value="0.5"/>
    </inkml:brush>
  </inkml:definitions>
  <inkml:trace contextRef="#ctx0" brushRef="#br0">253 136 100,'0'0'348,"2"-3"-140,0 0 101,0-4 93,1 0-197,-1 1 105,0-2-12,-1 1 22,1 2-92,-2-2 122,1 1 26,0 2-76,-1-2-68,1 1 98,0 0-5,-1 0 77,0 0-133,-1 1 282,1 2-207,-1-2 56,-1-1-117,0 1 135,0 1-143,-3-2 15,1 0-58,-3 1 7,1 1-16,-3 0-49,1 1-52,1 0-35,-4 2 36,0 1-48,-1 0-5,0 2-22,-2 1 12,1 1-52,1 1-4,-3 3-20,1 0 8,0 2 56,0 0 62,2 0-64,0 1-64,1 2 122,2-1-43,0 2-8,3 0-36,-1 2-24,2 0 69,2-2 52,1 1-41,1 2-4,2 0 16,1 0-21,1-2-55,1 0-129,2 0-79,0-1 90,2-2-5,0 0-120,1-3 25,2 0 15,-1-2 162,3 0-16,2-2-12,0-1 30,1-1 52,1-2 4,-2-1-15,2-2-20,0 0-5,-1-1-14,1-1 11,-1-2-4,-2 1 5,1-3 4,0-1 4,-1-1 14,0 0-4,-2 1 6,-1 0 0,1 0-5,-4 2 6,0 0-6,-1 1-3,-1 2-4,-3 1 19,0 0 4,0-1 14,0 1 20,-1 0-4,1 0-2,-1 1 797,-2 1-780,0 0-35,0 0-49,-2 2-7,0 0-30,-1 0-4,1 0-2,-3 2-6,1-1 35,-3 2 12,1-1 22,-1 1-26,-1-1 14,0 0 28,-1 0-79,1 0-8,-2 0-5,2-1 123,-1 1 42,0 0 1,1-1-61,1 1 128,-1-1-17,1 0 51,0 0-191,-2 0 25,2-2-7,-2 1-7,1-1 1,0-1 14,-1 1-4,1-2 21,0-1-6,0 1-16,0-3-45,0 1 6,-2-2 28,1 0-39,-1 0-90,-2-1 12,1 1 96,-1 0 38,0-2-33,1 0-10,0-1 23,2 1 37,0-2 3,1-1-123,2-1-13,0 0-4,2-1-58,2 1-5,2-1-29,2 0 66,0 0-45,3-2 5,3-2 43,2 2 46,2-2 4,2 0 27,1 0-14,1 0 11,1 0-7,0 2 11,-1 1-59,-1 1 21,-1 1 15,0 1-20,-4 3-21,2 1 38,-4 1 20,-1 2 38,-3 1-32,-2 1 0,-1 1 18,2 2-34,-1-1 33,1 3-6,0 0 7,0 0 70,-1 3-30,0 0 88,-1 1-55,1 0 29,-1 0-3,0 0 1,0-2-56,-1-1 34,1 2-50,-1-3 0,0 0 2,0-1-7,0-2 6,0 0-11,-1-1-6,1 0-3,0 0 0,0 0-6,0-1-3,0 1 10,0 0-11,-2-1-175,-2 1 150,1-1 97,0 1 28,-2-1 67,1 0-50,-1 0-44,-1-1 14,1 0-48,1 1-63,-2-1-40,1 0 0,-1 0 26,-1 1-37,1 1 16,-3 2 52,1 2 72,-2 1 44,0 1 19,-2 3 2,2-1-30,-3 1 33,0 1-44,0 0-53,1 0-9,0 1-2,2 0 0,1 2-10,1-1-1,2 1 14,2 1-5,2-1-8,0 0 4,2-1 2,3-1-28,1 0 12,3 0-14,0-1 4,2 0-2,1 0-10,1 0 22,1-2 68,2 0-18,-2-1 5,2-1 20,0-1-19,2-1 52,0-2-56,0 0-43,-1 0 26,-2-1 5,0 0-16,-4 0-18,-2 0-27,0-1-36,-1 0-26,-1 0-48,0 0-17,1 0-33,-2 0-83,0 0-68,-1-1 27,-1 1-73,4-18-6306,-5 13 6720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31.71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8448.00391"/>
      <inkml:brushProperty name="anchorY" value="-29748.92188"/>
      <inkml:brushProperty name="scaleFactor" value="0.5"/>
    </inkml:brush>
  </inkml:definitions>
  <inkml:trace contextRef="#ctx0" brushRef="#br0">151 31 516,'0'0'1093,"-2"-1"-634,0-1 113,-1 0-155,0-1 840,3-1-712,1 1-199,0 0 121,0 1-215,-1 0 150,1 1-117,-1 0 33,-3-1-80,1 1 104,-2-1-216,-1 1 50,0 0-46,0 1 38,-1 1-87,-1 1 12,-1 2-35,0 1 24,-2 1 34,0 2-38,0 0-38,1 1 21,0-2-43,1 1 1,1-2-6,-1 0-38,2 0-120,1-2 102,0 1 26,3 0 24,0-1 1,1 0-34,2 1 77,0-1-66,2 0 25,2 0-72,1-1 1,2 0 19,-2-2 14,4-1-45,1-1 61,-1 0-4,1-3 2,1 0-59,-1-2 32,0 0-9,0 0-22,-1 0-6,-2 0 9,-2 0 28,-1 1 21,-2-1 24,-1-1-28,-1 1 21,-1 0 8,-1-1-22,-3 1-11,-1 1-21,-3 1 0,-1 1-16,1 2-16,-2 0-164,1 0 21,2 1-413,2 1-21,2-1-202,-2 0 221,1 0-448,1 0 178,0 1 4,1-1 356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39.26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0"/>
      <inkml:brushProperty name="anchorY" value="0"/>
      <inkml:brushProperty name="scaleFactor" value="0.5"/>
    </inkml:brush>
  </inkml:definitions>
  <inkml:trace contextRef="#ctx0" brushRef="#br0">231 456 564,'0'0'0,"1"-3"436,1-3-37,0-1-60,-1-3 169,1-1-100,0-1 2,0-1-119,0 0 194,2-3-69,0-1-36,2 1-133,-1-1 202,0 1-82,0 0-34,-1 1-54,0 2 90,-1 1-93,-1 3 85,1 1 73,0 2-216,0 1 149,-1 2-97,-1 1 15,1 0-101,1-1 91,0 0-177,-1 0-24,0 2-41,-1-1 15,-1 2-43,0 0-11,0 0-36,0 0 63,-2 1 12,-1 3 7,-3 3 78,-1 5 44,-2 5-72,-2 5 27,0 3-51,-3 6 119,-2 3 90,0 3-152,0-1 0,0 0 95,-1 0-134,2 0-19,0 0-89,1-2-95,0 1-56,0 0 67,1-2 106,2-3 134,0-2 52,1-2 10,1-2 32,2-4-70,0-2-12,1-2-125,1-3-53,1-5 34,2 0 31,-2-2 93,2-2 52,-3 0 1729,7-8-1664,1 0-23,1-4-99,1-1 43,2-4-50,1-4-81,1-1-38,1-2-11,1-3 1,1-2 10,1-3-7,0-2-86,1-3-18,3-6 0,-1-1 36,1-3-77,0-2 15,2-2 73,0 0 106,0-2 26,2-3 8,2 0 30,-1 3-44,-1 4-4,0 4-66,-4 6-44,-2 7-2,-3 6 13,-4 7 17,0 3 33,-4 5 25,0 3-13,-3 1 17,0 3-19,-1 0-36,0 1-8,0 0-58,-1-1 19,1 1-10,0-1 29,0 0-26,0 0 18,3-2 8,0 1 64,1 0-22,2 1-36,0 2-90,1 0 50,0 3 62,1 2-118,1 2 12,-1 2 176,0 3 33,0 3 108,-2 1-19,0 3-49,-2 0 37,-1 1 41,0 0-195,-1 1 23,0-1-20,0 1-9,0 1-23,0 2-64,0 0 36,0 1-20,1 0 8,-1 0 12,0-2 30,0 1 39,-1 1 113,0-1-5,0 0-36,-1-1 49,0-1-25,0-4-16,0 0-69,-1-1-20,0-1-70,1 0 1,-2 0-6,1-4-16,0 2-47,1-2 31,-1-2-8,1-2 76,0-1-16,-1-1 56,1-2 76,0-2-47,0-2 21,1 0 29,-1-2-66,0 0-25,-1 0-52,1 0-36,0-1 28,1 1 14,-4-28-11126,3 20 10243,0 2-119,0 0 397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39.69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311.75073"/>
      <inkml:brushProperty name="anchorY" value="-1296.54041"/>
      <inkml:brushProperty name="scaleFactor" value="0.5"/>
    </inkml:brush>
  </inkml:definitions>
  <inkml:trace contextRef="#ctx0" brushRef="#br0">192 92 60,'0'0'0,"-3"0"704,-5-3-429,-2-1 211,-2 0-110,-1 0 229,0-1 17,-1 1 100,1 0-212,0-1 504,0 1-413,0-1 20,2 0-275,2 1 135,0-1-162,1 1-2,1 0 57,0 1-232,1 0 119,2 1-11,1 1-36,1 0-83,1 1 275,1 0-339,1 0-31,-1 0-37,0 0-7,0 0 3,0 0 24,2 1-12,1 0 34,2 0-23,3 1 17,5 0 10,5 0 2,3-1-51,3 0 24,3 0 10,2-1 37,1 1-28,1-1-2,2-1 20,1 0 43,0-1-25,-2-1-36,-1 1 12,-2 0 2,-3-1 7,-6 2-29,0-1 46,-2 0-33,-4 1 34,-2 0-4,-1-2 48,-3 1 34,-3 0 16,-1 1 1,-2-1 562,-2 2-590,0 0-66,-1 0 28,1 1-148,0-1-25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0.53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686.97437"/>
      <inkml:brushProperty name="anchorY" value="-2209.15015"/>
      <inkml:brushProperty name="scaleFactor" value="0.5"/>
    </inkml:brush>
  </inkml:definitions>
  <inkml:trace contextRef="#ctx0" brushRef="#br0">363 823 540,'0'0'1611,"0"-4"-1295,0 0 149,0 1-91,1-2 1,0 0-84,1 1 157,0-2-24,-1 1-34,1-2-156,0 0 127,0 1-3,1-1-66,-2 1-114,1-2 132,-1 0-81,0 0-84,-1-2-43,0-1 18,0 0 28,-1-2 8,0 0-31,0 0-7,-2-1 10,0 1 27,-1 1-31,-1-1-54,-1 0 20,-2-2-29,-1-2 38,-1 0-44,0 2 0,0-1-25,0 1-4,0 3 0,-1 0 16,-1 1-9,1 2 37,0 1-2,1 2 54,0 0 1,-1 2-16,1 0-39,-1 2 11,-3 1-105,0 2-37,0 1-15,-1 1 20,1 3-37,0 2 34,0 3 13,1 0 53,-1 4-8,2-1-8,0 2 5,3-1 7,0 0 17,1 1 9,2 0-43,1 0-28,2 1 43,0-1 26,2 1-16,0-1 27,1 1 16,1 1 48,1-1 54,2-1-100,1 0 26,1 0-72,0-1-30,1-1 10,2 0-42,0-2 6,1-2 16,2 0 82,0-2-18,-1-2 58,2-2-46,1-1-2,-1-1-27,1-2-46,0-1-97,-1-1 18,2-1-22,-1-1-32,4-3-24,-2 0 79,1-3 35,0-2 17,-2-1 6,0-3 77,-4-2-16,1-3 38,-2-1-32,2-3 2,-2 1-5,2-2 4,0-3-34,0-2 19,0-2 16,0-2 13,-1-2 8,1-2 0,-1-2-8,1 2 7,0 0 6,1-1 83,-1 0 47,-2 4-59,0 1 117,-3 3 0,-1 6 8,-2 3-76,-2 3 51,0 2-70,-2 5 9,0 3-70,0 1 22,0 2-20,-1 3-11,1 1-48,0 1 3,0 2-9,0 0 26,-2 1-13,-2 3 32,-2 3-9,0 3-114,-1 4 76,0 2-118,0 2 13,0 3-2,1 2 56,0 2 67,2 4 148,0 3-81,1-1 4,0 2 50,0 0-14,1 2-56,0-1-60,1 2 32,0 0-31,3 2 2,0-3-14,0 0 12,2-3 1,0-2-6,2-2-174,0-5-44,0-1-8,2-3-25,-2-3-2,1 0 47,-1-5-90,1 1 178,-1-3 54,0-2 5,0 0 90,-2-3 36,-1-1 14,1 0-35,-1 0 41,-1 0-83,0-1-83,-1-1-111,0-1-150,18-8-7841,-15 5 7199,-2 0-42,0 1 576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8.8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 42 744,'-27'-42'10177,"30"80"-9413,2 10-781,1 42 212,-3-1 1,-4 0-1,-18 124 1,17-175 401,2-25-2163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0.97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931.09888"/>
      <inkml:brushProperty name="anchorY" value="-3183.70435"/>
      <inkml:brushProperty name="scaleFactor" value="0.5"/>
    </inkml:brush>
  </inkml:definitions>
  <inkml:trace contextRef="#ctx0" brushRef="#br0">7 80 344,'0'0'424,"1"-2"-23,0-2 146,-1-2-10,2-1-148,-2 1 292,0-2-31,0 2 143,0-2-101,0 1 57,-1 2-53,0-1-75,-1 1-144,1 0-203,-1 1 1570,1 6-1872,-1 1 15,2 2-49,0 2 40,2 2 8,0 0 69,1 3 100,2 1-43,1 1 32,1 0-10,0 2-67,1-2 19,1 1-127,1 1 6,-1-2 28,1 2 14,1-2 86,1 0 20,1 0-13,-1-1 75,4 0 27,-1-1-84,1-1-13,-1-1-41,-1-2-73,-3-2-87,-1-1 136,-2-1-44,-3-1-36,-1-3-153,-3 1 92,0-1-52,-3-25-9653,2 17 9241,0 0-62,0 3 639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1.3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180.48486"/>
      <inkml:brushProperty name="anchorY" value="-4381.00684"/>
      <inkml:brushProperty name="scaleFactor" value="0.5"/>
    </inkml:brush>
  </inkml:definitions>
  <inkml:trace contextRef="#ctx0" brushRef="#br0">155 66 612,'0'0'0,"0"-1"408,0-3-47,0-3 276,0 0 39,0-1 208,-1 0-266,0 2 598,1 1-553,-1 2 141,1 1-94,0 0-298,0-1 19,0-1-96,0 2 160,0 0-281,0 1 120,0 0-113,-1 2 2,0 2-65,-1 0 118,-2 5-62,-3 1-2,1 2-25,-2 3 94,0 2-16,-1 2 9,1 1-161,0 2 107,1 0-125,0 0-18,0 0-40,1-1 19,0 1-24,1 0 25,1-1-40,-1-1 11,1-1 76,0-1 4,-1 0-10,0-2-29,1-1 4,0-1 56,-1-1-64,2-2-58,0-1 2,1-3-7,0 1-11,1-2-30,1-1-86,-1-1-202,1-1 79,0-2 16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2.50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4000.14624"/>
      <inkml:brushProperty name="anchorY" value="-3738.29175"/>
      <inkml:brushProperty name="scaleFactor" value="0.5"/>
    </inkml:brush>
  </inkml:definitions>
  <inkml:trace contextRef="#ctx0" brushRef="#br0">390 326 492,'0'0'0,"0"-3"392,0-3-154,0-1 249,0-3 60,0-1-95,0 0-110,2 0 177,-1 0-12,1 0-13,0 0 22,0 1-178,1-1 51,-2 2-63,1-1 2,-1 1-110,-1 3 90,0-1-60,1 0 72,-1-1-170,-1 0 98,-1-2-76,0 0-76,-1 0-25,-1 0 14,-1 0 17,-1-2 12,-1 0-47,-1 1 76,-1-1-19,-1 0 12,1 2-14,-4 0 79,-1 2-169,-1 2-3,-3 3-42,2 1 2,-3 2 4,-1 1-25,-3 2-2,2 1 50,-1 3 8,0 3-8,1 3 14,2 2-31,2 2-5,1 2-9,2 2-14,2-1 8,2-1-13,1-1-6,2 1 1,1-4 8,2 2-12,2 1 5,2 1 12,1-2 10,2-1 21,2 1 10,2-1 22,1-1-9,3 1 5,1-1-10,0-2-54,1 1-32,-1-3 6,1-1-54,0 0 9,2-3-43,-1-1 95,1-2 2,-1-1 22,1-1 23,-2-2 5,0-1 19,1-1 6,1-1-28,-2-1 4,0-1-30,0-1 7,0-1-4,-2-2 37,-1-1 8,0-4 5,-2 0 39,0-3-6,-1-2 28,0-1-6,-1 0-39,0-1 35,-1 2 30,-1-1-4,-1 2 9,-1 1-48,-1 0-36,1 2 114,-1 1-18,0 0-38,-1 3-156,0 1 71,0 1 102,0 3 36,0 1-150,0 2-27,0 2-120,0 0 200,0 5-252,0 2 76,0 2 86,-1 2 46,1 3 131,-1 1-38,1 3 22,-1-1 13,1 1-55,0 2-17,0 1-6,2 2-101,-1-3 13,1 0-66,0-1-23,0-1 11,2-2 35,0-1-48,1 0 44,0-1 90,0-2 11,0-2 112,1-1-25,-1-2 34,-1-2-29,-2-1 98,2-1-113,-1 0 4,0 0-91,-1 0 35,2-2-36,0 0 83,0-1 17,1-1 13,1-2 7,0-2-9,1-2 12,0 0-50,1-2-74,0 1-42,2-1-18,-1-1 20,1-1-93,1-2 27,2-2 35,-1-1 42,0-1-51,1-2-8,0 2-12,-1 1 79,-1 2-38,-1 2-18,0 3 3,-2 2 58,-3 3-38,-1 3 104,-2 0-34,-1 1-13,-1 1-2,1 1-44,2 0 20,0 1-87,0 3 18,1 1-32,-1 3 10,0 5 23,-1 1 58,1 3-19,0 2 62,-1-1 18,1-1-12,-1-1 30,0-1-35,0 0-12,0-3-3,0 1 27,-1-1 28,-1 0 13,0 0-1,1-4 73,0 1 22,-1-3-11,1-1-53,-1-2 78,-1 2-32,1-2 44,-1 0 22,1-1-80,-2 0 834,2-6-828,-1-1 92,1-2-112,-1-1 6,1 1-126,0-3 8,0-2-81,1-2-34,0 0 27,2-2-41,1 0 11,2-3 10,1 1 47,3-5-12,1 1 133,1-2-55,2 1 1,1-1-2,2 0-10,-1 0 1,3 0-48,-2 4 0,-2 1-12,-2 3 19,-1 3-40,-3 4 41,-2 3-41,0 2-2,-3 3 9,1 2 24,-1 3-21,2 2 41,-1 2-12,0-1 24,1 5-15,-1 2 42,0 0-11,-1 2-4,1 0 7,-1 2 2,-1-1-6,-2 0 8,0 1 25,-1-1-7,-1-1 13,0 0-35,-1-2-31,-1 1 7,0-1-1,1 0-35,-1-1 39,1-1-13,-1-2 23,1 1 50,0-2-27,1-2-53,0 0-73,1 0-25,-1 0 32,1-3-67,1 0-191,-1-3-31,0 0 143,1 1-274,1 0-23,-1-1-224,0 0 127,17-9-5997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2.87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5614.8667"/>
      <inkml:brushProperty name="anchorY" value="-4917.48242"/>
      <inkml:brushProperty name="scaleFactor" value="0.5"/>
    </inkml:brush>
  </inkml:definitions>
  <inkml:trace contextRef="#ctx0" brushRef="#br0">83 70 432,'0'0'0,"0"-4"388,0-3-89,0-3 432,0 0-115,0-2 194,0 2-10,0 3-272,0-3 2393,0 11-2755,0 0 263,-1 1-370,-1 1 30,-1 4 11,0 3 15,0 4-25,-1 3 84,-1 3 69,-1 2-25,1 2-60,-1 0 58,1 3-68,-2 2-23,2 2-14,0 0-112,0 1 20,1-1-9,0 0 100,2-4 50,-1-1 86,1-2-10,1-2 100,0-1-128,1-3 141,0 0-146,1-1-91,0-2-38,0-1 27,1 1-3,0-3-93,0-2-19,1 0-120,1-3 64,-1-2 66,1-2-21,0 1-85,3-1 19,1-3-63,1 0-38,2 0-40,1-2-208,2 0 60,0-2-61,0 0 107,0-1-60,0-1-11,-1 0 66,-2-1 21,-2 1-382,-2-2-124,-2 1-416,-1-2 621,-2 3-511,-1-4 123,-1 3 113,-1-2 401,0 0-602,0 1 1065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3.20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6741.50635"/>
      <inkml:brushProperty name="anchorY" value="-6376.81006"/>
      <inkml:brushProperty name="scaleFactor" value="0.5"/>
    </inkml:brush>
  </inkml:definitions>
  <inkml:trace contextRef="#ctx0" brushRef="#br0">107 149 348,'-1'-1'524,"-5"-2"-145,-5-2 318,0-1-371,-3 0 298,1-1-141,1 1 157,3 2-195,-1-1 183,3 2 73,1 1-309,3 0-52,0 2 666,3 0-915,0 0-14,1 0-15,2 0-19,0-1-15,2 0 7,3 1-17,4-1 4,0 0-16,4-2 13,4 0-4,3 0 10,-1-1-2,3 1 10,2-1 2,2-1-4,0-1-8,0-1 12,-1-1-28,-1 1-1,-2-1-5,-3 1 4,-1 1-6,-2 0 16,-4 2-15,-3 1 29,-2 1 24,-3 1-10,-2 0 24,-2 1-38,-1 0 26,-2 0-9,0 0-87,0 0 12,-1 1-33,1-1-13,-5-2-970,1 1 551,0 0 65,0 0-252,-1 3-25,0 0-271,-1 2 567,-1 2-420,0 2 173,1 0 82,0 0 221,1-1-418,1-1 443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3.80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8041.87109"/>
      <inkml:brushProperty name="anchorY" value="-7294.23584"/>
      <inkml:brushProperty name="scaleFactor" value="0.5"/>
    </inkml:brush>
  </inkml:definitions>
  <inkml:trace contextRef="#ctx0" brushRef="#br0">272 296 148,'0'0'0,"-1"-2"532,-2-3-266,1-1 95,-1-2 91,1 1-133,0-3 47,2 1-116,1-1 192,1 1-80,1-2 126,0 1-254,0-1 246,0-1-94,1-1-4,-1 1-152,0 1 78,-1-2-10,0 1 59,-1 0-233,-1-1 137,0 1-78,-1 1 21,-1-1-4,0 1-98,-2 0 98,-2 0-118,-1 2 15,-1 1-48,-2 1-1,-1 2-49,-2 2 26,-2 3-16,1 2-6,-4 3 3,0 3 7,-1 1 12,2 3-3,-1 3-22,0 2 17,0 1-53,2 3 5,1 1-8,2 2 0,3-1 36,3 1-1,2 2-11,3 0 75,1-2-41,1-3 30,0-1-12,0-2-43,2-1 13,0-1-7,2 0-10,2-2 8,0 1-2,0-3-5,2-1 2,-1-1-11,2-2-6,2-2-12,1-2-17,3-2-10,1-1 5,1-2 21,-1-1-67,2-2 7,0-1 27,-3-1 97,0-2-3,0 0 23,-1-2 13,-2 0 16,-1 0 49,-1-2-40,0-2-18,-2-1-4,-1-2-15,-1-2 34,-1-1-6,-1-2 8,-1 0-24,0-1 45,-1-2-42,0 1 31,0 4 20,0 0 78,-1 3-11,1 3 24,-1 3-40,0 4 54,-1 3-82,0 2-69,0 2-39,0 0-2,0 1-15,-3 3-18,-1 1 5,1 3-3,-2 4 5,1 4-11,1 0 3,1 3-10,0 2-124,2-1 21,0 3 75,2-2-84,0 0-13,1 0-1,2-2 38,-1-3 99,3 2 30,0-2-121,1-1 131,1-1-38,0-2 6,3-1-48,0 0-132,-1-2-59,2 1-31,0-3-147,-1 0-114,-3-3 102,2 0-306,-4 0 26,2-2-268,-2-1 249,0-2-224,1-1 140,1-1 66,1-1 144,2-2 2,-1 1 214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4.43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9313.11621"/>
      <inkml:brushProperty name="anchorY" value="-8476.30566"/>
      <inkml:brushProperty name="scaleFactor" value="0.5"/>
    </inkml:brush>
  </inkml:definitions>
  <inkml:trace contextRef="#ctx0" brushRef="#br0">352 257 304,'0'0'0,"-1"-2"472,0-4-149,-1-1 37,0-3 196,0-4 87,-1-1-50,0-1-47,-1 0-62,1 1 259,0 0-176,-1 0-12,0 2-137,-1 0 77,-1-1-169,0 2-122,-1-1-80,1 2 22,-1 1-48,1 2 56,0 0-12,0 2-4,1 1-1,-1 0 23,1 2-59,-2 0 42,0 1-80,-2 3 23,-3 2-47,-3 4 19,-2 2-58,-3 4-4,-1 2 4,0 2 4,0 2-48,2 2-23,1 1 0,3-1 19,4-1-21,3 0 2,2-1-10,4-1 54,1 0-2,2 0-39,2 0 4,2-3 16,0 1-30,3-3 10,1 0 33,3-1 36,3-3 39,3-1 8,1-3-8,-1-1-8,2-3 16,-2-2-62,2-2-20,-3-2 18,0-1-6,-1-3 25,-1 1-11,-2-1-19,-1-2 49,1-1-30,-2-3 24,0-2-16,-3-1-22,0 0 62,-3-2 54,-1-1-12,-1 0 52,-2 1 11,1 1 33,0 2 21,-1 2-78,0 1 101,0 3 14,0 4 81,-1 2-194,0 0 85,0 1-45,0 1-58,0 1-63,0 1-52,0 1-77,0 0-13,-2 5 19,1 1 18,-1 3-10,0 4-22,1 3 54,0 2 1,0 4-22,1 1 23,-1 2-12,1-1 9,1 0 11,0 0-17,0 1 109,1 0-177,1 1-18,0 1 38,0 2-16,0-1 26,0 1-33,1-1-45,1 2 264,0-2-94,-1 0 96,-1-1-18,0-1 31,-1-1-34,-2-2 16,-2-1-81,-2-1 28,-1-2-22,-1-3 17,-1-1 14,-1-3 1,-3-2 183,1-2-88,-4-1 171,-3-1-127,-1-1-41,0-1-49,1-1 109,-2-1-188,2-1 24,0-1-16,0-1-31,0-1 54,1 0-51,0 0-174,0-2-72,0 1-44,0-2-115,3 1 174,0-1-301,3 0 54,0-1 45,2 1-91,2-1 81,0-1-622,0 0-64,1-1 128,1-3 134,2 0-328,3-5 220,2-2 90,3-1-39,0 3 767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5.24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7960.97656"/>
      <inkml:brushProperty name="anchorY" value="-7862.354"/>
      <inkml:brushProperty name="scaleFactor" value="0.5"/>
    </inkml:brush>
  </inkml:definitions>
  <inkml:trace contextRef="#ctx0" brushRef="#br0">126 209 384,'0'0'0,"0"-1"604,0-1-201,0-4 1938,-2 4-1869,-1 0-93,1-1-30,-1 1-40,2 1-101,-1 0-23,1 0-40,-1 3-103,0 2 54,0 0-29,0 1-27,0 1-19,0 0-7,1 0-10,0 0-12,0-2-22,0-1 20,1 2 29,1-1-36,-1-1 3,1 0-10,0-2-8,0 2-8,1 0-17,0-1 27,2 1 28,1-1 7,0-1-9,2 0 38,-1-1-1,1-1 25,0-2-24,2-2-10,1-2-16,-1-3-2,2-1-1,-1-1-1,-1 1 14,-1-3 10,-1 0 44,-2 1 32,-1 0 31,-1 1 84,-2 1 13,0-1 13,-1 2-78,-2-1 95,-2 0-4,-1 0-134,-1 1 11,-2 1 13,1 1-35,-2 2-3,0 1-33,-2 2 115,0 0-115,-1 2-3,-1 1-14,0 2 7,-1 1-14,-1 4-5,-1 1-50,2 2 14,1 2-18,1 3-10,2 0 34,2 0 8,1 3 5,2 3 14,1 2 6,2 0 0,1 1 34,1 0-29,1 0-8,2-2-2,1-2 32,1-3-44,2 2 1,1-5-10,1 1 0,1-2-15,0-1-19,3-1-47,1-2 2,2-2-10,1-2-27,4-3 21,0-1-13,2-3-10,1 0 22,1-3 20,-4 1 46,-1-1 13,-1-1 20,-1-1-36,-2 0 74,0-1 19,0-3-59,-2-1-34,1-1 13,-3 1 9,0-3 32,-2 0-58,0-2 19,-1-4 54,-1-1 1,-1-3 3,0 0-30,-2-1 15,0 2 2,-1 0 18,0 1-28,0 3 23,0 1-21,-1 3 62,0 2 15,-1 3-35,-1 2 38,0 2-137,-1 1 11,0 3-15,0 1-72,0 2-74,-1 0 2,0 4 212,-2 3-15,2 1 15,-2 2-8,1 0 67,2 1-103,0 2-70,1-2 13,1 2-125,4 3 87,1 0-37,3 1 52,1 1-22,1 2 36,2-1 52,0 2 33,1-1-28,-1-2 27,-1-1-12,1-1 32,-3-3-37,0 0-35,0 1-46,-2-2 0,0-1 31,-1 0 31,-3-3 12,0 0 37,-2 0 7,-1-1 76,-2 1 50,-1-2 14,-3 0-66,0 0 60,-3-1-57,-2 0 38,0-1-48,-3 1 8,-1 0-204,-1-1-74,0-1 65,2 0-21,-1-1-75,1 0-32,2-1-65,-1 0 222,2-1-126,3 1-76,-1-1-187,1 0 137,1-1-295,1 1-419,-1 0 175,0-1 87,2 0-406,0 0 214,-2-8-1808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5.63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9341.8252"/>
      <inkml:brushProperty name="anchorY" value="-9114.58105"/>
      <inkml:brushProperty name="scaleFactor" value="0.5"/>
    </inkml:brush>
  </inkml:definitions>
  <inkml:trace contextRef="#ctx0" brushRef="#br0">149 27 164,'0'0'0,"-3"-1"688,-3-1-490,-2 1 359,-2-1-62,1 1 11,-1 0 6,1 2-177,2 0 172,0 1 14,2 0-195,1 0-75,1-1 37,1 0-79,2-1 0,-2 2-91,-1 1 153,-1 1-157,-1 0 26,0 3-74,0 0 48,0 3-32,0 2-25,0-1-34,1 2-7,1 0-7,0-1 9,2-4-17,-1 0 0,2 0 9,1-1-13,2-1-14,0-1-1,2 0-11,3-1 3,1-1 7,1-1-7,1-2-7,0 0 35,2-3-10,-3 1 13,-2-1-7,1-1 12,-3-1-8,1-2 12,-1-2-8,0 0-2,0-2 10,-1 1-8,-1-1-2,-1-1-4,-3 0-37,0 2-41,-2 1 10,-2 0 1,-2 1 30,1 1 7,-2 0-28,-1 0-88,0 1-84,0 0-1,0 0-67,1 1-219,-2 2-44,2 1-56,0 3 243,-1 1-263,-1 4 92,-2 2 112,3 2 134,-1 1-109,1 0 131,1 1 7,0 2-98,2-3 300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6.03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8177.12354"/>
      <inkml:brushProperty name="anchorY" value="-8157.40186"/>
      <inkml:brushProperty name="scaleFactor" value="0.5"/>
    </inkml:brush>
  </inkml:definitions>
  <inkml:trace contextRef="#ctx0" brushRef="#br0">166 146 160,'0'0'2214,"0"-2"-1475,0-1-50,2-1-149,0-3 163,2 0 137,0-1-236,0-2 9,0 1-258,-1 0 149,-1 1-182,-1 1-8,-1-1-114,0 1-18,-1 1-37,-2 1-5,0 1-12,-2 0 10,0 2-64,-3 0 14,-2 3-21,-1 0-44,-4 3-58,0 0-85,-1 2 46,1 2-50,0 0 17,-1 3-48,3-1 92,1 0-19,2 1 130,2-2 37,3 1 6,1-2-25,3 2 67,0-2-100,2 1 21,1-1-98,0-2-12,3 0-12,2-1-78,1-1 21,2-2 82,3-2-54,1 0 53,1-3-31,0-1 28,1-2 105,1-2-21,-1 0-61,-1-1 69,-1 1-37,-1 0 70,-2-1-65,-3 0-11,-2-1-7,-2-3-25,-2 1 1,-2-1-26,-2 0-73,-2 1-92,-2 1-13,1 1 40,-2 2-339,1 1 84,2 2-299,-1 2 184,0 1-387,1 1-9,1 0-50,0 2 382,-1 1-369,-2 0 137,2 1 517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5.54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50 125 740,'-3'-2'544,"0"0"-1,-1 1 1,1-1-1,-1 1 1,1 0-1,-1 0 1,1 0-1,-1 1 1,0-1 0,1 1-1,-6 0 1,7 0-502,2 7-92,0 0 0,0-1 0,1 1 1,0 0-1,0-1 0,1 1 1,0 0-1,0-1 0,4 8 0,-5-13 14,-1 0-1,1 0 0,0 0 1,-1 0-1,1 0 1,0 0-1,0-1 0,0 1 1,0 0-1,0-1 0,0 1 1,0 0-1,0-1 1,0 0-1,0 1 0,0-1 1,0 1-1,0-1 0,0 0 1,1 0-1,-1 0 1,0 0-1,0 0 0,0 0 1,0 0-1,1 0 0,-1 0 1,0 0-1,0-1 1,0 1-1,2-1 0,0 0-13,0 0 1,0 0-1,0 0 0,0 0 0,0-1 0,-1 1 0,1-1 0,0 0 0,3-3 0,8-10-96,-10 12 167,0-1 0,-1 0 1,1 0-1,-1 0 1,0 0-1,0 0 1,-1-1-1,1 1 1,-1-1-1,0 0 0,0 1 1,0-1-1,0-7 1,-1 9 40,0-1 1,0 1-1,-1-1 0,0 1 1,0-1-1,0 1 1,0-1-1,0 1 0,-1-1 1,1 1-1,-1-1 0,0 1 1,0-1-1,0 1 1,-1 0-1,1 0 0,-1-1 1,0 1-1,0 0 0,0 1 1,0-1-1,0 0 1,-1 1-1,1-1 0,-1 1 1,0-1-1,0 1 1,1 0-1,-7-3 0,7 5-64,0-1 0,1 0 0,-1 1 0,0-1-1,0 1 1,1 0 0,-1-1 0,0 1 0,0 0-1,1 0 1,-1 0 0,0 0 0,0 1 0,0-1 0,1 0-1,-1 1 1,0-1 0,0 1 0,1 0 0,-1-1-1,1 1 1,-1 0 0,0 0 0,1 0 0,0 0 0,-1 1-1,1-1 1,-2 2 0,1-1-64,0 1 0,0-1 0,0 1 0,1 0 0,-1-1-1,1 1 1,-1 0 0,1 0 0,0 0 0,0 0 0,0 1 0,1-1 0,-1 0 0,1 5 0,1-2-280,0 1 1,0 0 0,1-1 0,0 0 0,0 1 0,1-1-1,0 0 1,0 0 0,0 0 0,1-1 0,-1 1-1,2-1 1,8 9 0,-3-4-245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1:39.2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45 197 824,'-16'18'4413,"16"-12"-3882,9-5-343,-9-1-176,1 0-1,-1 0 1,1 0 0,-1 0-1,1 0 1,0 0 0,-1 0-1,1 0 1,-1 0 0,1 0 0,-1 0-1,1 0 1,-1 0 0,1 0-1,-1 1 1,1-1 0,-1 0-1,1 0 1,-1 1 0,0-1-1,1 0 1,-1 0 0,1 2 0,2 0-27,-1 0 1,1 0 0,0 0 0,0 0 0,0-1-1,0 1 1,0-1 0,0 0 0,0 1 0,0-2-1,0 1 1,1 0 0,-1 0 0,0-1 0,1 0-1,-1 0 1,0 0 0,1 0 0,-1 0 0,0-1-1,0 1 1,1-1 0,-1 0 0,0 0 0,0 0 0,0 0-1,0-1 1,0 1 0,0-1 0,4-3 0,2 0-65,-4 3 75,0-1 1,-1 1 0,1-1 0,-1 0-1,1 0 1,-1 0 0,0-1-1,0 0 1,-1 0 0,1 0 0,-1 0-1,0 0 1,0-1 0,0 1-1,-1-1 1,4-6 0,-2 0 136,-1-1 1,1 1-1,-2-1 0,0 1 1,0-1-1,0-15 1,-2 24-46,-1 0 0,1 1 1,0-1-1,-1 1 0,0-1 1,1 1-1,-1-1 0,0 1 1,0-1-1,-1 1 0,1 0 1,0 0-1,-1-1 0,1 1 1,-1 0-1,0 0 0,0 0 1,1 1-1,-1-1 0,-1 0 1,1 1-1,0-1 0,0 1 1,0 0-1,-1 0 0,1 0 1,-1 0-1,1 0 0,-1 0 1,1 1-1,-1-1 1,1 1-1,-1 0 0,-4 0 1,-1-1 10,-1 0 0,1 1 0,0 1 0,0-1 0,-1 1 0,1 1 1,0-1-1,0 2 0,0-1 0,0 1 0,1 0 0,-11 6 0,13-6-60,0 0 0,1 0 0,-1 1 0,1 0 0,0 0 0,0 0 0,0 0 0,1 1 0,-1-1 0,1 1 0,0 0 0,0 0 0,1 0 0,0 1 0,0-1 0,0 1 0,0-1 0,1 1 0,-1 6 0,0 9 3,1 0 1,1-1-1,1 1 1,1 0-1,0-1 1,2 1-1,1-1 0,0 0 1,1 0-1,1-1 1,1 1-1,20 33 1,-23-45-42,1-1 0,0 0 0,1 0 1,-1-1-1,1 1 0,0-1 0,1-1 0,0 1 1,0-1-1,0-1 0,0 0 0,1 0 0,-1 0 1,1-1-1,0 0 0,0-1 0,0 0 0,0 0 1,1-1-1,-1-1 0,0 1 0,1-1 0,-1-1 1,0 0-1,1 0 0,-1-1 0,0 0 0,0 0 1,9-5-1,2-1-136,-1-2 0,0 0 0,-1-1 0,0-1 0,-1 0 1,19-19-1,-34 29 58,0 0 0,0 0 0,0 0 0,0 0 0,-1 0 1,1-1-1,-1 1 0,1-1 0,-1 1 0,0-1 0,0 1 0,0-1 1,-1 0-1,1 1 0,0-6 0,-1-1-699,0 1 0,0-1 0,-4-15-1,3 18 217,-1 0-1,2 0 0,-1 0 0,1 0 1,-1 0-1,2 0 0,-1 0 1,1 0-1,2-12 0,6-3-789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49.00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7140.53076"/>
      <inkml:brushProperty name="anchorY" value="-7003.34326"/>
      <inkml:brushProperty name="scaleFactor" value="0.5"/>
    </inkml:brush>
  </inkml:definitions>
  <inkml:trace contextRef="#ctx0" brushRef="#br0">82 252 152,'0'0'0,"-2"0"196,-2 0-79,1 1-1,-3-1 70,1 1-100,0-1 28,1 0-46,2 1 28,0-1 3,0 0 8,-2 2-23,1 0 44,0-1-13,1 1 28,-2 0-20,0 0 45,0 0 0,1 0 21,-2 0-27,1 0 93,0-1 57,-3 2 1716,9-2-1998,3 0-6,2 0-11,2 0-9,2 0-13,5 0-20,3-2 14,3 1-21,3-1 16,5 1-15,1-1 18,3-1 0,1 1 24,5-1-25,1 0 27,3 0-12,4 0 17,2-1-22,2 0 6,-2 0-6,-1 1 24,0-2-26,3 1 8,-3 1-30,-1-1 22,-2 1 6,-2 0-48,-6 1 19,-3-1-22,-5 1-9,-3 0 40,-6 0-18,-3 0-22,-5 0 46,-5 0-6,-2 0 21,-1-1-8,-1 0 45,-1 1-16,-2-1 6,0 2 24,0-1-8,-1 1-14,0-2-28,0-1-26,0 0-14,1 0-18,-1 1-49,1 1-16,-1 0-157,-2 1 3,-3 0-7,1 0 12,-3 0-89,-3 0 111,0 0 53,-2 1 108,-2 0-41,-2 0 8,-2 1 7,-1 0 43,-3 0-87,0 1 74,-2-1-10,1 1 50,0-2 7,-1 1 10,1 0 6,-1 1 8,1-1 4,2 0-1,-2 0 15,4 0 38,-1 0-1,2 0 41,0 0 0,0 0 17,1-1 2,0 0 19,0 0-14,1 0-9,1 0-6,0 0 66,1 0-11,2 0 53,2 1-54,-1-1 159,2 0-116,3-1 3,1 0-42,2 0 1031,3 0-1022,1 0-45,4 0-83,2 0-43,1-1-34,6-1-12,4-1 41,3 0 0,3-1 2,5 1-35,2-1 6,2 0 9,8 0-46,4 0 47,5-1-6,1 0 34,2 0 34,4 0-11,2 0-3,4 0 26,1-1 10,3-1-53,2 0-34,0 0 21,1 0-15,1 1-2,5 0-42,-3 0 22,-2 1 9,-3 0 15,-3 1-3,-4 1 3,-8 0 14,-5 2-4,-3 0 2,-6 1 14,-7 0 20,-6-1 8,-5 1 14,-4-1 54,-5 1 19,-4-1 96,-1 0-23,-1 1 19,-3-1-62,-1 1 88,0-1 206,-3 1-327,1 1-46,0-1-8,-1 0-53,1 0-25,-2 0-34,-2 0-83,-2 0 6,-2 1 37,-3 1-47,0 1-45,-1-1 17,-3 2 56,-1 0-51,-4 0 14,-1 0 48,-2-1 31,1 0 13,-1 0 6,0-1 15,1 0 25,-1 1-6,3-1 18,-2 0-4,3-1-7,0 0 2,1 1 9,0-1-4,1 0 21,-1 0-6,-3 1 3,2-1 5,-3 0-11,1 1-20,0-1-9,0 0-13,2 1 7,2-1 38,1 1 27,3-1 60,3 1 61,0-1-40,3 0 94,3 0-35,-1-1-47,0 1-45,2 0-20,0 0-51,2-2-13,2 1-1,2 0-12,2-1-7,3-1-8,4 0 6,3 0-17,4 0 29,5-1 4,4-1-4,4 1 21,4 0-6,3 0 17,2-1-8,-1 1 2,2 0-9,4 0 30,3-1 10,0 1-16,1 0 17,1-1-10,1 2-7,-2-1 3,-1 2-12,1-1-24,-1 0 15,-6 0-6,-2-1 1,-2 0-14,0 1 22,-4-1-20,2 0 6,-1 0-21,-1-1 1,-3 1 17,-3-1 32,-6 1-41,-3 0 43,-3 1 15,-4 0 38,-5 0 20,-2 1-2,0-1-34,-2 1 21,-2 0 24,0 0-17,-1 0-44,-1 1-19,0 0-8,0 0 17,0 0-11,-1 0 54,1 0-93,-1 0 55,-2 1-28,0 0-15,-3 1-36,0 0-25,-3 0 18,-3 1 0,-2 0 14,-2 0-3,-3 0 34,0-1 29,-2 0-2,-1 0-5,-2 0-20,0-1-13,-3 0-8,0 0-9,-2 0-3,1 1 23,-1-1-12,-2-1 19,0 1-1,3-1-3,0 0 6,1 0-11,-1 0-15,2 0 8,-1 0-13,-1 0 4,1 0 2,1 0 4,3 1 9,2 0 16,3 0 15,2 1 30,4-1-20,3 0 22,2 0-2,1 0 2,2 0-19,0 0 15,2-1-24,0 0-17,2 1 5,4-1-4,3 0-19,1 1 10,5-1-8,0 1 6,8 0-6,4 0 6,2 0-1,3-1 4,5 0-5,6 1 2,3-1-6,8 0 6,7 0-11,7-1-24,2 1 10,4 0 19,2-1 17,4 1 6,7-2 29,-1 1-21,0-1 45,0 1-3,0-1-35,-5 0-15,-2 0 2,-3 1-23,-2-1 20,-8 1-3,-6-1-12,-7 1 18,-6-1 3,-6 0 0,-6 0 47,-3-1 76,-6 0 5,-5-1-13,-3 0 83,-3 0-9,-4 1 6,0-2-50,-3 0 6,-1-2-37,-1 2 3,-2 0-27,0 2-31,0-1 64,0 1 6,0 0 23,0 1-105,-1 0 42,0 2-26,-1-1-95,0 1-34,-1 1-521,-3 1 567,-2-1 7,-1 1-44,-2 0-36,-1-1 24,-3 1 34,1 1 36,-3-1-53,-2 2-4,0-1 61,-1 1-2,1-1-10,-3 1-4,-1-1-8,-2 0-8,0-1 2,-2 1-2,-1-2 4,-2 0-10,1 0 8,-2-1-7,-2 1-31,-2-2 37,2 1 1,-1 0-5,3 0 8,4 0-6,3 0 6,3 0 31,3 0-64,5 0-83,4 0 26,2 0-85,3 0 24,2 0-10,1 0-85,0 0 253,-1 0 55,4 0 27,1 0-31,5 0 42,4 0-32,7-2 28,2 1-91,4-1 16,4 0-4,3 0 35,1 0-15,2 0 16,5-1 11,2 1-55,1 0 13,-1 0-30,1 0-26,-2-1 10,-2 1-15,-1-1-15,0 0 78,-3 1-9,-2-1 20,-5 1-16,-2 0-13,-2-1 27,0 0 0,-3-1-27,-2 0 4,-1 0-7,-3-1 19,0 1-1,-3-1 11,-2 1-12,-2 1-5,-1 0-8,-3 1-17,-2 1-20,0 0-19,0 1 8,0-1-18,-2 1-24,0-1 52,0 1 447,-2 1-368,0-1-57,5 7-2447,-3-4 2317,2-1-26,1-1-14,-1 1-89,0-1-78,1 0-22,0-1-32,-1 0-48,-1 1 10,-1-1 3,0-1-18,-1 1 118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1.22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498.69629"/>
      <inkml:brushProperty name="anchorY" value="-7786.03857"/>
      <inkml:brushProperty name="scaleFactor" value="0.5"/>
    </inkml:brush>
  </inkml:definitions>
  <inkml:trace contextRef="#ctx0" brushRef="#br0">174 133 48,'0'0'0,"1"-1"316,0 0 19,-1-2-11,1 0 75,-1 0-77,0 0 129,1-1-89,-1-1 113,0 1-273,0 0 136,-1-2-92,0 1-17,1 1-75,-1 0 171,1 1-162,-1-1 10,1 0-35,0 1 44,0 1 17,0 0 76,0 1 26,-2 0-131,-1 0-42,0 0-19,-2 1-80,-1 0-28,1 1-22,0 1 38,-1 1-5,1 0 3,-1 1 24,0 0-11,-1 1-5,1 0 12,-1 0-9,0 2-11,1-2 3,-1 3-7,1-1-3,1 3 10,1-2-13,1 0 14,1 1 19,0-2-1,1 0-21,1 0 12,0-1-28,1 0 3,0 0 2,1-2-25,2 0 17,2-1-6,0-2 29,2 0-4,1-1 4,2-1 0,1-1 4,1-1-10,-1-1 32,1-3-15,0-1 10,-2-1 13,0-2 56,-1-1-56,-3 0 29,0-1-36,-2 1 32,-2 0-10,-1-1-21,-2 1-6,-2 0 60,-1 1 0,1 1-6,-1 2-18,-1 0 85,-1 2-31,-1 0-15,0 2-26,1 1-41,-1 0 69,-1 0-28,0 2-88,0 1 13,0 1 4,-2 2-2,-1 1-12,-1 1-52,-1 2 51,-2 1 19,1 1 32,1 0-29,0 1 22,0 0-30,3 0-61,1-1 25,2 1-45,2-1-27,2 0 16,0-2 6,1 2-3,0-2 90,1-1-43,2 1-38,-1-2 27,2 2-45,1-2-7,1 1 57,1 0-24,-1-2 10,3 0 36,2-1-10,2-1-9,0-2-15,1-2-20,0-1 9,-1-2 14,-1 0 5,0-2 0,-1-1 47,-1 0-3,-2-1 64,0-1 8,-1 2 20,-1 0-34,-1-1 100,-1-1-25,0-1 49,-3 2-66,-1-2 81,0 3-33,-2-1 43,0 1-109,-2 1-37,-1 1 15,-1 1-45,-1 1-3,-2 1 13,0 2 8,-1 1 7,0 2 9,0 1-52,-2 2-4,1 1-1,1 1-40,0 0-55,1 1-62,1 1-38,0-1 22,1 1 108,0 0-36,1 0-79,2 0 92,1 0 19,0 0 9,2 0-39,2 0-112,1 0 109,1-1 58,2 0-13,0-2 37,3 1-16,-1-2-3,2-1 2,1 0-26,0-1-44,0-1 30,3 0-59,0-2-8,1-1 43,0-1 2,0-1-8,2-2 57,0 0-12,-1-2 25,-1 0 24,-1-2-2,-3 0 8,-1 0-5,-2-1 20,-2 0 23,-1 0-11,-2-1 20,-1 1-24,0 2 17,-2 0-1,-1 0 5,-1 0-24,0 2 45,-3-1 14,1 2 6,-1 1-31,-2 0 25,-1 2-23,1 0-13,0 1-24,-1 1-23,-1 2 4,1 1-9,-1 1 25,1 2 2,0 1-18,0 1-35,3-1 9,-1 2-16,3-2 4,-1 2-16,1-1-38,2-1-18,2 1 86,0-2-80,3 1-10,-1-1 83,3 2-47,0-2 124,2 1-24,0-1-85,2-1 80,0-1-19,2 0-42,1-3 47,-1 0-76,1-2 22,1-1 42,-1 0 9,-3-2 24,2-1-8,-2 1-9,-1-1 21,-1-1 8,-1 1-30,-1-2 0,-2-1-38,-1 0 56,-2-1-9,-3-2-1,-1 0 21,-1 0-19,-1 1-22,-1 1 20,1 2-69,-1 0 34,1 2-209,-1 1-3,2 1-118,-2 2 69,2 0-327,-2 0 12,-1 1-201,1 0 268,-2 2-282,-1 1 22,2 0-46,0 0 365,0 1-254,1-1 178,0 1-395,0 0 1041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4.50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329.85254"/>
      <inkml:brushProperty name="anchorY" value="-6694.07568"/>
      <inkml:brushProperty name="scaleFactor" value="0.5"/>
    </inkml:brush>
  </inkml:definitions>
  <inkml:trace contextRef="#ctx0" brushRef="#br0">67 152 616,'0'0'0,"-2"-1"292,0-1-61,-1 1 153,0-1-75,0-1 51,0 0-68,0-1 146,1-1 36,0-1-57,0-1-90,2 1 128,0-2-36,0 0-45,0 0-89,1-1 209,0 2-185,0-1 41,0 1-30,0 1-95,-1 0 141,1 1-18,0 1 59,0 1-188,-1-1 1092,0 2-1010,-1-1-147,0 0-15,1 1 45,-1 0-18,1-2-9,0 1-14,0-1 69,0 2-124,0 0 6,0 1-38,0 1 5,0-1-14,0 2 3,-1 0 115,-1 2 13,0-1 85,0 2-260,-1 2-47,0 4 11,0 1-118,0 3 90,-1 3-228,1 0 79,-1 1 178,0-1 40,1-1 16,0 0-111,1-2 59,0 3 70,1 1 5,0 2 24,0-2 21,1 1-36,0 0 55,0 0-3,1 1-59,-1 0 1,0-3-26,1 1-2,0-1-10,1-1 24,1 0-12,0-2 14,0 0 2,1-1-1,0-1-8,1-2 39,2 0 17,-2-2-8,2-1-12,-1-1 17,0-3 8,0 1 40,1-1-80,0 0-11,0 0-9,1-1 39,-1-1-22,0 0 41,1 0-1,0-1-22,2-1-1,0-1 13,0 0-5,1-2-12,0-1-70,-2 1-10,0-1-34,-1-1-84,1-1-101,-3 0 22,0-2-414,-2 0 72,0-1-138,-2-1 202,0 1-401,-2 0 47,0-1-208,-1 2 41,0-1 48,0 1-86,1 0-83,-1-1 429,1 0-314,1-3 367,-1 1-296,1 1 480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5.12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511.36133"/>
      <inkml:brushProperty name="anchorY" value="-7888.76123"/>
      <inkml:brushProperty name="scaleFactor" value="0.5"/>
    </inkml:brush>
  </inkml:definitions>
  <inkml:trace contextRef="#ctx0" brushRef="#br0">138 56 40,'-1'1'272,"1"0"-112,-1-1 74,0 1-70,-2 0 181,-1 1-164,1-1 92,0 0-96,-1 0 81,0 1-63,0-1 0,0 1-66,-2 0 58,0-1-35,0 2-60,-1-1 4,-1 2-38,2 0 11,-1 2-20,2-1-13,1 0-12,-1 2 2,2-1-11,0 2 2,1-1-5,0-2 5,2 2-2,0-1 6,1-2-2,1 1 6,1-1 12,2 0-21,2-1 2,2 1 12,0-2-18,2 0 2,0-1-11,1-2-2,3-1-15,0-1 4,-1-1-11,0 0 7,-2 0-3,-1 0 6,-2-1 8,-2 1 2,-1-1 5,-2 0-1,0-2 1,-2 1 0,-3-1 0,0-1-4,-2 0-14,0 0 14,-1-2-10,-1 0 2,-1 0 0,0 0 0,1 1 0,0 1 0,-1 0 5,1 2-2,-2 0 1,1 1-9,-4 0 7,0 2-12,0 1 8,-1 2-7,0 2 6,-1 2-6,0 2 6,1 2-6,-2 3 11,0 1-4,2 0-2,1 3 0,2-2-9,1 1 7,3-2-7,2 0-17,2 0-33,3-1 18,1-1 10,2-2-22,3-1 3,1-1 12,2-1 20,2-1 4,0-4 5,1 0 10,0-3 7,0 0-6,0-3-30,-1 1-6,-1-1 0,-2-2 12,-2 0-27,-1-2 18,-2 0 3,-2 0 45,-1 0 2,-3 0 41,-1 0-10,-2 1-8,0 0 18,-2 0 8,-2 1-39,-1 1-30,1 1-77,-2 0-14,0 3-8,1 0 15,-1 2-76,0 0-23,3 2 25,1 0 30,2-1-93,0 3-21,1 0-7,-1 0 9,3 1 84,1 1-164,1 0 179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5.79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1461.7168"/>
      <inkml:brushProperty name="anchorY" value="-6863.95313"/>
      <inkml:brushProperty name="scaleFactor" value="0.5"/>
    </inkml:brush>
  </inkml:definitions>
  <inkml:trace contextRef="#ctx0" brushRef="#br0">1 462 480,'0'2'6133,"0"-1"-6057,0-1 6,2-2-73,1-1-12,2-1-15,2-3 9,2-2 14,1-2-3,1 0-3,0-2 11,1-2 25,1-2 16,-1-1-35,-1-1 13,1-1-24,-3-3 10,-1-1-17,-1-2-6,-2-2 20,0-1-6,-1 1 39,-2 1-1,-1 5 63,-2 0 3,-1 5 8,-1 2 39,-1 2-6,0 3-33,-1 2 7,0 1-74,1 2 47,-1 1-56,0 1-40,0 1-4,2 1-23,0 0-38,1 0 41,1 1-47,-3 1 18,1 0 4,0 2 49,0 1 24,2 2 6,-1 1-21,1 3 41,0 3-8,1-1-6,1 2-34,0 2 14,1-2-11,1 1-8,2-1-2,1 0-24,3 1-26,-1-2 24,2 0-42,2 0-26,2-1 58,1-1 12,2 0 22,0 0-105,0-1 47,1-1 79,-1-1 44,1-1-48,0 1 8,-1-1-12,0 0 123,-1 1-120,-1-2-95,-1 1 9,-3-2 9,-3-1-47,-1 1 10,-3-1 24,-1-1 79,-1-1 26,-1-1 23,-2 2 14,0 1 27,-1 0 12,-1 1 0,-1-1-12,-3 1-43,0 1 16,-2-1-3,0-1-52,-1 1 30,-1-2 6,1 1 26,-1-2-6,2 0-1,-1-1-12,-1-1-21,1 1-36,-1-1-25,0 1 4,1-1-33,-1-1 22,2 1 10,-1-1 2,1 0 2,1 0-5,-1 1-12,1-2-100,3 2-38,1 0-37,2-1-115,1 1 37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6.99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2658.56738"/>
      <inkml:brushProperty name="anchorY" value="-7814.5542"/>
      <inkml:brushProperty name="scaleFactor" value="0.5"/>
    </inkml:brush>
  </inkml:definitions>
  <inkml:trace contextRef="#ctx0" brushRef="#br0">1 580 180,'0'0'3383,"0"-1"-3192,2-1-25,0-2-21,3-1-2,0 0-49,2-2 78,2 0-21,2-1 27,0 0 33,2-3-46,3-2-7,-1-2 2,0-2-51,0-1-38,1-3-1,-1-3-46,0 0 0,0-1-21,-2-2-1,-1-2-1,0-1 3,-2-2 9,-2 0 12,0 0 90,-3 2 92,-2 2-61,-1 4 93,-3 4-29,-1 2 53,-3 4-172,-2 2 33,0 2-134,-3 1 12,1 3-7,0 1-17,-3 2-6,3 1 16,-1 1-6,2 1-12,1 0-29,0 1 31,0 3-35,1 1 39,1 3-22,-1 1 54,1 2 65,0 1-21,1 0 27,0 2 60,2 1-26,0-1-43,2 0 0,0 0-42,2 0-23,1-2-10,2 1-48,0-2-2,2 1 6,0-1-18,0 0-33,2-1 0,1 0-7,0-2 46,2-1-18,0-1 22,1-1 46,1-1 2,1-2 17,1-1 7,3-2 14,2 0-13,0-3 10,1 0-12,-2-2 13,1-3 5,-3 1-20,-2-2-3,-1-1 29,-2-1 4,-1 0 28,-3 0 120,-2 1-9,-1 0 7,-3 1-47,-1-1 52,0-1-70,-2-2-31,0 1-86,-1-1-22,1 1-12,-1 1 49,0 1 40,0 1-14,0 2 38,1 3-14,0 2 6,-1 0-20,-1-1-18,1 1-33,0 1 3,0 0-9,0 1-9,0 1 17,-2 3 8,0 1 35,0 3-4,-1 3 9,0 2 23,0 4-11,-1 0 19,-1 4-5,-1 1-73,1 0 22,0-1-90,1-1-53,1 2 29,1 0 92,2-3-24,1 0 10,2 1 25,1-3 91,2 1-6,1-1-62,0-1-75,2-1-24,-1-2-16,0-1-86,2-2-123,-2-1-59,0-1 14,0-1-174,1-1-61,0-1-75,-2 0 87,2-1-333,-1-2 288,1 1-14,-1-2 144,1 1-275,0-2 174,-1 0 53,1-1-328,-2-1 398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7.77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4246.16309"/>
      <inkml:brushProperty name="anchorY" value="-8668.41699"/>
      <inkml:brushProperty name="scaleFactor" value="0.5"/>
    </inkml:brush>
  </inkml:definitions>
  <inkml:trace contextRef="#ctx0" brushRef="#br0">51 565 40,'-1'0'264,"1"-1"-98,-3 0 65,0 0 79,0 0-170,0 0 85,1 0-94,0 1 319,3 2-371,0 1-17,0 0 51,1 2-44,1-1-31,0 0-20,2 1 7,-1-2-6,0 0-3,3-1 0,-2 0 0,0-1 5,3-1-6,-2-1 11,-1 0-4,2-1 12,-2-1 15,2-2-8,-1 1-1,-1-2 33,1 0 9,-1-2 18,-1 0-7,0-2 97,-1-1-42,0 0 60,-1-1-65,-1 0 137,0 0-3,-2 0 80,-1 1-118,0 1 179,0 0-67,-2 1-10,1 2-86,-2 0 93,0 1-95,-1 1-70,0 1-79,0 2 9,-1 0-36,-2 2-12,1 2-31,0 0-17,-1 2 3,1 0-23,-1 3 20,0 2-17,1 2 6,0 1-2,1 2-5,1 0 6,1 4 13,1 0-4,1 1-3,2-1-3,0 0 5,1 0-11,1 3 18,1-2-20,2-1-8,1 0-3,2-2-10,0-1 7,2-1-21,1 1-4,-1-2 29,2-1 46,-2-2-12,1-1 26,-1-1-9,2-2 8,-2-1-1,2-1-5,1-2-73,0-1 53,1-3-1,1-1 28,0-1-34,1-3-2,-1-1-5,2-2 18,-1-2-38,1-2-12,0 1 26,-1-2 13,0-1 6,-1-1 15,0-2-8,0-1 8,-1-1-1,-1-2-19,-2 0-13,0-1 3,-2-3 1,0 0-5,-1-2 6,-1 1-1,1-1 4,-2 0-10,0-1 8,-1 0-2,-1 2 4,-2-1-5,-1-1-12,-2 0 12,-2-1 33,-2 0-5,0 1 33,-1 4 15,1 4 54,-1 3 57,1 5 6,0 4-88,1 3 72,2 4-87,1 1-32,1 2-35,-2 3-10,-2 1-49,0 3 12,-1 4-7,-1 2 14,0 3-9,-2 5 9,0 2 2,2 2-1,-1 2-4,3 1-7,1 3-22,3 0 33,1 1-25,4 0 13,2 0 24,1-2 7,3 1 28,1-1 8,1 0-14,0-2 1,2-2 0,2 0-52,2 0-47,0-1 34,1-2-38,1-1-15,0-1 9,0-1 5,-3-4 26,0 0-35,-2-3 26,0-1 6,-3-2 2,0-2-106,-3-3-76,1 0-87,-3-2 70,-3-1-157,0-1-120,-3 0-12,10-9-3037,-6 4 2788,1-2 133,1-2-364,-2 1 950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8.70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5891.27637"/>
      <inkml:brushProperty name="anchorY" value="-9853.43945"/>
      <inkml:brushProperty name="scaleFactor" value="0.5"/>
    </inkml:brush>
  </inkml:definitions>
  <inkml:trace contextRef="#ctx0" brushRef="#br0">368 396 188,'0'0'672,"-3"-2"-247,0 0 75,-1-2-163,0-1 117,1 0-74,-1-2 30,1-2 34,1 1-112,0-1-22,1 0-30,0 2-60,1-1 78,0 2-9,0 0-140,-1-1-40,1 1 63,-2 1-28,0-1-53,-2-2 153,-1 0-80,0 0 113,0-1-34,-1 0-10,-1 0-54,-3-1 88,0 1-174,-4 0-28,0 3-21,-2 2 5,-2 1-39,-4 3-31,2 2-3,0 3-7,2 1 28,1 2-19,3 2 8,-2 4 49,1 0-5,2 1 5,0 1-32,2-1-18,0 2 12,1 3-34,3-1-29,1 2-25,2-1 4,2 1-5,2 1-28,3 0 64,1-1-30,1-2 68,2 0 19,1-4 12,2 0 47,1 0-15,0-3-2,1 0-7,0-3 2,-2 0-82,2-1-42,-2-1 64,1-3-45,0 0 9,1-2 41,-1-1 5,0-3 48,0-1-15,0-1-67,-1-1 44,0 0-22,0-2-42,0-3-11,0 0 24,0-1 32,-1-2 28,0-2 70,0-1-81,-1-2 34,-1-1 41,-1-2-5,0-1 5,-2 1-32,1 0-42,-2 1 85,-1 2-47,0 2-26,0 2 65,-1 1 29,-1 3 22,0 1 8,0 2 6,0 3-9,-1 2-15,1 0-71,0 2-5,0 0-64,-3 2-42,0 3-17,-2 2 28,0 2-40,1 1 44,-2 4-3,0 1 30,1 1 49,0 0 20,1 1-5,0-1-18,1 2-59,2-2-36,1 0 20,0-2-12,2-1-36,1 0 12,1 0-16,1-3 78,0 0-4,0-2 20,0-1 77,2 0-11,-2-2 27,3 0 11,-1-2-21,1-1-11,1-1 12,2-1-80,0-1 9,0-2-35,2-1 10,0-1 10,3-3-9,1 0-15,0-1 28,0-2-9,0-2 12,1-1-2,-2 1 1,-3-1 0,0-3 0,-3-1-28,-1-2-20,-1 0-34,0-3 12,-1-3-25,-1 1 66,0-2 41,1 0 29,-1-1 68,0 1-11,0-2 94,-2 1-29,-2 1 18,-1 0-11,0 4-15,-3 2 74,1 3 70,-2 4-53,-1 2-61,1 3 52,0 3-64,1 2 12,1 2-46,0 2-101,0 0-81,-2 2-28,0 2 30,-1 1-105,0 4 3,-2 4 79,1 2 84,0 2 3,0 1 89,1 3 28,1-1-3,1 1-7,1 1-38,1 2-18,1 0 11,1-1-62,0 3 8,1-2-20,0 1-2,1-4 5,-1 0-3,1-3-4,1 2-12,1 0-11,-1-2-45,2 0-58,-1-2-20,0-1 9,1 0-119,-1-1 66,0-1-35,0-1 58,-1-1-109,1-1-35,-1-2-237,0 0 195,-1-2-498,-1-1 47,-2-2-118,0-1 259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9.18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7219.95313"/>
      <inkml:brushProperty name="anchorY" value="-11062.11621"/>
      <inkml:brushProperty name="scaleFactor" value="0.5"/>
    </inkml:brush>
  </inkml:definitions>
  <inkml:trace contextRef="#ctx0" brushRef="#br0">65 125 68,'-2'-1'756,"-4"-3"-471,-3 0 372,1-1-335,-2 0 146,1-1-16,1 2-4,3 0-140,1 2 199,2 1-318,1 0-59,0 1-66,2 0-39,-1 0-79,0 1 31,4 1-5,2 1-20,4 1 25,3 1-31,4 1-5,4-1-73,2 0 23,1-2-30,1 0 5,-1-1 50,-1-1-34,1 0 59,0-2-16,-1 0 59,1 0-2,-3-1 9,0-1 10,-4 0 2,0-1 0,-1-2 11,-2 0 6,-1 0-2,-1-1 40,-2 0 7,-1-1 5,-1-1 29,-2 0 17,0 0 113,-1 1 73,0 1-83,-1-1 119,0 3 111,-2 1-123,0 2-32,1-2 14,0 1-73,2-3 1686,-6 7-1871,-1 1-74,-1 2 22,-1 1 8,1 3 5,-1 1 4,-1 4 15,2-1-4,-1 3 39,-1 2-24,2 0-15,-1 0 1,2 0 7,0 0-8,1 1-16,2-1-23,-1 0-23,1 0-15,1-1 20,0 1-3,1-1-8,0-1-1,1-1 14,0 0 18,1-2-42,-1-3-144,1 0-105,-1-2-98,0-2 45,-2-2-357,0-1 2,0 0-49,2-1 103,-1 1-227,0-1 196,-1 0-49,0 0 336,-1-3-174,1-2 163,-1-3-374,0 0 879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1:59.546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8681.57617"/>
      <inkml:brushProperty name="anchorY" value="-12303.3916"/>
      <inkml:brushProperty name="scaleFactor" value="0.5"/>
    </inkml:brush>
  </inkml:definitions>
  <inkml:trace contextRef="#ctx0" brushRef="#br0">99 59 120,'0'0'352,"-3"-1"-107,0-1 16,-1 0-6,-1 0-111,-1 2 78,1 0-71,-1 1 10,-1 1-36,1 1-44,0 2-13,0 0-19,1 1-27,1 0 16,0 1-22,1 1 11,0-1-18,2 3 1,0 1-2,1 0-9,1 0 7,0-1-7,2 1 6,0-2-6,0-2 6,1-1-2,1-2-3,1-2 5,0 0 8,1-2-3,1-1 7,-1-1 3,4 0 9,-1-1-7,1 0 2,0-3 5,0-3-6,-2 0-13,-1-3 4,-1-2-16,-3-1-10,-1 1 2,-2-1-6,-2 1-9,-2 1 12,-3 0 9,-1 2 26,-2 1 27,-3 1-6,1 2 5,-2 1 5,-1 2-20,0 1-74,0 3-36,2 2 19,0 1-49,2 3-25,1 3 15,3 1 19,1 3-34,3 1 12,1 3-79,2 0 3,1 3-145,2-1 79,0 2 1,2 0 33,-2-3-191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2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1696 124 96,'-1'1'3327,"-8"-7"-2941,9 5-354,-1 1 0,0-1 0,0 1 0,0-1 1,0 0-1,0 1 0,0 0 0,0-1 0,0 1 1,0-1-1,0 1 0,0 0 0,0 0 1,0 0-1,-1 0 0,1 0 0,-1 0 0,-42-13 1212,-27-4-457,54 14-595,1-1 0,-24-9-1,-16-3-254,33 12 128,-1 2 1,-34 1-1,-6-1 88,25 2-19,-78 9-1,83-6-91,-140 24 542,66-9-111,-1 6-643,50-10 238,50-11 6,1 0-1,-1 1 1,1 0 0,-11 8-1,-21 10-148,-166 74 1512,134-56-1263,69-39-312,0 0 126,0 1 0,-1-1 0,1 0 0,0 1 0,0 0 0,0 0 0,0 0 0,0 0 0,0 0 1,1 1-1,-3 2 0,-13 8 393,16-11-339,-2 1 121,-1-1 1,1 1-1,-1-1 1,0 0-1,1 0 1,-1-1-1,0 1 1,-8 0-1,35-21-182,-2 5 34,1 1 0,0 0-1,1 2 1,39-16 0,-57 26 59,0-1 1,0 1-1,-1-1 1,1 0 0,-1 0-1,1-1 1,5-4-1,18-10 154,29 1-1202,67-23 1907,-11 8-1624,-32 9 780,-42 13-169,71-11-3,-96 18 111,1 0 0,-1 1 0,1 0-1,19 3 1,-2-1 440,-2-1-19,-1 1-1106,41-5 0,117-5 963,-111 3 268,-71 6-624,8 0-104,1-1 90,0 2 0,0 0-1,0 1 1,15 3 0,-13-2 255,1 0 0,19 0 0,-32-3-198,-1 0 0,0 0 0,0 0 0,1 1 0,-1-1 0,0 0 0,0 1 0,1 0 0,-1 0 0,0 0 0,0 0 0,0 0 0,0 0 0,0 0 0,0 0 0,-1 1 0,1-1 0,0 1 0,-1 0 0,3 2 0,12 9-427,-3-4 277,-11-6 163,1 1-1,0 0 1,0-1-1,1 0 0,-1 0 1,1 0-1,-1 0 1,1 0-1,0-1 0,0 0 1,0 0-1,7 3 0,-10-4 250,14 0 2377,-38-26-2535,19 20-85,0 0 0,-1 0 1,1 1-1,-1 0 0,0-1 1,0 2-1,0-1 0,0 1 0,-7-4 1,-97-49-475,98 52 410,0 0 0,0 1 0,-1 1 0,1 0 0,-1 0 0,1 1 0,-20 0 0,-25-3 78,43 4-33,0 0 0,-1 0 0,1 1 0,0 1 0,-20 4-1,-14 2-20,-2 1 94,35-6-88,0 0 1,-25 0-1,-130 13-43,162-15 46,-27 1-56,-103 6 320,126-8-335,0 1 1,0 1 0,-12 2 0,-31 4-140,52-8 239,-19 9 35,-6 4-105,-5 2-14,23-10 51,0-1 0,-1 1 0,-15 3 0,7-1 61,11-4-16,1-1 1,-1-1 0,1 1-1,-1-1 1,-10 1-1,12-2-4,-1 1-1,1 0 1,-1 0 0,1 0 0,0 1-1,0-1 1,-6 4 0,-15 0 90,24-5-128,-1 0 0,0 0 0,0 1 0,0-1 0,0 1 0,1 0 0,-1 0 0,0 0 0,1 0 0,-1 0 0,1 0 0,-4 2 0,-24 6-74,28-8 62,0-1 31,-1 1 0,1-1 0,0 1 0,0 0 0,-1 0 0,1 0 0,0 0 0,0 0 0,0 0 0,-2 2 0,2-1 7,0-1-1,0 1 1,0-1 0,0 0 0,0 0-1,0 0 1,-1 0 0,1 0 0,0-1-1,-4 1 1,-21 20 570,21-18-590,-1 0 0,1 0-1,0 1 1,-1 0 0,2 0-1,-1 1 1,0-1-1,-5 7 1,-23 18-291,16-14 685,13-10-307,0-1 1,0 0 0,0 0-1,-12 6 1,15-7-101,0 1-1,0 0 1,1-1 0,-1 1 0,1 0 0,-1 0 0,0 5-1,-1 2 40,2-9-8,1-2 2,-1 1-1,0 0 0,0 0 0,1 0 1,-1 0-1,0 0 0,1 0 1,-1 0-1,1 0 0,0 0 0,-1 0 1,1 1-1,0-1 0,-1 0 1,1 0-1,0 0 0,0 3 0,-2 4-64,-11 22-1230,18-37 2724,5-16-1216,57-164-677,-55 155 427,2 1 0,1 1 1,29-42-1,-36 58-1,1 2-13,0 0 0,1 1 0,0 0 0,1 0 1,0 1-1,18-13 0,-26 21 174,7-2-9,-20 11-134,6-2 1,0 0-1,1 1 1,-1-1-1,1 1 1,0 0-1,-3 9 1,-2 3 8,-49 94 82,-20 34-356,69-131 393,0 0-1,0 1 0,-9 32 1,14-41-213,-1 5 661,4-12-548,1 1-1,-1-1 1,1 0-1,-1 0 1,0 1-1,1-1 1,-1 0-1,1 0 1,-1 0-1,1 0 1,-1 1-1,1-1 1,0 0-1,-1 0 1,1 0-1,-1 0 1,1 0-1,-1 0 1,1-1-1,-1 1 1,1 0-1,-1 0 1,1 0-1,-1 0 1,1-1-1,-1 1 1,1 0-1,-1 0 1,0-1-1,2 0 1,13-4-2,0 1 0,1 0 0,-1 0 0,1 2 0,0 0 0,0 1 1,0 0-1,1 2 0,-1-1 0,0 2 0,31 7 0,62 14-523,-108-23 518,-1 0 0,0 0 0,1 0 0,-1 0-1,0 0 1,0 0 0,1 0 0,-1 1-1,0-1 1,1 0 0,-1 0 0,0 0 0,0 0-1,1 0 1,-1 0 0,0 1 0,0-1 0,0 0-1,1 0 1,-1 0 0,0 1 0,0-1 0,0 0-1,0 0 1,1 1 0,-1-1 0,0 0-1,0 0 1,0 1 0,0-1 0,0 0 0,0 0-1,0 1 1,0-1 0,0 0 0,0 1 0,0-1-1,0 0 1,0 0 0,0 1 0,0-1 0,0 0-1,0 1 1,0-1 0,0 0 0,0 0 0,0 1-1,0-1 1,1 3 272,0-3-233,-2 0 185,-2-1 555,-8-17-142,-9-6-514,17 21-140,-1-1 0,1 0 0,0 0 0,0 0 0,0 0 1,1 0-1,-1-1 0,-2-6 0,-49-186-111,28 100 251,22 77-17,4 18-138,-4-13-139,4 29-5031,25 11-2472,-10-20 5034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1.40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7588.40625"/>
      <inkml:brushProperty name="anchorY" value="-11418.6748"/>
      <inkml:brushProperty name="scaleFactor" value="0.5"/>
    </inkml:brush>
  </inkml:definitions>
  <inkml:trace contextRef="#ctx0" brushRef="#br0">13 408 144,'0'0'3721,"0"2"-3434,-2 2 38,1 3-81,-1 3 326,0 3-208,0 3-43,0 0-141,1 2 85,0 2-49,2-1 82,-1 1-181,1 0 121,1-2-79,1 1 7,-1-2-63,1-2 44,0 1-45,0-1-35,0-3-23,1 0 17,0-1-14,1-1 36,1 0-28,1-1-60,0-1-58,2-2 21,0 1-46,1-2 1,2-1-6,0-1 51,0-2 83,1-1 21,-1-1-3,2-1 78,0-2-54,-2 0-32,-2-1-27,-1-2-66,-3-1-5,0-1-9,-2-1-1,-2-1-15,-1-1-6,0-3 30,-2-2-10,0-2 74,-2-3-16,0-1 33,-2-1-6,0 0 45,-2-1-8,-1 0-22,0 3-39,1 2 0,1 3-27,1 4 15,2 4 26,-1 0 44,1 2-1,1 2 5,0 3 1,1 0 18,1 1-28,-1 1-37,1 1-60,1-1-25,-1 0-3,0 1 0,0 1-1,0 1 14,0 0-4,1 4 20,0 1 10,0 0-30,3 1-88,2 2 28,1-1-5,2 0 68,1 0-1,1 0 1,1 0 64,1-1 29,0 0 14,2-1-12,1-1-60,1-1-15,0-2-28,1-1-30,1-2-64,-2 0 61,0-2-69,-2-1 43,-1 0 75,-2-3 21,0 0 51,0-2 71,0-2 50,-2 0-45,2-1 95,-1 0-92,-2 0 34,0 0-24,-2-1-29,-2 0 17,-1-2 35,-2-3-53,-1-1-20,-2-1 10,-1 2-11,-1-1 16,-1 2 4,-1 2 28,-2 0 16,0 2 58,-1 2-55,2 2 71,-1 1 3,1 2-97,2 1-34,-3 1 9,1 2-86,-2 1-5,-1 2-8,0 2-2,-1 2 8,0 1-2,-1 2 6,-1 0 12,1 4-3,-1 2-3,0 2-3,2-2 10,2 2-12,2 1 3,2 3-1,2-1 14,2 0-4,1 1 11,1-2-7,1-3 3,1 0 4,1 1-7,0-3-2,1-1-4,2-1 10,-1-2-3,2 0-4,2-1 2,1-1-10,2-1-59,2-2-25,2 1-11,1-3 86,0-1-78,1-2 14,1-2 66,-1-1 34,1-2 31,-2-1-40,2-3-44,-1 0 72,-3-1-7,0-1-62,0-2 3,-3 1 28,1-2-2,-2-1 2,-1-2-41,-3 1 12,1-3-30,-2-5-34,-1-1 12,-1-3 17,-1 0-6,0-3 17,-1-1 5,-1 0 65,0 0 67,-1 0-6,-2 0 14,1-1-13,-2 1 13,-1 0-14,0 2-23,-2 0-27,1 5 1,-2 4 44,0 3 46,-1 3-30,2 4-22,1 4 30,1 2-76,1 2-7,0 2-43,-4 0-39,2 1 13,-4 3-9,1 1 15,-2 2-32,-1 5 19,-2 3 13,0 3 32,1 2-12,0 3 2,1 1 34,3 4 36,1 0-23,2 1-12,0 1-10,3-1-4,0-1-47,1 1-1,2-1-50,0 1 12,1-2 39,1-1-40,1-1 28,1-1 113,0-1-28,1-4 54,0-2-29,1 0-22,0-4 16,1 2-21,2-1-79,1-3 12,0-1 1,0-1 10,0-3-17,0-1-88,1-2 142,-2-2-4,0-1 36,0-2 12,-1-1-10,0-3 66,-1 0 5,0-2-64,1-2-10,-2 1-24,1-1 3,1-2 0,-1 0-14,1-2 4,0-1-12,-1 1-29,0-4 3,-1-1-3,0-1 22,0-1 31,-3 2 16,-1 0 3,0 2 59,-2 1 12,-2 3-14,-1 0-20,0 3 34,-1 3-26,1 3-25,-1 2-6,1 1-20,-4 1-1,1 0-24,-3 3-23,0 1 19,-1 4 6,-3 2-11,-1 4-5,0 1-27,1 2-68,-1 2-15,2 0-24,1 1 52,2-1-45,3-1 33,1 0 43,2-2 48,1 0-14,2 0 5,0-4-18,1 0 28,1-1-28,1-2-29,0-2 23,2 0-15,1-2 41,2-2-11,2-1-23,3-1 8,-2-1 38,2-1-17,-2-2 12,1-1 8,-1-2 12,-2-1 11,0-2-7,-1-3-1,-2 1 1,-1-3-1,-1-1 0,-1-1-14,-1 0 22,0-1 26,-2 1 31,-1-1 36,0 2-17,-1 1 94,0 1 44,-2 0-36,0 2-47,1 3 75,-2-1-22,1 3 35,0 2-161,0-1-87,0 1-73,0 0 30,0 1-61,0 2-78,1-1 67,0 2 85,0 0 92,-1 2 19,0 1-12,-1 1 16,1 3 56,0-1-115,0 4 18,-1 1-13,1 1-6,-1 4 1,0 2-10,1 1-3,-1 2 6,1-2-8,0 1-11,1 1-95,1 2 35,0-1 12,2 0 63,0 0-63,2 1 108,0 0 11,0 1-23,1-1 54,0 1 22,0 0-55,-1-2 10,1 1-33,0 0-12,-1-1 77,-1-1-95,0-1-2,-3-1-5,0 0-3,0 2 4,-2-1-11,-1-1 8,0 0 6,-1-2-1,-1 1-13,-1 1-33,1-1-95,-2-2 16,0 0 29,1-1-8,-1 0 233,-1 0-42,1-2-15,1 0 146,-1 0-35,0-3 129,0 0-274,0-3-49,2-1 36,1-2 134,0 0-60,-2-2 99,1 0-51,-3-2 83,1-1-78,1 0-59,-3-2-138,-1-1 18,1-2 1,0 0-45,-2-3 18,0-3 208,0-1 37,0 0 82,0-4 67,0 0-95,-1-2 26,2 3-131,1-1-121,0 2-89,2 2-83,0-1 52,2 4-86,0-1 1,1 2-36,1-1-2,1 1-92,2-2 16,0 0-81,3-2 103,2 0-151,4-3-57,3-1 153,2-1 127,4-1-88,3 0 112,3-2-10,3 0 43,4-2-69,2-2 93,4 0-6,1-1 32,-1 2 46,1 1-20,1 1 34,-2 0 24,-3 4 9,-4 3-5,-3 1-1,-4 4 5,-3 2 3,-4 3 14,-4 2 28,-2 3 12,-4 0-10,-4 4 66,-2 2-42,-3 2 16,-1 1-32,-1 0-2,0 0-19,0 0-62,2 0-44,0-1-151,1 1-136,1 0-197,-1-1-143,2 0 118,-2-1-741,0 2 491,0-2-168,0-2 433,0-1-201,0 1-328,1-1 1239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3.49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0119.77344"/>
      <inkml:brushProperty name="anchorY" value="-12742.99414"/>
      <inkml:brushProperty name="scaleFactor" value="0.5"/>
    </inkml:brush>
  </inkml:definitions>
  <inkml:trace contextRef="#ctx0" brushRef="#br0">250 662 568,'-1'0'348,"-3"0"61,-2 0 108,-2 0 67,0-1-5,-1 0-160,2 1 264,0 0-25,2-1-57,-2 1-101,2 0-43,1 0-135,1 0-54,1 0-160,1 0-11,1 0 3,0 0-81,1 0-9,-1 0-10,0 0 136,4 0-87,1-1 8,6-1-6,1 0-12,6-1-11,2-2-3,4-1 14,1-3-15,3-1-69,1-1 15,-1-3 9,-2 0-24,-1-3 8,-2-1-22,-2-1 20,-2-1 81,-3-2-4,-3-3 31,-2-3 47,-3 1-53,-1-3 47,-2-2-14,-2-2-20,-3-1 17,-1-1-44,-2 1 27,-2 2 4,-2 2-2,0 3 48,1 4 2,-2 3 11,2 3 23,-1 2-75,2 5 23,1 3-24,-2 1 181,1 2-103,1 3 104,-1 3-62,-1 3-14,-2 4-51,-2 4 48,-2 4-293,-1 4 4,0 1 30,0 2 31,0 1 126,1 3-95,1 2 74,1 3 60,0 1 16,2 3-92,2-1-86,1 2-21,0 1 51,2 2-171,-1 3 97,1-2 91,0 0 74,-1-1 58,-1 1-33,0-2 4,0 0 131,-1 3-31,-2 1-114,0-2-8,-1 2 14,1 0-36,-1 2-14,1-2-16,0 1 157,0 2 51,1 1-85,0-3-20,1-1 66,0-1-26,1-1-14,1-3-152,-1-3 18,1-1-72,1-3-33,0-3 9,1-6 16,0-4-11,0-3 65,1-3 43,-1-4 66,0 0 141,0-2-37,1-2 32,0-1-97,-1-1 42,-1 0-77,0 0-47,0-1-27,-2-1-22,0 0-27,-3 0 5,2 0-36,-2-1-71,-1-1-47,0-1-67,-1 0 58,0 0-206,-1-2-169,0-2-135,2 1 149,-1-3-310,2 0-65,1-1-94,1-2-146,1-1 5,2-2 88,2 0-14,3-1-5,0 0 371,2-1-297,1-1 353,1 1-218,-1 3 470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3.84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18878.11523"/>
      <inkml:brushProperty name="anchorY" value="-12449.53125"/>
      <inkml:brushProperty name="scaleFactor" value="0.5"/>
    </inkml:brush>
  </inkml:definitions>
  <inkml:trace contextRef="#ctx0" brushRef="#br0">96 218 420,'0'0'0,"-3"-1"472,-4-3-93,0-1-30,-3-2 195,-1 1-64,0-1 19,3 1-77,-1 0 143,1 1 163,3 1-238,2 2-114,0 0 66,0-1-49,0 1-89,1 0-110,1 1 2,0 0-68,2 0-30,2-1-24,3 0-68,3 0-17,2-1 32,4-1 61,3 0-16,3 0 80,2-1-39,2 1 34,0 0-40,2-1 16,2-1-89,1 1-18,-1-1-10,0 0 2,3-1 16,-1 0-14,-1-1 6,-3 0 12,-2 0-9,-4 0-43,-2 2 13,-3-2 35,-4 3 16,-4 1 2,-3 1-6,-3 1 50,0 1 270,-3 2-286,0-1 12,1 0-41,0 0-9,-1-1-13,1-1-74,1 0-83,-1-1-37,0 2-9,0 0-112,-12-5-4967,9 5 4475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4.68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0310.91016"/>
      <inkml:brushProperty name="anchorY" value="-13246.78125"/>
      <inkml:brushProperty name="scaleFactor" value="0.5"/>
    </inkml:brush>
  </inkml:definitions>
  <inkml:trace contextRef="#ctx0" brushRef="#br0">235 277 184,'0'-1'576,"-1"-2"-177,-1-2 274,-2-2-187,1 0-131,0-1 213,0 1-58,1 1-9,0-2-73,1 2-31,0 0-72,-1 0-19,1 0-146,1-1 214,-1 0-160,1 0 9,0-2-62,0 1 91,-1-1-36,1 2 41,-1-1-159,1 0 108,-1 1 13,-1 0-30,0 1-74,1 2 73,-3-3-60,0 2-44,0 0-57,-1 1-64,0 1-16,-3 1-13,-2 2 23,0 1 6,-2 3-11,0 2 57,-2 4 68,0 4 25,-1 1 18,0 3-17,1 0 8,1 1-22,2-1 6,2 0-45,1 0-39,1-2-11,3 2-15,2-2-32,2 1 22,2-2-4,2 0-5,2-1-2,1-1 5,0-2-1,2-1 42,1-1-59,-1-2 20,-1-2-12,2-1 11,-1-2-17,0-1-9,2-1-31,0-2 22,0-1-61,2-2 27,0-1 4,-1-2 25,2-2-16,0-1 115,-2-1 28,-1-2 3,1-1 31,-2 0-11,-1-4 33,-1-1-79,-1-1-14,-2 0 6,-1 2-2,-1 1 9,-2 0 54,-1 3-29,0 1 58,-2 3 51,1 4-77,-2 2 102,0 1 11,-2 2-90,-2 2-10,0 2-71,-1 2-131,-2 3 209,0 2-230,-2 3 164,2 1 58,1 3-22,0-1 50,2 3 115,1 0-227,2 0 144,2-1-207,2 0-9,3-1-10,2 1-16,2-2 24,1-1-54,3-1 36,1-3 57,1 0-78,0-3-5,0-1-18,1-2 20,1-2 131,-2-2-74,0-2 2,2-2 82,-1 0-40,0-3-27,-1-1 71,-1-1-75,0-3 23,-1-1-7,0-3 9,-2-2 63,-1-1 2,-1-1-53,-2 0 19,-1-3-64,1-2 7,-1 1-1,1 0-64,0 0 5,0 0 28,0 2-26,0 2 70,-1 3-29,0 4 81,-1 2 7,-1 3-17,0 2 19,-1 3-10,-1 2 22,0 0-12,1 4-32,2 2 0,0 2-12,1 2 6,0 2 11,1 2 2,1 4-14,1 0 14,0 1 5,1 2 4,0 0-10,1-2-6,0 0 1,0-2-48,1-2-42,1 1 51,2-1-25,0 0 13,1-2-3,0 2 29,-1-1 81,0-1 6,-1 1 14,-2-3 2,-3-2-18,-2-1 62,-1-1-42,-2-2-93,-1 0 60,-3 1-90,-1-1-10,-4 0-22,-2 0 76,-1 0-6,-1-1 38,-2 0-119,1-2 93,0 0-55,-1-1-84,1 0-138,1-1 41,0 0-179,1 0-7,2-1-86,-1 0-330,3 0 302,2 1-442,-1-3 69,2 1-110,0 0 271,1-1-313,3-2-137,0 0 167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4.974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1624.67383"/>
      <inkml:brushProperty name="anchorY" value="-14330.47559"/>
      <inkml:brushProperty name="scaleFactor" value="0.5"/>
    </inkml:brush>
  </inkml:definitions>
  <inkml:trace contextRef="#ctx0" brushRef="#br0">61 58 376,'0'0'0,"-1"-1"608,0-5-280,1-1 412,-2-2 65,1 0 364,-1 1-606,1 2 443,0 2-252,-1-1 886,0 4-1474,0-1-9,0 2-59,-2 2 11,1 3-21,-1 5 34,0 3-94,1 3 46,0 3-26,-1 1 24,1 5 50,0-1-75,0 1 54,0 1 67,2 1-67,0 0 77,0-1 86,2 0-42,-1 0 16,1 0-76,0-2 7,-1 1 7,0-1-127,0 0 3,-1-2-110,1-2-190,-1 0-23,0-4 17,0 0-163,1-2-155,-1-3-38,1-1 95,-1-1-361,1-3-16,0-2-29,2 3-2060,0-4 2229,0-1 250,-1-1 186,1-4-232,0 0 312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5.873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0560.12305"/>
      <inkml:brushProperty name="anchorY" value="-13850.9209"/>
      <inkml:brushProperty name="scaleFactor" value="0.5"/>
    </inkml:brush>
  </inkml:definitions>
  <inkml:trace contextRef="#ctx0" brushRef="#br0">128 267 40,'0'0'0,"-2"-1"408,-4-4-117,-4-2 118,-3 0 113,-1-1-74,0 0 412,-2 0 115,1 1-236,1 2-136,4 1 203,3 2-213,3 1-120,2 1-257,1 0 48,2 0-174,-1 0-79,1 1 4,-1-1-18,1 0-10,2 4 3,2-1 2,1 2 0,6 0-14,1 1-29,3-1-6,4 0-39,2 0 5,3-2-32,1-1 25,2 0-27,3-1 8,3-2 34,0 0 4,-1-2 52,-1-1 11,1-1 10,-2-2 1,-3-1-18,-2 0 48,-4 1 27,-4 0-48,-3 0 27,-4 1 38,-2 0 7,-2 0 34,-3 1-34,-1 0 96,-1-1-5,0 0 43,-2-1-77,0 1 90,-1-2-28,-1 2-24,-1 0-60,0 0 99,0-1-90,-1 0-19,0 0-4,-1 0-40,0 1 31,1 2-6,-1-2-4,2 2-20,-1 1 24,2 1-28,1 1-61,0 1-2,-2-1-27,0 0-53,-1 1 4,-1 2 13,0 2-30,-1 2 41,-2 4 17,0 0 52,0 3 30,-1 1 47,2 1 95,-1 2-14,0 1 22,3-1-15,1 1-93,3 0-58,1-3-65,3 2-69,2-1 86,2-2-14,0 0 28,2-1 72,1-2 65,0-1-13,1-2-133,0-1-61,1-1-10,0-1-51,1-1 28,2-2-101,0-1 80,-1-1 71,2-1 26,-2-2-5,0 0 32,2-5-7,-2 0-7,-1-1 18,0-3 17,-2 1-9,-2-1-9,0-2-11,-1-1-3,-1-1 23,-1-2-26,-1-1-5,1-2-23,-2-2 38,-1-2-12,1 2 22,-1 1 10,-1 3 30,0 0 22,-1 3-23,-1 3 24,1 4 54,-1 3-77,0 3-10,-1 1-8,1 2-12,-2 0 52,-2 0-62,1 0-35,-1 4 56,-1 4-13,1 1 14,0 4 27,1 2-49,2 1 21,1 1 15,0 0 60,2 0 78,1 0-162,1-2-48,0-3 37,0-2-9,2-1-56,4-1-178,-1-2 141,3 0-26,2-2 70,0 0 32,1-1 20,2-2 46,-2-1 19,1-2-7,0-1-8,-3-2 17,1-2-43,0-2-11,-2 1 20,-1-3 19,-2-1 23,-1 0 10,-1-2 275,-1 1-193,-1 0 166,-2-2-57,0 2 17,-2-1-30,0 0 223,-2 2-281,0 0 84,-1 3-90,1 3 92,0-1-59,0 2-69,0 1-59,1 2 62,0 1-64,0 0-10,-1 2-29,-1 3 14,-1 3 2,0 3-58,0 2-56,-1 2-48,-1 2 67,1 4-26,0 0 37,1 0 16,-1 2 15,0-1 68,2 2-17,0-1-88,1 1-4,0-1-24,2-1-9,1-3 19,0-1-30,1 0 61,1-1 51,-1-2 12,2 0 16,0-2-14,2-1-17,1-2-28,0 0-130,1-2-17,1 0-112,1-3 28,0 1-222,1-2-184,1 0 102,0-1 124,0-1-340,-1-1 18,0-1 11,1-2-287,-2-1 392,-1-2-416,-1-1 1,-2-1 75,-2-1 248,0-1-300,-1-2 73,-1-2 216,0 2 305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6.52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2611.9375"/>
      <inkml:brushProperty name="anchorY" value="-14960.95508"/>
      <inkml:brushProperty name="scaleFactor" value="0.5"/>
    </inkml:brush>
  </inkml:definitions>
  <inkml:trace contextRef="#ctx0" brushRef="#br0">73 54 140,'0'0'0,"0"-3"840,2-2-387,-1-3 208,0-2 90,0 0-236,0-7 4810,-1 18-5153,-2 3-77,-2 3 8,-2 5-56,0 3-7,-1 4-20,-1 3-11,0 1-8,2 2 28,0 2 5,1 3-5,2-1-5,0 4 57,1 0-8,1 1 20,-1 0 62,1-3-77,-1 0 158,1-3-182,0-2-8,0-2-29,1-3-10,-1-3-114,0-1 8,0-4-75,1 0 43,0-4-82,-1 1-272,1-2 117,0-2-409,0-2-9,18-19-6105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7.198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1541.32422"/>
      <inkml:brushProperty name="anchorY" value="-14484.0127"/>
      <inkml:brushProperty name="scaleFactor" value="0.5"/>
    </inkml:brush>
  </inkml:definitions>
  <inkml:trace contextRef="#ctx0" brushRef="#br0">144 460 252,'0'0'0,"-2"-2"424,-3-4-70,-3-2 104,-1-2-104,-3-1 284,0-2-152,-2 1 5,1 1-136,0 2 173,1 1-92,2 2 0,-1 1-154,2 2 55,3 1-4,2 1-172,2 1-43,1 0-66,0 0-22,2 0-2,0 2 5,2 0-21,5 2-3,2 0-13,5 1 25,2-1-18,4 0 21,2-1-34,3-2-4,2-1-10,3 0 11,1-2-88,2-1-27,0-1 18,1-1-54,0-2 23,0-2 6,2-3-92,-1-2 102,1-4 13,-1-1 44,-2-2-21,-4 1 53,-2 0-14,-4 0 128,-2 0 118,-4 2-81,-4 2 116,-3 1 21,-4-1 81,-2 3-87,-3 0 92,-3 0-54,-3 1 25,-1 1-128,-1 0 83,-1 3-91,-1 0-9,0 0-55,-1 1 43,1 1-72,-2 1 1,3 1-21,0 2 45,1 0-48,-1 2 62,0 1-12,-1 4 32,-1 2-86,-1 5-21,0 3-25,-1 2 24,1 3-57,-1 1-25,0 3 5,1 1 41,0 2-5,2 1 10,1 2-20,0-2 35,2 2-6,1 2-3,1 0-6,2-2 1,1-1 8,1-3 7,0 0 162,1-3-59,1-3-10,0 0-155,0-3 50,1-2-20,0-2-15,-1-2-172,0-3 6,1-1 122,-1-2 54,0-1-28,-2-2 15,4-1 3,-1 0 8,0 0-7,1-3 26,0 0 105,0-1 22,1-2 81,2-3 36,0 0-3,4-4 7,1-1-14,2-3-141,0-1-81,1 1-10,0-2-114,1-2-155,0 0 70,-1 0 34,-1 1-38,0 1 53,-2 0-4,0 1 110,-2 3 106,-3 3 89,0 2 6,-3 2 10,-1 3-48,-2 2 84,0 0 127,-2 3-155,-2 2-61,1 3 54,-3 4-27,-1 3 5,0 3-9,0 2-7,-1 2 1,1 2 60,1-1-69,0-2 79,2 1 28,0 0-160,1-1-19,1-2 3,0-1-82,2 0-35,1-2-139,2 0 11,1 0-24,2-1-52,1-1-80,0-2-14,1-2-264,2 0 111,3-3-115,-1-1 161,4-2-389,-1-1-9,3-1 66,-4-1 183,3-2-588,-2-1 380,-2-2-80,1-2 413,-1 0-129,-2-3-348,-2 2 908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08.24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3453.84961"/>
      <inkml:brushProperty name="anchorY" value="-15663.53906"/>
      <inkml:brushProperty name="scaleFactor" value="0.5"/>
    </inkml:brush>
  </inkml:definitions>
  <inkml:trace contextRef="#ctx0" brushRef="#br0">280 199 1052,'0'0'0,"0"-2"544,-1-1-121,-1 1 319,-1-3-89,0 0-112,0-1-21,0 0-101,1 1-23,-1-1-39,1 0-196,0 1 98,0-1-41,0 0 34,1 3-78,0-2-51,-1 0 49,0 1 7,-1-2 43,-1 1 1,0-2 13,0 1-20,-2-2-17,1 1-89,0 1 28,-2 1 0,-2 1-126,0 2 52,-1 2-4,-1 3-2,-2 2 2,-1 5-24,-1 1-44,-1 3 26,-1 2-143,1 0 63,3-1-44,-1 0 27,1 2 21,2 0 26,1 1 19,2 0 124,3-1-29,2 3 8,3-1-43,1-2 7,3 1-19,0-3-114,2-1 8,1-2-51,0-1-44,0-3 52,2-1 8,-1-1-26,2-2 86,0-1-1,0-1 18,1-2-29,1-1 0,0-1 4,0-2 26,0 0-22,0-2 17,1-1 10,0-1 39,-1-2 32,-1-1 3,-1-1 4,-1-1 24,-1-2-20,-2 1 58,-1-2-16,-1-3 11,-2 1-33,1 1 47,-1-2 171,0 3-47,0 2-100,0 3 59,-1 0-38,-1 3-12,1 3-57,-1 1-50,0 3-84,0 0 64,0 1-13,-2 3 64,1 3-25,-1 2-22,0 2-14,0 3 15,-1 1-35,1 2-4,-1-2-42,0 2 15,0 2 57,1 0 2,1-1-2,1-1 5,1-1 55,1-1 45,1-2 46,2 0-40,0-4-61,2 1-58,-1-2-17,2-1-12,0 0-7,-1-2-190,2 0 6,-2-1 150,2-3-11,-2 0 20,2-3-47,0 0 34,1-3 76,0 0-9,0-2 0,0-1-10,1-1 36,0-2-31,1-1 6,-1 0-1,0 0-6,-2-1 7,1-3-8,-1 1-6,1-1 15,-1 2 4,2 0-23,0 0-16,0 3-2,-1 0-29,-1 4 2,-3 2-11,-2 3 20,-2 1-7,-1 1 22,-1 1-1,0 1 15,-1-1 39,1 4 4,0 3 2,-1 1 2,1 5 75,0 0-36,0 1 15,1 2-30,0-1-25,1 0 25,0 1-16,1-1-4,0 0-8,1-1 6,0-3-17,-1 0 19,1-2-15,0-2 27,-2-2-35,0-2-92,0 1 49,-1 0-2,0-1-8,-1-1-9,1-1 12,3-2-13,-1-1 92,2-3-32,-1-1-4,3-2 14,1-2 18,2-2 102,1-2-97,1-2 105,-1 0-7,2-2-15,-1 0-56,0 0-50,0-1-154,0 1 65,2-1-87,0 2 11,0 0 41,0-1-1,-1 2 3,0 0 81,-2 1 53,-2 3 54,-1 0 40,-1 3-89,-2 2 78,-2 2 72,-1 3 26,-1 4-131,0 2-6,-2 2-94,1 4 38,0 0-28,-1 3-60,1 2-44,0 2-61,-1 0 72,1 1 75,1 2-7,0-1 20,1-1 9,0 1 41,0-2 36,0 0 43,0-2-82,1-3-8,-1-2-1,0-1-112,1-1-73,1-1 118,0-2-17,1 0 26,-1-1-35,1 0-10,1-2 150,2 0 6,1-3 35,1 0-24,1-3 57,3-3 34,-1 1 100,3-3-112,-1 1-38,2-3-38,-2 0-34,2 0-34,-3-1-32,0 0-172,0-3 110,-1-2-146,-2 2 90,0-1-108,-2 0 57,0 1-28,-2-1 165,0 0-164,-1 0 122,0-1-114,-1 1 36,0 1-186,0-1 116,-2 2-85,1 1 30,-2 3-130,0 4 13,-2 2-258,1 2-124,-10 17-5260,4-11 4839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0.38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5364.23828"/>
      <inkml:brushProperty name="anchorY" value="-16499.99609"/>
      <inkml:brushProperty name="scaleFactor" value="0.5"/>
    </inkml:brush>
  </inkml:definitions>
  <inkml:trace contextRef="#ctx0" brushRef="#br0">259 597 80,'0'-1'408,"2"0"-182,0-2 85,3-1-17,0 0-99,0 0 139,1 0-55,1-2 182,0-1-151,-2-1-64,0 1 102,0-1-77,-1-1-20,-1-1-58,0 0 92,-2-1-140,0 1 75,0-2-76,0 1 80,-1-1-25,0-1-37,0 0 3,0 1-13,0-3 30,-1 1 4,1-1-28,-1-1 94,-1 1-5,0-1 164,-2 1-200,1 1 119,-1 0-51,0 4-27,-1 2-98,0 1 40,-2 2-48,0 1-74,-2 2 62,-1 0-113,0 2-29,-2 2 10,-2 1-20,-1 2-44,-2 3-34,-1 3-40,-1 3 72,0 1 31,1 2-12,0 0 0,0 2 40,2 0-3,2 2 3,2-1 15,1 1-14,3 0 1,1-1 0,2 1 64,1-1 19,1-1-6,0-1 30,1-3 2,3 1-18,1 1-16,1-2-100,1 0-24,1-1-34,1-1 3,2-2 18,-1 0-30,0-2 39,1-1 2,2-2 28,-1-1-16,1-2 8,1-2-2,0 0 18,0-2-14,2-2 1,1-1 0,-1 0 8,1-2-12,-1-1 0,0-2-5,1-3 19,-1 0 4,1-4 56,-1-2-39,0-1 25,-2 1 3,0-3 22,-3-1 41,0-1 28,-2 3-42,1-2 82,-2 1-20,-1 1 9,-1 0-19,-2 1 118,-2 1-54,0 0 87,0 4-72,-1 2 112,0 0 46,0 4-9,0 2-3,1 3-103,0 1-79,1 1-4,0 2-162,-2 3-83,-2 3-9,0 1-1,-1 5-6,0 3 48,1 2 19,0 1-40,1 0 43,2-1 34,1 1-33,1-1-10,2-2-16,1 2-44,1-1 30,1 0 1,0 1 8,0-1 19,0-1 37,0-1 66,1 0-63,0-1 58,-1-3 151,2-1-48,-1-2-39,1-1-6,2-2-50,1-2 86,-1-1-160,2-2-77,-1-1-34,0-1-93,2-3 28,-1-1 36,2-2 15,1-2 116,0-3-7,1 0 62,-2-2 106,-1-4 48,-2-1 32,-1-1-120,-1-1-78,-2-2-48,0 0-64,-1-2 60,-1-1 84,0-1-116,0-3-6,-1 1 104,-1-5 47,-1-1 61,1 0-69,-1 2-84,0 3 84,0 5 115,-1 2 75,-1 6-39,-1 4-64,0 3 86,0 4-13,0 3-94,0 2-6,0 2 20,1 0-83,-3 2-4,-1 1-34,-1 1-19,-2 5 12,0 2-95,0 2 31,-2 4-23,-1 2 13,2 3 23,0 1 22,1 1 48,2 2 2,1-1 4,2 0-40,1 0 8,3 2 22,0-1-45,2 0-42,1-1-26,1 1 21,1-1 78,0-1-4,1-2-44,0-1 22,-1-2 33,0-3-1,0 0-54,-2-3-84,0-1 20,-1-3-32,1-1 28,-1-1-70,1-2-22,0-1 32,-1-1 52,2-1-48,1-1 46,1-1 12,1 0 34,0-2-8,3-1 39,1-2-5,-1-2 3,3-3-13,0-2 9,1-4 10,0-2-3,-2 0 7,-1-1-2,0-2 1,0-2 28,-1 0-26,-1-2-1,-1 1 5,1-2 2,-3 2-1,0-2 11,-2-2 1,-2 0 5,-2 0 13,-1 0 21,-1 0 22,-2-1 66,-2 3-76,0 1 59,-1 3 1,-1 3-52,0 3 13,0 2 68,1 3-64,-2 1 5,1 2-11,2 2-37,1 3 61,1 1-67,-1 1-40,-1 0 6,1 1-17,-2 3 12,0 3-9,-1 2-7,-1 6 2,1 3 4,-2 4-34,1 1 5,-1 3-13,1 2 44,1 2-8,0 0 9,2 1 4,1 1 69,1 1 0,1 2-10,1 0-49,1-2 10,1 0-8,1-3-14,1-1-14,2-3-12,0-3 7,2-2-13,-1-3 13,2-1-23,0-2 2,0-1-16,0-2 9,1-1-88,-2-2 7,0-2-17,-1-1 89,0-1-36,1-1 34,-1-1 31,1-2 47,-1-1-98,0 0 121,2-2-248,-2 0 106,2-1-72,-2-1 51,1 0 78,-2 0 104,1-2-17,0 1 100,0-1-13,-2 1-24,0-1-41,-1 0-60,1-2-57,-1 2-64,0 0 1,-1 1-148,1-1-189,-1 2-259,-1 2 325,-1 0-345,2-1 52,-2 1-163,1 0 193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4.2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46 137 152,'-12'-9'5352,"24"-21"-725,-8-6-1512,-3 30-2757,0-1 0,-1 1 0,1-1 1,-1 0-1,0 1 0,-1-1 0,-2-8 1373,0 20-1791,0 2 40,1 0 0,0-1 1,1 1-1,0 0 1,-1 13-1,-3 16 45,1-9 70,1 0 0,2 47 0,-1-9 43,-2 314 222,5-251-24,5-84-8,-3-31-327,-9-30-827,4-19-2032,2 31 2156,0 0 1,0 1-1,0-1 0,-1 0 0,1 0 0,-4-8 0,3 10 65,-1-3-498,0 0 1,0-1-1,0 1 1,0-1-1,0-9 1,2 1-168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1.482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7135.8125"/>
      <inkml:brushProperty name="anchorY" value="-17439.22461"/>
      <inkml:brushProperty name="scaleFactor" value="0.5"/>
    </inkml:brush>
  </inkml:definitions>
  <inkml:trace contextRef="#ctx0" brushRef="#br0">0 296 224,'0'0'0,"1"-3"380,0-3-187,0-1 49,1-3 152,0-3-42,1-2 37,0-3 30,0 1-12,1-1 29,0 1-31,1 1-139,0 2 95,2 1 15,1 0-143,0 2-33,2 1 41,1 1-83,0 1-24,2 3 14,-1 2-23,0 3 5,0 1 30,-2 4 10,-2 1-38,0 4 102,-1 3-96,-1 4-6,-2 2-50,0 2 5,-2 3-30,-1 2 30,0 0-48,-2 0 52,0 0-7,-1 0-7,0-2-19,-2 0 38,0-1-40,0-3 16,-1-2-28,2-2 45,-1-2-14,0 0 47,1-4-59,1-3 52,0-3-39,-1 1 7,-4 5 2645,8-13-2336,-1 0-162,1-1 28,0-3-154,-1-2-84,1-2-58,1-3-51,0 0-4,3-5-15,2-1-41,3-4-26,5-4 23,1-2-72,2-2 110,2 0 49,1-2 36,2 1 171,-1 2-169,0 3 108,-4 6 89,-1 3-60,-3 6-104,-3 3-4,-2 3-51,-1 4 12,0 3 1,-2 4 18,-1 2-10,2 5 14,-2 5 6,1 1-1,-2 3 20,0 1-6,-2 1-6,0 1-3,-1 0 1,0 0 13,-1-2-18,0-2-8,-1-2-3,0 0-28,-1-1 63,0-3-1,0 0-77,0-3 118,0 0-9,0-1 24,0-3-21,0-1-19,0 0-9,0-1 84,1 0-87,0-2 49,0 0 8,0-2-12,1 0-9,1-1 22,2-3-69,1 0-26,1-3 126,1-1-27,1-1 18,1-4-5,3-1-25,2-4 101,1-2-64,1-2-113,1-2 16,2-1-19,0-2-6,3-2-14,-1 0 18,2 1-10,0 1-45,1 1-149,-3 4 160,-2 4-113,-3 2 154,-4 6-65,-4 3 14,-2 3 55,-4 3 132,0 0-225,0 4 42,-1 2-110,1 4-30,1 5 99,0 2 105,-1 3 7,1 2 108,1 0 10,-1-2 102,0 1-98,-1-2-6,1 3-106,-1 0 15,1 0-22,-1-4 1,1 1-122,0-1 160,0-1-100,0-1-29,0-1-87,-1-2-56,1 1-11,-1-4 4,-1 2-397,0-1 225,-1-1-191,1 0 195,-1-3-370,1-1-216,-1 1-287,1-2 576,0 0-595,0-1 240,2-1-16,2-2 463,2-2-65,2-2 35,-1 0 330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2.129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28964.48828"/>
      <inkml:brushProperty name="anchorY" value="-18576.62695"/>
      <inkml:brushProperty name="scaleFactor" value="0.5"/>
    </inkml:brush>
  </inkml:definitions>
  <inkml:trace contextRef="#ctx0" brushRef="#br0">30 417 100,'0'0'0,"0"-2"640,0-2-327,0-1 164,-1-2-81,1 0 243,-2-2-133,0 2 187,0 0-385,1 3 238,0 1-140,0 0 277,1 4-635,0-1 8,0 0-62,0 0 24,0 1-26,0-1 6,0 0 16,0 2 12,1 1-3,-1 0-4,4-1-16,0 1 50,1-2 17,2 0-30,2-2-16,0-1 13,1-1 26,2-1-17,-2 0-44,2-2 4,0-3 14,-2 1 36,2-3 36,-2-1 31,-1-1 47,0-1 37,-1 1-47,-1-1 148,0-2-52,-2-1-20,-2 1-9,-1 1-80,-1 1 77,0 1-28,-2 0 45,0 2-57,-1 2 103,-1 1-36,-1 3-9,-1 0-74,-2 2 150,-1 3-212,-3 1-24,1 2-44,-4 4-116,1 1 130,-5 5-70,1 3-7,0 3 52,2 1-41,1 3 46,2-1 38,2 2-116,3 2 37,1 0 13,3 0-41,2-2 19,4 0 12,2-1 84,2 0-4,1-2-16,2-1 0,2 0-43,2 0 20,1-3-55,1-1-36,0-1 68,1-4 31,-1-1 26,0-3 119,1-2-34,1-1-9,1-2-63,-1-1-21,2-3-19,-2-1-18,3-2-25,0-3 10,-1-1-1,0-2 41,-2-1-25,0-2-13,-1-4-24,0-2-60,-2-3 0,-2 0 32,-1-3-26,-2-2 65,-1-2-9,-1 2 15,0-2 64,-1-1 2,0 0-2,-1-1-18,1 0-9,-2 0 38,0 1-3,-1 1 3,-1 6 66,-1 2 66,-1 5-48,0 2-15,-1 4 61,0 3 7,0 4 47,0 1-75,0 3 58,-3 2-65,0 3-39,-4 4-27,-1 4-63,-1 3-33,-2 3-6,0 3-8,1 2-5,-2 1-4,1 2-18,1 1 14,1 1-6,2 0-44,0 1 3,2-1-8,1-1 18,2 0-85,1-1-21,2-2-83,-1-3 46,2-2-169,-1-4-52,1-1-366,0-2 335,-1-2-338,0-1-71,0-1-21,0-3-106,0-2-118,-1-2 72,2 2-37,-1-1-7,-1 0 424,1-1-336,-3-6-926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2.761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0375.75977"/>
      <inkml:brushProperty name="anchorY" value="-19727.20898"/>
      <inkml:brushProperty name="scaleFactor" value="0.5"/>
    </inkml:brush>
  </inkml:definitions>
  <inkml:trace contextRef="#ctx0" brushRef="#br0">114 462 48,'0'0'0,"-1"-1"436,-2-4-145,-3-4 154,-2-1 124,-1-1 102,-1-2-150,0 1 310,-1 0 217,-1 0-275,3 2-71,1 3-270,-1 1 114,3 1-222,1 3-42,2 0-239,1 1 0,1 2-43,1-1 14,0 1-27,4-1-30,3 1 9,0 0 12,4 1 14,3 1-49,2-1-87,5 1-103,0 0 109,2-1-154,2 0-73,1-3-48,-1 0 133,4-2-200,-1-2 220,2-1-34,-1-2 88,-2 0 123,-2-2-1,0-1 87,-3-1 66,-2-2-8,-3-2 113,-3-3 41,-3-1 37,-2-3 31,-4-1 39,-1 0 57,-3 0 6,-1 2-163,-1 3 115,-1 0 42,-2 2-99,1 2-67,-1 4 46,0 0-70,0 3 18,1 2-87,1 3 103,-1 1-141,-1 0-29,0 2-18,0 1 5,-1 2 0,-2 4 18,-3 2-19,-2 4 2,-1 2 37,0 4 40,0 3 28,1 2-26,1 4 20,2 2-126,2 3-26,1-1 43,1 1-68,1 1-41,1 1 20,1-2 45,1-1 97,0-2-15,2 1-9,1-4 7,1 0-31,1-2-67,0-4-15,1-2 69,0-3 12,0-2-135,-1-4 38,1-2 305,0-2-79,-1-1 107,-1-2-128,0-1 83,2-1 47,-1-1-58,4-1-308,1-2-113,-1-1 81,3-1-86,1-3-55,-1-1 82,0-3 36,0 0 42,1-4 135,1-3-24,0 0 9,3-2 8,1-2-26,2 0-21,0 0-9,1 1-14,-1 0-17,0 1-5,-3 3 22,-1 3 21,-4 3 37,-3 5 20,-3 2-2,-3 3 9,-1 1-7,-1 1-30,0 2-14,0 2-4,-1 3 4,0 2-8,0 4 8,-1 2 6,0 0 32,0 2 28,1 1-19,-1 2-14,0-1 23,1 0 19,0 0-10,0-2 6,2 0-29,0-2 73,-1-1-3,2-1-48,-1-4 22,1 1-14,0-2-109,0 0-2,1 0-137,-2-3-116,2 1-75,0 0-96,-1-2 58,0-1-200,11 5-4863,-7-7 4817,1-5-115,3-2-197,-2 0 620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3.22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2018.34961"/>
      <inkml:brushProperty name="anchorY" value="-20919.78906"/>
      <inkml:brushProperty name="scaleFactor" value="0.5"/>
    </inkml:brush>
  </inkml:definitions>
  <inkml:trace contextRef="#ctx0" brushRef="#br0">136 257 264,'0'-2'1056,"-1"-2"-546,0-2 166,0 0 217,-3-3-196,1 0-4,0 2-162,0-2 126,0 2-63,0 0 104,0 1-428,1 1 128,0 2-147,-1 2-86,-1 2-23,1 0-93,-3 4-22,-1 2-25,1 1 16,-2 2 34,0 0 50,1 2 8,-2 3 27,0 1-37,0 0 83,1 2-132,1-1-58,2 0-20,0 2-41,3-1 47,1-2-50,2 1 25,1-2 82,3 0 87,-1-1 4,1-2-139,0-3 26,-1 0-15,1-2 20,1-2 87,-1 0-51,4-1 58,1 0 84,1-2-42,2-1-41,-1-1 29,3-3-270,0-3 6,0 0-3,0-3-56,1-2 84,0-2 16,-3 0 7,0-4 37,0-2 131,-2-1-35,-2 1 29,-2-2-25,-3 0-44,-3-4 184,-2 0-132,-2-1 66,0-2 11,-2-1-61,-1 1 15,1 0 139,-2 1-146,0 3 51,0 2-34,-1 5-69,-1 2 10,0 4 98,-1 2-22,1 3-164,-1 3 0,0 4 50,0 2 31,-2 5 91,-2 4-113,-1 3-133,-1 1 200,1 1-62,1 0 40,1 2-19,3 2-203,2 0 109,3 1-53,3 0-56,3 0-95,2-2-47,3-1-388,3-2 270,1-2-104,4-3-200,2-1 162,4-1-312,4-2-12,2-1-51,2-2 228,1-1-464,0-1 323,0-1 102,-3-2 265,-1-2-691,-5 0 1130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14.047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3230.26172"/>
      <inkml:brushProperty name="anchorY" value="-22023.5918"/>
      <inkml:brushProperty name="scaleFactor" value="0.5"/>
    </inkml:brush>
  </inkml:definitions>
  <inkml:trace contextRef="#ctx0" brushRef="#br0">293 453 580,'0'0'880,"0"-2"-523,0-2 598,0 0-366,0 0-11,0-2-231,0 1 103,1-3-54,0 1 172,-1-2-360,1 0 197,-1-3-65,0 1 30,0 0-126,-1-1 103,0-1-46,-2 0-95,0 0-22,-1 1 70,0 0-94,-2-1 109,-1 1 57,0 0-202,-3 2 142,0 2-44,-1 1 51,0 2-44,0 2 35,-2 1-109,1 2-72,0 1-31,-2 2-197,1 3-49,-2 3-28,0 2 27,0 3-9,0 2 73,2-1 79,1 3 122,2 1-12,1 2-175,0 0 140,2-2 19,1-1-17,0 1-58,1-1-4,2 2 52,1-2 37,1 0-64,1-1-60,2-1 21,0-1-9,1 0-57,0-4 45,1 0-7,1-2 67,-1-3-31,1 1 13,1-3 35,1 0 18,0-2-31,2-1-30,1-1-39,2-2 50,-1-1-33,1-3-46,4-2 46,-1-3 21,1-3 12,-1-1-18,-1-3 3,0-2 31,1-2-23,-2-2 17,-1-2-9,-1 0 12,-2 0 39,-1-3 7,-2-1-3,0-1 18,0 0 51,-1 0 182,1 1-11,1-3 69,0 0-163,1 2 126,-2 2-67,0 4-137,-1 5-132,-1 3-9,0 6 69,-2 3-1,-1 4 9,0 3 117,-2 1-27,-2 3-51,-2 3-33,-2 5-57,-2 4-8,-1 5-17,-1 2 15,0 5 3,-1 1 0,1 3 6,1-2 35,1 1 14,1-1 8,3 1 20,0-1-28,3 0 37,0-1 40,2-1-19,0-1-33,3-1 34,0 0-3,2-1-22,-1-4-40,1-1-31,0-4 0,1-1-9,-1-4-4,1-1-22,-1-4 0,3-1 13,0-2-38,1-2 21,2-1-44,1-2 25,1-1 5,0-1 17,2-3-18,0-4 30,1-2-8,-1-1 26,-1-2-11,0-2 14,-2-2 2,0 0-1,0-3 57,-1 0 73,-1-1-13,0 0-8,-2 1 26,0 3-9,-1 0 54,-2 3-271,0 2 81,-2 4-107,1 2-45,0 3 106,-1 1-121,0 3-65,-1 1 256,-1 2-181,-1 3 225,1 4-23,-1 1 22,0 7 50,-1 2-8,1 3 42,1 2-14,1 2 2,1-2-102,0 0 10,2 0 80,1 0-146,1-2 28,3-1-34,0 0-48,3-1 128,-1 0-13,0-2-24,-1-1 145,-1 0-20,-2-3-34,-1-1 59,-2 1-28,-2-3-20,-4 1-26,0-1-69,-3 1 40,-1-1-12,-3 1 10,-1 0-29,-3 0-19,0-1-38,-3 0-403,2-1 131,-1 0-415,-1-2-746,2-1 168,2-2 73,1 0-635,1-2 579,1-2-1062,2 0 1251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52:41.885"/>
    </inkml:context>
    <inkml:brush xml:id="br0">
      <inkml:brushProperty name="width" value="0.1" units="cm"/>
      <inkml:brushProperty name="height" value="0.1" units="cm"/>
      <inkml:brushProperty name="color" value="#B4C3DA"/>
      <inkml:brushProperty name="inkEffects" value="silver"/>
      <inkml:brushProperty name="anchorX" value="-37346.18359"/>
      <inkml:brushProperty name="anchorY" value="-28721.15625"/>
      <inkml:brushProperty name="scaleFactor" value="0.5"/>
    </inkml:brush>
  </inkml:definitions>
  <inkml:trace contextRef="#ctx0" brushRef="#br0">81 364 40,'0'0'0,"-3"0"268,0-1-61,-2-1-29,-1 0 98,0-1-10,2 0 26,0 1-96,-2-1 99,2 0-56,1 1 77,1 1-100,1-1 202,0 2-233,-2-1-17,0 0-61,0 0 52,1 0-7,-1 0 690,0 0-756,0 0 28,-1-1-5,1 1 2,0 1-83,2-1-18,-1 1 10,2 0-61,0 0 35,1 0-3,-1 0 27,1-1 41,2 0 42,1-1-22,2 0 34,1-1-27,0 0 13,3 0-73,0 1 38,6 0-47,-1 0 7,3 0 1,3 3-1,2 0-14,2 2 4,1 0-2,1 0-10,1 0-6,3 0-12,0 0 16,2-1 8,1 0 30,1 0-2,0 0 27,-3-1-11,0 1 28,-1 0-3,-3 0-39,-5 0-54,-4 1 9,-3-2-27,-3 1 5,-4 0-3,-4-1 9,1-1 30,-2 1 30,1 2 968,-9-5-953,1 1-40,-2-1 10,-3 0-25,-1 0-4,-1 0 5,-1 0-7,-2 1-3,-1 0-4,-6 1 10,1 0 1,-2 1 5,-1 0-5,-1 0 20,4 1-5,-3 0 11,0 0 12,0 1 6,0-1-5,2 1 17,-1 0-19,0-1-4,1-1-36,1 1-18,2-1-12,1 0-10,2 0 20,0 1-25,3-1 26,-1-1 25,3 1 3,0-1 6,1 0 5,2 0 4,3 0-5,-1 0-12,0 1 12,1 0-23,0-1-26,1 1 35,1-1-32,0 0 5,1 0 3,0 0 22,0 0 26,0 0 18,1 0 132,-1 0-169,0 0-10,4-2-1,2 1-8,4-2 3,5 1 2,5 0 4,3 0 0,3 0 4,2 1 0,2-2-52,1 1 58,2 1-25,2-1 12,2 0 13,0 0-9,1 1 8,1-2 59,4 2-63,-3-1 22,0 0-21,-1-1-1,-1 1-10,-3-1 3,-3 1-7,-3 0-3,-3 1 15,-5-1 9,-7 1 2,-3 0-3,-2 0 16,-3 0 37,-3 0-20,-1 1 24,-1 0-30,-3 0 14,-2-1-18,-1 0 13,-2-1-42,-2 1-1,0-1-12,-4-1 2,0 2-2,-1-1 0,-2 1 4,-4 0-5,-2 2 2,-3-1-1,-1 1 4,-1 0-38,-1 1-16,0 0 20,0 0 1,0 1-5,-3 0 3,-1 0 13,-3 1 38,3 0-6,-1-1 1,0 1 11,1 0-13,1-1 5,1 1-2,2-1 4,0 0-5,5-1 2,2 0-1,3 0 0,2 0 0,5-1 0,2-1 0,3 1 0,0 0 4,2 0 0,0 0-5,2 0-3,1 0 5,0-1-6,1 1 2,0-1-6,0 0 6,1-1-1,3 0 0,4 0 4,3 0 0,4-1-10,3 0 8,4-1-7,3 0-17,3 0-33,4-1 9,3 1-16,2-2 41,4 1 20,-2-1 6,3 0 11,1 1 45,5-1-2,-1 0-24,2 0-1,1 0-42,1 0 10,-4-1-11,1 0-3,0 0 1,-1 0 3,-4 1 4,-2 0 9,-2 0 7,-2 1 8,-2 0 17,-3 1-8,-4 1 13,-3 0-8,-5-1-2,-4 1-13,-4 1-2,-4 0-5,-1 0 19,-2 0-15,-2 0 10,0 1-7,-2-1-17,-2 1 0,-3-1-15,-3-1-39,-3-1 33,-3 1-17,-3 1-5,-5 1 17,-3-1-2,-1 1 6,-4 0-14,-1 0-1,-2 0 14,-2 1-10,2 1 13,-1 0-13,-1 1 19,-3 1-6,2 0 11,-2 0-2,1 1 5,0-1 23,2 0-6,-1 0-2,-2 1-54,0-1-13,1 1 18,1-1-41,2 1 2,0-2-1,5 0 40,2 0 67,4-1 30,2 1-6,4-1-11,4-1 19,3 0-7,4 0-36,2-1-30,2 0-13,1 0 23,1 0-19,0 0-7,3 1 11,4 1 0,5 0-4,5 0 16,3-1-15,5 1 29,4-1 1,4-1 10,2-1-11,5 0 9,6 0 2,4-2 0,1 1-19,3-2 1,3 1 13,3-2 9,2 1 2,3 0 39,1-1-24,2 1-5,-5 1-8,1 0-3,-3 1-24,2 0-21,-2 1-10,-6 0 18,-6 0-6,-4 0-3,-7-1-8,-6 1 31,-7 0 18,-4-1 0,-6 1 8,-2-1 9,-4 0 30,-4 1 39,-2 0-32,-3 0-24,-1 1 64,-1-1-36,-1-2 35,0 0-64,-3-1 9,-3 1-14,-3-1 2,-5-1-7,-1 1-22,-3 0-35,-3 0 26,-3 1-6,1 1-3,-2 1-22,-4 0-45,-1 2 12,-1-1 6,-2 2-32,-1-1-9,-3 1-3,2-1 41,-4 1-9,-1 0 20,-1 0 14,2 0 7,1 0 14,1 1-3,2-1 11,2 0-2,0 0-13,3 0-1,2 0-5,7 0 10,3 0-3,2 0-4,5 0-3,4-1 24,4-1-12,2 1 9,2-1-6,1 0 16,1 0-10,-1 0 8,1-1-6,4 2 6,2 0-6,5-1 6,4 1 3,5 0 0,3-1 9,5 0-2,2 0 1,4-1 9,0-1-7,2 0 12,3 0-8,4-1-16,3 0 14,4 0-10,3 1-7,3 0 3,-1-1-12,2 1 4,0-1 12,2 1-9,0-1-1,-3 0 1,-3 1-11,-1 0 22,-2 1-20,-4 0-4,-1 0 20,-3 0 3,-4 0 4,-5 0 1,-4 0-5,-5 1 6,-3-2 13,-5 1 0,-2-1 39,-5 1 50,-3 1 21,-3-1-24,-1 1 216,-6-2-150,0 0-140,-2 0-19,-2 0-49,-2 0-28,-4 1-2,-3 0 39,-5 2-41,-3-1 46,-4 1 20,0 0-37,-3 0 4,-1 0-1,-4 1-35,-1-1 28,-2 1-9,-2 1-17,-2-1 38,0 0 21,0 0 14,-2 0-42,-1 0 18,0 0 36,-1 0-3,0 0 27,1-1-29,5 1-17,3-1 60,4 0-44,3 0-17,6-1-13,3 1-4,7-2-6,2 1-18,4-1-9,3 1 10,4-1-23,4 2 30,7-1-5,4 0 12,5 1 7,5 0 3,6 0 5,2 0 4,7-1 23,4 1-34,5-1 29,2 0-4,3 0-8,3 0 4,7 0-30,0 1 3,2-1 44,0 0-18,1 0-2,-4 0 21,0 0 3,2-1 14,-2 0-8,0 0-57,-6 0 12,-2 0-12,-3-1-9,-4 1 17,-3-1 22,-3 0 12,-5 1 32,-5 0 8,-6 0-14,-4 0 24,-2 1-2,-5 0-17,-2 0 6,-3 0-13,-2 0 27,-2 0 20,-2 0-33,-2 0 30,-5-1-18,-3-2 10,-1 1-49,-3-1 0,-3 0-31,-4 1-27,-2 0-18,1 1-16,-4 0-54,-3 1 27,-3 0-36,-1 0 47,-3 0-56,-3 0 31,-5 0 27,-3 0 15,-4 1-11,-4-1 35,-5 1-1,0 0 30,0-1 2,-2 0-3,-2 1-30,5 0 27,1 1-37,5 0-23,6-1 1,7 1 11,8-1-19,4 1 38,7-1-6,4 0 41,4 1 18,4-1-3,3-1 8,5 3-10,3-1-10,4 0 16,7 0-16,7-1 10,3 1 16,5 0 5,4-1 4,5 0-13,4-1-1,5 1 0,5-2-15,4 1-6,-1-2 2,3 1-2,2-1 4,3 0 0,-2 0-5,1 1 2,-1-1-1,0 1 0,-5-1 4,-1 1-19,0-1 15,0 1-1,-3-2-4,-3 1-26,-4-1-17,-4 0-6,-1-1 4,-6 1 21,-4-1-16,-4 0 53,-5 1 37,-4 0-13,-4 0 60,-3 1 8,-3 0 19,-2 1-53,-3 1 13,-1-1-11,-2 1 19,0 0-57,0 0 8,-1 0 56,1 0 24,0 0-70,-4 1 35,-1-1-40,-3 0 18,-4 0-25,-3 1-63,-6 1-39,-4 0 20,-5 2-22,-2 0 29,-3-1-18,-4 1 16,-4 0 5,-5 0 8,-1-1 13,-1 0 11,-1 0-7,3-1 8,1 0-6,3 0 2,2-1 8,3 1-2,3-1 1,7 1-10,2-1 4,7 0-12,3 0-10,6 0 6,4-1-7,3 0 20,6 0 4,6-1 18,7 1 11,7-2-2,4 1 2,9-1 0,6 0-10,7 1-6,2-1-3,5 0 0,4 0 3,8-1-5,0 0 6,4-1 3,2-1-14,0 0-15,-2-1 8,-2 0-17,-1 0-62,1 0-24,-6 1 58,-4 0-27,-4 1 94,-4 0-7,-8 1 12,-4 0 76,-5 0 31,-7 0-4,-5 2 25,-6-1-79,-5 2 47,-6 0-17,-2 0-7,-3-2-24,-3-2 20,-4 0-83,-4-2 14,-2 0-12,-4 0-10,-5 1-7,-3 0-73,-4 1 15,-2 0 56,-3 0-10,-4 2 2,-1 1 26,-2 1-12,-4 0 70,-4 2-47,1 1-44,-2 0 18,0-1-14,0 1-12,3 1 26,0-1-4,0 1 40,0-1-6,0 1-42,5-1 4,1 0-59,3-1 0,5 0 66,4-1 1,4 1-10,6-2 25,6 1-16,5-1 43,3 0-8,2 2-79,1 0-32,1 1 83,5-1-16,2 1 67,6-1-5,3-1-4,5 1 28,5-2 15,7-1-31,3-1-41,4-1 7,5-1-20,5 0-7,4-1 6,0 0-2,6 1 0,2 0 9,2 1 2,-3 0 5,-1 0 4,-2 0-5,1 1 6,-3-1-15,-2 1-20,-4-1 1,-2 0-7,-5 1 24,-2 1 16,-4-1 15,-2 1 27,-4-1-16,-5 0 36,-3 0 8,-3-2 18,-4 0-21,-4 1 26,0-1 39,-4 0-24,-2 1 5,-2 1-42,-1 1 6,-2 0-51,0 0-1,-3 0-41,-1 0-23,-4 0-1,-3 0-27,-4 1 16,-4 0-20,-4 1-5,-4 1 6,-2 0 7,-5 1-7,-4 1 7,-5-1 8,-1 1-12,-4 0-9,-4-1 16,-8 0-6,0 0 34,-3 0 6,-1 0 0,-3 0 48,4 0-3,0 1 4,-4-1-9,3 1-6,2-1-36,8 1 10,7-2-20,9 1-6,7-2-3,9 1 18,8 0-10,7-1 36,3-1 9,5 1-5,6-1 13,5 0 6,9 0-11,5 0-5,7-2 2,6 0-16,6 0 8,3-2-2,6 1-10,8-2 22,7 0-6,2 1-3,5 0-3,3 1-9,4 0-2,0 2 4,-1-1-11,-1 1 13,-4-1-4,-3 1 15,-8-1 5,-5 0 4,-5-1-13,-2 1-48,-6 0 9,-5 0-6,-7 1 27,-5-1 48,-8 1-3,-4 0 38,-7 1 49,-4-1 34,-4 1-28,-2 0 144,-3 0-168,0 0-54,0 0 2,1 0-18,-1 0-106,1 0 25,0 0-19,-4 0-129,-1 1 212,-3 0-60,-5 1 2,-2 0-7,-5 1 8,-4 0 11,-7 0-27,-2-1 38,-4 1 20,-4-1 19,-4 0 12,-1-1-29,-2 0 5,-1 0-12,-6 0 3,1 0 2,0 0-5,0 1-12,2 0 3,4 1-2,3-1-5,5 0-17,8 0-42,6 0 11,7 0-3,8 0-14,5-1 13,4 0-98,4 0 117,3 1 69,8 0-4,6-1 53,4 1-48,6-1 41,5 0 76,7 0-91,1-2-34,4 0 5,3-1-4,2-2-1,-2 1 9,2-1 7,0-1-1,1 1 1,-4-1-19,-3 0 15,-4 1-10,-3-1-11,-4 1-7,-4 0 2,-5 0-21,-4 1 10,-3-1 1,-4 1-10,-4 0-10,-2-1 39,-3 1 2,-2 1 15,-1 1-35,-2 0-35,0 0 9,0 1-21,-1 0-71,5-4-1381,-2 1 872,1 2-78,-2-1 161,2-2-293,1 1 122,3-2-108,3 1 37,-1 0 370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7T04:47:32.87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3257 1363 1692,'1'-1'230,"-1"1"0,1-1 1,-1 0-1,1 1 0,-1-1 0,1 0 0,-1 0 0,1 1 0,-1-1 0,1 0 1,-1 0-1,0 0 0,0 0 0,1 1 0,-1-1 0,0 0 0,0 0 0,0-2 1,-3-38 9779,-1 44-9998,1 0-1,-1 0 0,1 1 0,0-1 0,0 1 0,0 0 0,0 0 0,0 0 0,1 0 0,0 0 0,-3 7 0,-10 17 40,5-11-32,0 1-1,2 0 1,-12 35 0,9-25 83,-27 46-1,4-6 203,19-36-194,-1-1 0,-1-1 0,-22 30 0,-34 41 370,47-70-358,11-12-4,0-1-1,-2 0 1,-25 20-1,-2 0 70,27-22-101,-1-1 1,-28 18-1,-6-1-11,0-3 0,-2-2 0,-2-2 0,0-3-1,-1-2 1,-115 23 0,79-26-16,-98 10 44,-111-21-87,233-9-19,1-4-1,-91-19 0,116 17 14,0-2-1,2-2 0,-1-2 0,2-2 0,0-1 0,1-2 1,-69-48-1,43 18-51,2-2-1,2-2 1,-72-85 0,108 108-62,1-1 0,1-2 0,2 0 1,-28-63-1,24 26-142,4-1 0,3-1 0,-11-90 0,-2-5 43,-22-95-317,50 249 577,-2-1-1,0 1 1,-6-14 0,5 16-60,2 0-1,-7-25 1,-13-17-211,17-4-372,6 55 521,1-1-1,-1 1 1,0-1 0,1 1-1,0-1 1,0 1 0,0-5-1,0 7 42,6-33-130,-4 27 140,0-1-1,-1 1 1,0 0 0,0-11-1,-7-71-239,5 80 283,0-1 0,-1 1-1,1 0 1,-6-13 0,2 4-1,-5-25-192,10 41 140,-4-29-103,1 23 144,0 1 0,0-1 0,1 1 1,0-1-1,0 0 0,0-9 0,-3-12 10,-4-41-151,8 48 158,0 7-400,-7 28 182,1 8 158,2 1 0,0 0 0,-3 40 0,6-38-68,-11 54 222,7-47-218,1 0 0,0 38 0,-2-13 222,1-22 154,4-6-318,1-7-346,0-30 2102,-3-50-1737,2 42-18,1 1 1,2-30-1,22-110-8,-15 119 63,-1 6-281,-2 0-1,4-49 1,-8 71 366,0 0 1,0 0-1,1 0 1,0 0-1,4-8 0,-6 15-682,2 3 209,29 29 721,130 139-723,-148-156 387,-1 1 1,-1 0 0,0 1-1,-1 0 1,15 30 0,-12-28-5,-11-16-18,-1 0 0,0 1-1,1-1 1,-1 0 0,0 1 0,0-1-1,0 1 1,0-1 0,0 1-1,0 0 1,0-1 0,-1 1-1,1 0 1,0-1 0,-1 1-1,0 0 1,1 3 0,-1-4 57,11 8 712,-47 2-595,0 1-1,-51 26 1,26-6-301,-80 57-1,98-57 132,42-31 559,21-26-1202,-8 10 631,0 0 0,-1-1 0,-1 0 1,0 0-1,-1-1 0,-1-1 0,-1 1 0,0-1 0,-1-1 1,-1 1-1,-1-1 0,3-37 0,3-110-456,-10 165 425,-3-6-93,2 2-395,-5 9 275,2 2 227,0 1-1,0-1 0,1 1 0,0 0 0,0 0 1,0 0-1,1 0 0,-1 9 0,-10 25 98,-32 86 8,29-75-108,10-35 89,1 0 0,1 0-1,0 0 1,1 0 0,0 29-1,3-45 139,2-2-201,0 1-1,0-1 1,0 0-1,0 0 0,0 0 1,-1 0-1,1 0 1,0 0-1,0-1 0,-1 1 1,1 0-1,0-1 1,-1 1-1,1-1 0,-1 0 1,2-2-1,21-29-242,-19 25 178,2-4 47,-1 1-1,2 0 1,-1 0-1,1 1 1,1 0 0,0 0-1,0 1 1,12-9-1,-1 3 174,-17 11-153,0 1 1,0 1-1,0-1 1,1 0-1,-1 1 1,1 0-1,-1 0 1,1 0-1,0 0 1,0 1-1,0-1 1,8-1-1,75-4-1300,-87 35 1077,-4 3 326,-2 14 946,6-99-1058,0-45 62,-8 93 209,0-6-126,3 6-1271,3 23 626,3-7 472,1-16-168,-2 3 194,0 1 1,0 0 0,0-1 0,0 1-1,0-1 1,0 1 0,-1 0-1,1-1 1,-2-2 0,-20-54 68,21 58-85,0 2-298,0-1 299,0 1-1,0-1 1,0 1 0,-1 0 0,1-1 0,0 1 0,0 0-1,0 0 1,1-1 0,-1 1 0,0 0 0,0 0 0,0 0 0,1 0-1,-1 0 1,0 1 0,0 1 0,-13 26-276,11-23 211,1 9-8,2-14 99,0 0-1,0 0 0,0 0 0,-1 0 0,1 0 1,0 0-1,0 1 0,-1-1 0,1 0 0,0 0 1,-1 0-1,1 0 0,-1 0 0,0 0 0,1 0 1,-1 0-1,-1 0 0,1 2 41,1-1 1,-1 0-1,0 0 0,0 1 1,1-1-1,0 1 0,-1-1 1,1 0-1,0 4 0,1 0 580,-1-17-492,0 9-63,-1 1-35,1 1-1,-1-1 0,0 1 0,1-1 1,-1 1-1,0-1 0,1 0 0,-1 1 1,1-1-1,-1 0 0,1 1 0,0-1 1,-1 0-1,1 1 0,0-1 0,-1 0 1,1 0-1,0 0 0,0 1 0,0-1 1,-1 0-1,1 0 0,0-1 0,0 2-248,-16-3-757,15 3 985,0 0-1,0 0 1,0 0 0,0-1-1,0 1 1,0 0-1,0 0 1,0-1 0,0 1-1,0-1 1,0 1 0,1-1-1,-1 1 1,0-1-1,0 1 1,0-1 0,1 0-1,-1 1 1,0-1 0,1 0-1,-1 0 1,1 1-1,-1-2 1,-7-28-641,7 23 444,1-1 0,0 0-1,1 1 1,0-1 0,3-13 0,-1 6 177,-1 0 0,0 0 0,-1 0 1,-1 0-1,0 0 0,-1 0 0,-1 0 1,0 0-1,-6-20 0,3 13 128,4 21 546,-3 9-507,-2 14-449,4-16 313,-9 28-530,-10 59 1,5-17 607,-4 5 451,-20 67-384,39-145-146,-4 7 63,1 0 1,1 1 0,0 0-1,0-1 1,1 1-1,-1 17 1,3-27 29,-2 12 1192,8-20-1321,0 0 0,1 0-1,0 1 1,0 0 0,0 0-1,0 1 1,1 0 0,15-7 0,8-2-168,37-11 0,9-3 432,-69 24-288,1 0-1,-1 1 0,1 0 1,-1 1-1,1 0 1,14-1-1,-20 3 130,29 0 326,35-9 422,-135-13-677,24 10 103,-76-35-1,114 43-296,0 0 0,0 0 0,1-1-1,-1 0 1,1 0 0,0 0 0,1 0-1,-1-1 1,1 0 0,0 0 0,1 0-1,0 0 1,-1-1 0,2 0 0,-3-8-1,1 6-4,2 0-1,-1 0 0,2-1 1,-1 1-1,1-1 0,0 1 1,1-1-1,0 1 0,1-1 1,0 0-1,3-10 0,-2 3 229,-2 17-188,0 0-1,0 0 1,0 0-1,0 0 1,0-1-1,0 1 1,0 0-1,0 0 1,0 0-1,0 0 1,0 0-1,0 0 1,0 0-1,0 0 1,0 0-1,0-1 1,0 1-1,0 0 1,0 0-1,0 0 1,0 0-1,0 0 1,0 0-1,0 0 1,0 0-1,0 0 1,0 0-1,-1 0 1,1-1-1,0 1 1,0 0-1,0 0 1,0 0-1,0 0 1,0 0-1,0 0 1,0 0-1,0 0 1,0 0-1,-1 0 1,1 0-1,0 0 1,0 0-1,0 0 1,0 0-1,0 0 1,0 0-1,0 0 0,0 0 1,-1 0-1,1 0 1,0 0-1,0 0 1,0 0-1,0 0 1,0 0-1,0 0 1,0 1-1,0-1 1,0 0-1,-2 1-20,1 1-1,0 0 1,1 0-1,-1 0 0,0 0 1,0 0-1,1-1 1,-1 1-1,1 0 0,0 0 1,-1 0-1,1 0 0,0 1 1,0 1-1,-2 35-48,-2 0 0,-1 0 0,-2-1 0,-17 50 0,20-70 188,-5 37-1,7-38 82,-1 0-1,-6 20 1,8-32-205,0 1 0,0-1 0,1 1 0,0-1 0,0 10 0,0-1-6,23-26-149,-9 5 101,0 0 0,0 0 0,0 2 0,1 0 0,17-4 0,2-1 74,-4 1-86,0 0-1,0 3 1,0 0 0,1 2 0,49-1-1,-80 5 260,16-1 1050,-23-8-1298,0 0 1,0 0-1,-1 0 0,-1 1 0,1 1 1,-15-11-1,-28-26 16,27 15 68,-37-59 1,33 44-88,22 36 4,1 0-1,-1 0 1,-1 1 0,-8-8-1,15 14 184,-7-2 22,7 3-187,0 0-1,0-1 0,-1 1 0,1 0 1,0-1-1,-1 1 0,1 0 0,-1 0 0,1-1 1,0 1-1,-1 0 0,1 0 0,0 0 0,-1 0 1,1 0-1,-1 0 0,1-1 0,-1 1 0,1 0 1,0 0-1,-1 0 0,1 0 0,-1 0 0,1 1 1,-1-1-1,0 0 0,-6 20 142,1 0 0,-6 32 0,-2 7 572,-80 191-1074,68-188 796,29-62-361,0-1-1,0 1 0,0 0 1,0-1-1,0 1 1,0-1-1,0 0 1,-1 0-1,1 0 0,0-1 1,-1 1-1,3-2 1,61-29-83,-33 13-490,60-24-1,-82 39 565,1 1-1,-1 0 1,1 0-1,0 1 1,0 0-1,-1 1 1,24 2-1,18 2-109,-39-5 289,-15-2 923,-5 3-1128,1-1-1,-1 0 0,0 0 0,1 0 1,0-1-1,-1 0 0,1 0 0,0 0 1,1 0-1,-6-5 0,-10-6-48,-1 0 47,1 0 0,1-1 1,0-1-1,1-1 0,-23-28 1,-25-23 90,64 67 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4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20 104 212,'-2'-4'548,"-1"1"0,1 0 1,0-1-1,0 0 0,0 1 0,1-1 0,-1 0 0,1 0 1,-2-7-1,9 3 3035,-2 5-3524,0 0 0,1 0 1,-1 1-1,1 0 0,-1 0 1,1 0-1,0 0 0,0 1 0,0 0 1,6-1-1,-5 0 40,25-5 258,0 0 0,1 2 0,0 1 0,59 1-1,-81 4-344,-1 1 0,0 0 0,0 1-1,0 0 1,-1 0 0,1 1-1,-1 0 1,0 1 0,0-1-1,0 2 1,0-1 0,-1 1 0,0 0-1,0 0 1,-1 1 0,10 13-1,1 3 59,0 1 0,-2 0 0,-1 1 0,13 31 0,2 26 38,-22-60-62,0 1 0,21 40-1,-20-47 113,-1 0 0,0 0 0,-1 1 0,0 1 0,-2-1 0,0 0 0,-1 1 0,0 0 0,-2 0 0,0 0 0,-3 27 0,-1-27-5,-2-1 0,0-1 0,-1 1 0,-1-1 0,0 0 0,-2 0 0,1-1 0,-2 0 0,-13 16 0,15-22-56,0 0 0,0-1 0,-1 0 0,0 0 0,0-1 0,-1 0 0,0-1 0,-1 0 0,1-1 0,-1 0 0,0 0 0,0-1 0,-22 4 0,-10 1 26,0-3 0,-59 2 0,98-7-127,-13 0-65,0-1 0,0-1 0,0 0 0,0-1 0,-21-6 1,37 8-82,-1-1 0,1 0 0,0 1 0,0-1 0,0 0 0,0 0 0,0 0 0,0 0 0,0 0 1,0 0-1,0 0 0,0 0 0,0 0 0,1 0 0,-1-1 0,0 1 0,1 0 0,-1 0 0,1-1 0,0 1 1,-1 0-1,1-1 0,0 1 0,0 0 0,0-1 0,0 1 0,0-1 0,0 1 0,0 0 0,0-1 0,1 1 1,-1 0-1,0-1 0,1 1 0,0-2 0,1-3-561,-1 0 0,2 0 0,-1 1 1,1-1-1,-1 0 0,5-5 0,-2 5 96,-1 1-1,1-1 1,0 1-1,1 0 1,-1 0-1,1 0 1,8-4 0,2-4-1023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5.8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71 52,'-2'-1'136,"1"0"1,0 0-1,0-1 1,0 1-1,1 0 0,-1 0 1,0-1-1,0 1 0,1-1 1,-1 1-1,1 0 1,-1-1-1,1 1 0,-1-1 1,1 1-1,0-1 1,0 0-1,0 1 0,0-1 1,0 1-1,0-1 0,0 1 1,1-1-1,-1 1 1,0-1-1,1 1 0,-1-1 1,1 1-1,0 0 0,-1-1 1,1 1-1,0 0 1,0-1-1,0 1 0,1-1 1,0 0 681,1-15 1012,0 48-1251,11 49 0,1 7-697,-12-75 151,1 0 0,0 0 0,1-1 0,0 1 0,1-1-1,0-1 1,1 1 0,9 11 0,-15-21-26,1 0-1,0-1 1,0 1-1,-1 0 1,1 0-1,0-1 1,0 1-1,0-1 1,0 0-1,0 1 1,0-1-1,0 0 1,0 0-1,0 0 1,3-1-1,3-1-13,0 0 0,0-1 0,0 0 0,-1-1 0,1 1 0,-1-1 0,0-1 0,0 1 0,0-1 0,0-1 0,-1 1 0,0-1 0,0 0 0,-1 0 0,0-1 0,0 0 0,0 0 0,-1 0 0,4-8-1,-5 10 40,-1 1 0,1-1 0,-1-1 0,0 1 0,0 0 0,-1 0 0,1-1 0,-1 1 0,-1-1-1,1 1 1,-1-1 0,0-8 0,-1 7 273,-1-1 0,0 0 0,-1 1 0,0-1 0,0 1 0,0 0 0,-5-7 0,-5-10 788,12 21-842,1 3-231,0 0 0,0-1 0,0 1 0,0 0 0,-1-1 0,1 1 0,0 0 0,0 0 0,0-1 0,-1 1 0,1 0 0,0 0 0,0-1 0,-1 1 0,1 0 0,0 0 0,-1 0 0,1-1 0,0 1-1,-1 0 1,1 0 0,0 0 0,-1 0 0,1 0 0,0 0 0,-1 0 0,1 0 0,0 0 0,-1 0 0,1 0 0,0 0 0,-1 0 0,1 0 0,-1 0 0,1 0 0,0 0 0,-1 0 0,1 0 0,0 0 0,0 1 0,-1-1 0,1 0 0,0 0 0,-1 0 0,1 1 0,0-1 0,0 0 0,-1 0 0,1 1 0,0-1 0,0 0 0,0 1 0,-1-1 0,1 0 0,0 0 0,0 1 0,0-1 0,0 0 0,0 1 0,0-1 0,-1 1 0,1-1 0,-1 14-5,0-1 1,1 1-1,0-1 1,1 1-1,0-1 1,6 22 0,3 35 51,-6 8 215,24 293 146,-24-339-305,-2-1-1,-1 1 0,-5 53 0,3-75 5,-1 0-1,1-1 1,-1 1-1,-1 0 0,0-1 1,0 0-1,-1 0 0,0 0 1,-1 0-1,1 0 1,-2-1-1,1 0 0,-1 0 1,-1 0-1,1-1 1,-9 7-1,10-10-69,-1-2 1,1 1-1,0-1 1,-1 1-1,1-2 0,-1 1 1,0 0-1,1-1 1,-1 0-1,0-1 1,0 1-1,0-1 0,0 0 1,0-1-1,1 1 1,-11-3-1,2 0-263,1-1 0,0 0 0,0 0 0,0-2 0,-22-12 0,32 17-109,0-1 0,1 1 0,-1-1-1,1 0 1,0 0 0,-1 0 0,1 0 0,0 0 0,0-1 0,1 1 0,-1-1 0,0 1 0,1-1-1,-1 0 1,1 1 0,0-1 0,0 0 0,0 0 0,0 0 0,1 0 0,-1 0 0,1 0-1,0-5 1,0 3-248,1 0-1,0 1 0,0-1 1,0 0-1,1 1 1,-1-1-1,1 1 0,0-1 1,1 1-1,-1 0 0,1 0 1,0 0-1,5-6 1,5-4-1159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14 138 196,'0'0'2446,"-4"-4"-1825,3 3-514,0-1 1,0 1-1,0 0 0,0 0 0,1-1 1,-1 1-1,0-1 0,1 1 1,-1-1-1,1 1 0,-1-1 0,1 1 1,0-1-1,0 1 0,0-1 1,0 0-1,0 1 0,0-1 0,0 1 1,0-1-1,1 1 0,-1-1 1,0 0-1,1 1 0,-1-1 1,2-1-1,23-41 2159,-21 39-2180,1-4 74,16-17-51,-19 25-115,-1 0-1,0 1 1,1-1-1,-1 0 1,1 0-1,0 1 1,-1-1 0,1 1-1,-1 0 1,1-1-1,0 1 1,-1 0-1,1 0 1,0 0-1,-1 0 1,1 0-1,0 0 1,-1 1 0,4 0-1,1 1 19,0 0 0,1 1 0,-1-1-1,-1 2 1,1-1 0,0 0 0,-1 1-1,0 0 1,0 0 0,0 1 0,0-1 0,-1 1-1,0 0 1,0 0 0,0 1 0,0-1 0,-1 1-1,0 0 1,0 0 0,-1 0 0,1 0 0,2 13-1,-1 1 148,0 1-1,-1 0 0,-1 0 0,-1 0 0,-1 0 1,-3 22-1,2-26-3,0 1 202,-1 0-1,0 0 1,-1 0 0,-1-1-1,-12 34 1,15-49 45,-7 13 2462,6-22-2825,0-1 0,0 1 0,0-1-1,1 0 1,0 0 0,0 0 0,1 0 0,0-8 0,9-69-346,-5 59 273,0 0-27,0 1 1,2-1 0,1 1-1,1 1 1,19-41 0,-23 58-34,0 0 1,0 0-1,0 0 1,1 0 0,0 1-1,1 0 1,6-6-1,-9 9 53,0 1 0,0 0 1,0 0-1,0 0 0,1 1 0,-1-1 0,0 1 0,1 0 0,0 0 0,-1 0 0,1 0 1,-1 0-1,1 1 0,0 0 0,-1 0 0,1 0 0,4 1 0,4 1-9,0 1 0,0 1 0,-1 0 0,1 1 0,-1 0 0,0 0 0,-1 1 0,1 1 0,-1 0 0,0 0 0,-1 1 0,11 11 0,-14-13 98,-1 0 1,0 0 0,0 0 0,0 0-1,-1 1 1,0 0 0,0 0 0,-1 0-1,0 1 1,0-1 0,0 1 0,-1-1-1,-1 1 1,1 0 0,-1 0 0,0 0-1,-1 0 1,0-1 0,0 1 0,-1 0-1,0 0 1,0 0 0,-5 14 0,-1-2 368,-18 34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8.2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196 188 868,'3'-14'3782,"-6"-1"-2585,0-25 951,1 36-2078,1-1-1,0 1 1,-1 0-1,0 0 0,0-1 1,0 2-1,-1-1 1,1 0-1,-1 0 0,-4-3 1,-1-4-58,-9 0-22,16 10 12,0 1 0,0-1 0,0 0 0,1 1 0,-1-1 0,0 0 0,-1 1 0,1 0 0,0-1 0,0 1 0,0-1 0,0 1 0,0 0 0,0 0 0,0 0 0,-1 0 0,1 0 0,0 0 0,0 0 1,0 0-1,0 0 0,0 0 0,0 1 0,-1-1 0,1 0 0,0 1 0,0-1 0,0 1 0,0-1 0,0 1 0,0 0 0,0-1 0,1 1 0,-1 0 0,0 0 0,0-1 0,0 1 0,1 0 0,-2 1 0,-1 2 3,-4 3-2,-1 1 0,1 0 1,1 0-1,-1 0 0,2 1 1,-1 0-1,-7 17 0,2 1 15,-9 41-1,17-57 2,1-1 129,1 0 0,0 1 0,1-1 0,1 0 0,-1 0 0,2 0 0,-1 0-1,1 0 1,4 12 0,-4-14-32,0-5-123,-1 0 0,0 0-1,0 0 1,1 0-1,0 0 1,0 0 0,0-1-1,0 1 1,0-1 0,0 1-1,0-1 1,1 0 0,-1 0-1,1 0 1,0 0 0,0 0-1,-1-1 1,1 1-1,0-1 1,0 0 0,1 0-1,-1 0 1,0 0 0,0 0-1,0-1 1,1 1 0,-1-1-1,0 0 1,1 0-1,-1 0 1,0-1 0,0 1-1,1-1 1,-1 0 0,0 0-1,0 0 1,0 0 0,0 0-1,0-1 1,0 1 0,0-1-1,-1 0 1,1 0-1,0 0 1,-1 0 0,1 0-1,-1-1 1,0 1 0,0-1-1,2-3 1,5-11-64,-1 0 0,-1-1 1,-1 0-1,-1 0 0,0-1 0,-1 1 1,2-34-1,9-23 57,-8 47 213,-6 26 556,-14 118 584,13-104-1255,1 0-1,1 0 0,1 0 0,-1 0 0,2 0 0,0 0 0,0-1 0,1 1 0,0-1 1,1-1-1,0 1 0,1-1 0,0 0 0,13 13 0,-18-20-111,-2-3 35,1 1-1,-1-1 0,0 1 0,0-1 1,0 0-1,0 1 0,0-1 1,0 0-1,1 1 0,-1-1 1,0 0-1,0 1 0,1-1 1,-1 0-1,0 1 0,0-1 1,1 0-1,-1 0 0,0 1 1,1-1-1,-1 0 0,0 0 0,1 0 1,-1 1-1,0-1 0,1 0 1,-1 0-1,1 0 0,-1 0 1,0 0-1,1 0 0,-1 0 1,1 0-1,-1 0 0,0 0 1,1 0-1,-1 0 0,1 0 1,-1 0-1,0 0 0,1 0 1,-1 0-1,0-1 0,1 1 0,-1 0 1,0 0-1,1 0 0,-1-1 1,1 1-1,17-12 423,-8-11-362,0 0 0,-2 0 1,-1-1-1,8-40 0,-9 35-156,1 0 0,18-46 0,-25 75 69,0-1 1,1 0-1,-1 1 0,0-1 0,1 1 0,-1-1 1,1 0-1,-1 1 0,0-1 0,1 1 0,-1 0 1,1-1-1,-1 1 0,1-1 0,0 1 0,-1 0 1,1-1-1,-1 1 0,1 0 0,0 0 0,-1-1 1,1 1-1,-1 0 0,1 0 0,0 0 0,-1 0 1,1 0-1,0 0 0,-1 0 0,1 0 0,0 0 1,0 0-1,2 1 23,0 0 1,-1 0-1,1 0 1,-1 0-1,1 1 1,-1-1-1,1 1 0,2 2 1,4 4 136,-1 0 0,0 0 0,12 17 0,-14-18-131,-1 0 0,0 1 0,-1 0 0,0 0 0,0 0 0,-1 0 0,0 1 0,0-1 0,-1 1 0,0 0 0,0 0 0,-1 0 0,-1 0 0,1 0 0,-1 0 0,-1 0 0,0 0 0,0-1 0,0 1 0,-1 0 0,-5 12 0,-1 2 13,-6 14 1940,13-37-1948,1 0 1,0 0-1,0 0 1,0 0-1,0 0 1,0 0-1,-1 0 1,1 0-1,0 0 1,0 0-1,0 0 1,0 0-1,0 0 1,-1 0-1,1 0 1,0 0-1,0 0 1,0 0-1,0 0 1,-1 0-1,1 0 0,0 0 1,0 0-1,0 0 1,0 0-1,0 0 1,0 0-1,-1 0 1,1 0-1,0-1 1,0 1-1,0 0 1,0 0-1,0 0 1,0 0-1,0 0 1,0 0-1,0-1 1,-1 1-1,1 0 1,0 0-1,0 0 1,0 0-1,0 0 1,0-1-1,0 1 1,0 0-1,0 0 1,0 0-1,0 0 1,0 0-1,0-1 0,0 1 1,0 0-1,0 0 1,0 0-1,1 0 1,-1 0-1,0-1 1,0 1-1,-2-32 86,3-4-223,1 0 0,13-68-1,-12 89-3,0 1-1,1 0 1,1-1-1,1 2 0,0-1 1,0 1-1,2-1 1,0 2-1,17-22 1,-24 32 99,0 1 0,1-1 0,-1 1 0,1 0 0,-1 0 0,1 0 0,-1 0 0,1 0 0,0 0 0,0 0 0,0 0 0,-1 1 0,1-1 0,0 1 0,0-1 0,0 1 0,0 0 0,0 0 0,0-1 0,3 2 1,-1-1-6,-1 1 1,1 0-1,0 1 1,-1-1-1,1 0 1,-1 1-1,0 0 1,1 0-1,5 4 1,2 4 18,1 1 1,-2-1-1,0 2 0,11 14 1,-18-20 34,1-1 1,-1 1 0,0 0 0,-1 1 0,1-1-1,-1 0 1,0 1 0,-1-1 0,0 1 0,0-1-1,0 1 1,-1 12 0,-1 5 58,-1-1 0,-7 28 1,8-47-75,-7 25 122,6-24 884,2-10-443,3-24-340,5-43-504,-3 49 75,0 0 1,2 1 0,14-34-1,-16 44 94,1 0-1,1 0 1,0 1-1,0 0 1,1 0-1,1 0 1,13-13-1,-19 22 46,-3 2 53,0-1 0,0 0-1,0 1 1,0-1-1,0 1 1,0-1 0,1 0-1,-1 1 1,0-1 0,0 1-1,1-1 1,-1 1-1,0-1 1,1 1 0,-1-1-1,0 1 1,1 0 0,-1-1-1,1 1 1,-1-1-1,1 1 1,-1 0 0,1-1-1,-1 1 1,1 0 0,-1 0-1,1 0 1,0-1-1,-1 1 1,1 0 0,-1 0-1,1 0 1,0 0-1,-1 0 1,1 0 0,-1 0-1,1 0 1,-1 0 0,1 0-1,0 0 1,-1 0-1,1 1 1,-1-1 0,1 0-1,-1 0 1,1 1 0,0-1-1,28 13-321,-24-10 312,0 1 0,0 0-1,-1-1 1,1 2 0,-1-1 0,0 0-1,0 1 1,-1 0 0,1 0-1,-1 0 1,5 10 0,-1 4 118,0 0 1,5 25-1,-4-16-8,1 19-12,-7-34-54,0-1 1,1 1-1,0-1 1,7 18-1,26 40 260,-36-69-279,1-1-1,-1 0 1,0 1-1,1-1 0,-1 0 1,1 1-1,-1-1 1,1 0-1,-1 0 1,1 1-1,-1-1 0,0 0 1,1 0-1,-1 0 1,1 0-1,0 0 0,-1 0 1,1 0-1,-1 0 1,1 0-1,-1 0 1,1 0-1,-1 0 0,1 0 1,-1 0-1,1 0 1,-1 0-1,1-1 0,0 1 1,20-9 41,-9 3-22,-7 4-29,-1 0 0,1 0 1,-1-1-1,0 1 0,0-1 0,0 0 1,0-1-1,0 1 0,-1-1 0,1 1 1,3-6-1,33-52-138,-32 47 124,-1 0 0,0-1 0,-1 0 0,7-28 0,-12 38 33,0-1 0,0 0 0,0 0 1,-1 0-1,0 0 0,0 0 1,0 0-1,-1 0 0,0 0 0,0 0 1,-1 0-1,1 0 0,-1 0 1,-1 1-1,1-1 0,-4-5 0,4 7 70,-1 1-1,1 0 0,-1 0 1,1 0-1,-1 0 0,0 0 1,0 1-1,0-1 0,-6-3 1,8 6-78,0 0 0,1-1 0,-1 1 0,0 0 0,1 0 0,-1-1 0,0 1 1,1 0-1,-1 0 0,0 0 0,0 0 0,1 0 0,-1 0 0,0 0 0,1 0 1,-1 0-1,0 1 0,1-1 0,-1 0 0,0 0 0,1 1 0,-2-1 1,1 1-23,0 0 1,0 0-1,0 0 1,1 0-1,-1 1 1,0-1-1,1 0 1,-1 0-1,0 0 1,1 1 0,0-1-1,-1 0 1,1 1-1,0-1 1,-1 0-1,1 2 1,-1 14 22,0 0 1,1 0-1,1 0 0,0-1 1,1 1-1,1 0 0,1-1 1,0 0-1,1 0 1,1 0-1,0 0 0,10 15 1,16 11-718,-31-41 571,0 0 1,-1 0-1,1-1 0,0 1 1,0 0-1,0-1 1,0 1-1,0-1 0,0 1 1,0-1-1,0 1 1,0-1-1,1 0 1,-1 1-1,2-1 0,-3 0-89,1 0 0,-1 0-1,1 1 1,-1-1-1,1 0 1,0 0 0,-1 0-1,1 0 1,-1 0-1,1 0 1,-1 0 0,1 0-1,-1-1 1,1 1-1,-1 0 1,1 0 0,12-34-7450,-13 28 6191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8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90 72,'-31'-7'1144,"2"-1"4754,29 9-5890,-1 0 1,1-1-1,-1 1 0,1 0 1,0 0-1,-1-1 0,1 1 0,0 0 1,0 0-1,-1 0 0,1 0 1,0-1-1,0 1 0,0 0 1,0 0-1,0 0 0,0 0 1,0 0-1,0-1 0,0 1 0,1 2 1,2 19 58,-2-16-34,0 0 1,0 0-1,0 0 0,1 0 0,0 0 1,0 0-1,1-1 0,0 1 1,0-1-1,0 1 0,0-1 0,7 7 1,-8-11-123,20-5-287,-19 0 373,1-2 0,-1 1 0,1 0 0,-2-1 0,1 1 0,0-1 0,-1 0 0,0 0 0,-1 0 1,1 0-1,-1 0 0,0 0 0,-1 0 0,1 0 0,-1-1 0,0 1 0,-1 0 0,-1-8 0,1 11 35,0 0 1,0 0-1,-1 0 1,1 0-1,-1 0 1,0 0-1,0 1 0,0-1 1,0 1-1,0-1 1,-1 1-1,-4-4 0,-32-20 508,33 22-448,5 3-85,-1 0 0,1 1 1,-1-1-1,1 0 0,-1 0 1,1 1-1,-1-1 1,1 0-1,-1 1 0,0 0 1,0-1-1,1 1 0,-1 0 1,0 0-1,1 0 0,-1 0 1,0 0-1,1 1 0,-3-1 1,3 1-13,-1 0 0,1-1 1,0 1-1,0 0 0,0 0 0,0 0 1,0 0-1,0 0 0,0 0 1,1 0-1,-1 0 0,0 0 1,0 0-1,1 1 0,-1-1 1,1 0-1,-1 0 0,0 3 0,0 1-232,0 0 0,1 1-1,-1-1 1,1 0 0,0 1-1,0-1 1,1 0-1,0 0 1,0 1 0,3 8-1,-1-2-971,-2-9 933,1 1 0,-1-1 0,0 1-1,1-1 1,-1 0 0,1 0 0,0 0 0,0 0-1,3 3 1,12 12-564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29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160 103 888,'-4'-4'442,"0"1"1,0-1-1,0-1 0,1 1 0,-1-1 1,1 1-1,0-1 0,1 0 1,-1 0-1,1 0 0,0 0 0,0-1 1,0 1-1,1 0 0,0-1 0,-1-9 397,-13 3-194,11 14-587,-1 0 0,1 0 1,0 1-1,0-1 0,0 1 1,0 0-1,0 0 0,0 0 1,1 1-1,-1-1 0,1 1 1,0 0-1,0 0 1,1 0-1,-1 0 0,1 0 1,0 1-1,-2 4 0,-2 9 157,0 0 0,1 0 0,-4 27 0,6-26-71,1 0-1,1 1 0,0-1 1,2 0-1,0 1 0,6 29 1,-4-37-90,0 0 0,1 0 0,0 0 1,0 0-1,2-1 0,-1 0 0,1 0 1,1 0-1,0-1 0,16 18 1,-18-23 0,0 0 0,1-1 0,0 0 0,0 0 1,0-1-1,0 1 0,1-1 0,-1-1 0,1 1 0,0-1 1,0 0-1,0-1 0,0 0 0,0 0 0,0 0 1,13-1-1,-14 0-103,-1 0 0,0-1 1,1 0-1,-1 0 0,0 0 0,0-1 1,0 1-1,0-1 0,0 0 0,0-1 1,0 1-1,-1-1 0,1 0 0,-1 0 1,0 0-1,0-1 0,0 0 0,0 1 1,-1-1-1,1-1 0,-1 1 0,4-8 1,-4 8-210,-1-1 0,1 1 1,-1-1-1,0 0 0,0 0 1,-1 0-1,0 0 0,0 0 1,0 0-1,0 0 0,-1 0 1,0 0-1,0 0 0,0 0 1,-2-9-1,-5 1-3297,1-1 171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0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221 507 308,'-17'-62'6091,"12"47"-5526,-1 0 1,0 0-1,-1 1 0,0 0 1,-1 1-1,-12-16 1,16 21-128,3 8-386,0-1 0,1 0 0,-1 0 0,1 0 0,-1 0 0,0 1 0,0-1 0,1 0 0,-1 1 0,0-1 0,0 0 0,0 1 1,0-1-1,0 1 0,0 0 0,0-1 0,0 1 0,0 0 0,0-1 0,0 1 0,0 0 0,0 0 0,0 0 0,0 0 0,-1 0 0,-1 1-28,1-1-1,-1 1 1,1 0-1,0 0 1,-1 0 0,1 0-1,0 1 1,0-1-1,0 0 1,-3 3-1,-3 4-167,0 0-1,0 0 0,-10 16 0,12-14 99,0 1-1,0 0 0,1 1 0,0 0 0,1-1 1,1 1-1,-1 1 0,2-1 0,0 0 0,-1 18 1,3-23 52,-1 1 1,1 0 0,1 0 0,-1-1 0,1 1-1,1 0 1,-1-1 0,1 1 0,1-1 0,-1 0 0,1 0-1,0 0 1,1 0 0,0 0 0,0 0 0,0-1-1,1 0 1,6 6 0,-9-10-41,1 0 1,-1-1-1,1 1 0,0-1 0,0 0 1,0 0-1,0 0 0,0 0 1,0 0-1,0-1 0,6 1 0,-3 0-6,-3-1 24,25-19 73,-23 13-62,-1 0 1,-1 0-1,1 0 0,-1 0 1,0-1-1,0 0 0,-1 1 1,0-1-1,0 0 0,-1 0 1,0 0-1,0-1 0,0 1 1,-1 0-1,0 0 0,-1 0 1,1 0-1,-2 0 0,1-1 1,-4-11-1,-9-63 666,11 64 81,2 24-17,6 33-125,1-17-543,1-1 1,1 0 0,1 0 0,1-1-1,0 0 1,2-1 0,0 0 0,1-1-1,1 0 1,29 28 0,-40-44-72,0 1 1,0 0-1,0-1 1,0 1-1,1-1 0,-1 0 1,1 0-1,0-1 1,-1 1-1,1-1 0,7 2 1,-9-3 16,0 0-1,0 0 1,0 0 0,0-1 0,-1 1 0,1-1 0,0 1-1,0-1 1,0 0 0,0 0 0,0 0 0,-1 0 0,1 0-1,0 0 1,-1 0 0,1 0 0,-1-1 0,1 1 0,-1-1-1,0 1 1,0-1 0,1 1 0,-1-1 0,0 0-1,-1 0 1,1 1 0,1-4 0,5-9-78,-2-1 0,0 1 0,0-1 0,-1 0 0,3-24 0,1-81-169,-3 40 264,-3 16-536,-8-91 1,0 15 570,2 126 621,-5 17-476,-9 25-345,11-12 180,2 2-1,0-1 0,0 1 1,2-1-1,0 1 0,1 0 1,1 0-1,0 0 0,2 1 1,2 19-1,7 23 200,27 97 1,-25-114-206,-8-29-27,1 0 1,0 0 0,1-1 0,12 22 0,-13-29-47,-1 0 1,1 0 0,0-1-1,1 0 1,-1 0 0,1 0-1,1 0 1,-1-1 0,1 0-1,9 5 1,-14-9 32,1 0-1,-1 0 1,1-1 0,0 1 0,-1-1-1,1 1 1,-1-1 0,1 0 0,0 0-1,-1 0 1,1-1 0,0 1 0,-1 0-1,1-1 1,-1 0 0,1 1 0,-1-1-1,1 0 1,2-2 0,39-25-113,-38 22 96,0 0 1,0 0-1,-1 0 0,0 0 0,0-1 1,-1 0-1,0 0 0,0-1 0,-1 1 1,0-1-1,0 1 0,-1-1 1,0 0-1,2-13 0,1-12-85,-2 1 1,-2-40-1,-11-235-374,4 232 1342,6 73-479,-9 5-294,8-3-82,0 0-1,0 0 1,0 0 0,0 0 0,0 0 0,0 1 0,0-1 0,1 0 0,-1 1 0,0-1-1,0 0 1,0 1 0,0-1 0,1 1 0,-1-1 0,0 1 0,1 0 0,-2 0 0,-5 10 35,0 0 1,1 0-1,0 1 1,1-1-1,1 1 1,0 0 0,0 0-1,1 1 1,0-1-1,1 1 1,1 0-1,0-1 1,1 1 0,1 13-1,2 19 90,3 0 1,17 68-1,-16-77-129,-1-8 72,11 32 1,-15-52-50,1-1 1,0 0 0,0 0 0,1 0-1,0-1 1,0 1 0,1-1 0,0 0-1,7 7 1,-3-5-41,-8-6 1,0 0 1,1 0-1,-1-1 0,1 1 0,0 0 0,-1-1 1,1 0-1,0 1 0,0-1 0,0 0 1,0 0-1,0 0 0,0 0 0,0 0 0,0 0 1,0-1-1,1 1 0,-1-1 0,0 0 0,0 1 1,1-1-1,-1 0 0,0 0 0,0-1 0,1 1 1,-1 0-1,0-1 0,3 0 0,1-1-24,0-1-1,0 0 1,-1 0-1,1 0 1,-1 0-1,0-1 1,1 0-1,4-5 1,-2-2-61,1 0 0,-1 0 0,7-13 0,-10 14 72,-1 0-1,0 0 0,0 0 1,-1-1-1,0 1 0,-1-1 1,2-15-1,-2 4 47,-1 0 0,-3-40 0,-3 39 145,5 22-156,0 1 0,0 0 0,0 0 0,0 0 1,0 0-1,0 0 0,0 0 0,-1-1 0,1 1 0,0 0 0,0 0 0,0 0 0,0 0 0,0 0 0,0 0 1,0 0-1,0 0 0,-1 0 0,1-1 0,0 1 0,0 0 0,0 0 0,0 0 0,0 0 0,0 0 0,-1 0 1,1 0-1,0 0 0,0 0 0,0 0 0,0 0 0,0 0 0,-1 0 0,1 0 0,0 0 0,0 0 0,0 0 1,0 0-1,0 0 0,0 0 0,-1 0 0,1 0 0,0 1 0,0-1 0,0 0 0,0 0 0,0 0 0,0 0 1,0 0-1,-1 0 0,1 0 0,0 0 0,0 0 0,0 1 0,0-1 0,0 0 0,0 0 0,0 0 0,-14 36 139,10-21-125,-1-2 63,1 1 0,0 0-1,1 0 1,1 1 0,-2 27 0,4-36-77,1-1 1,-1 1 0,1 0-1,0-1 1,0 1 0,1-1 0,0 1-1,0-1 1,0 1 0,0-1 0,1 0-1,0 0 1,0 0 0,1-1-1,-1 1 1,1-1 0,6 6 0,-8-8-9,1 0-1,0 0 1,0-1 0,0 1 0,0-1 0,0 0 0,0 1 0,0-1 0,0-1 0,1 1 0,-1 0 0,0-1 0,1 0 0,-1 1 0,0-1-1,1-1 1,-1 1 0,7-2 0,-4 1-15,0-1-1,1 1 1,-1-2 0,0 1-1,0-1 1,-1 1-1,1-2 1,9-6 0,-7 3 80,0-1 0,-1 0 0,0 0 1,0 0-1,-1-1 0,0 0 0,-1-1 1,0 1-1,0-1 0,-1 0 0,0 0 1,-1 0-1,3-18 0,-5 27 9,-1 0 1,0-1-1,0 1 0,0-1 1,0 1-1,0-1 0,0 1 0,0 0 1,0-1-1,-1 1 0,1 0 1,-1-1-1,1 1 0,-1 0 1,1-1-1,-2-1 0,-3-13 1497,-7 42-1887,6 13 359,1-1 0,3 1-1,1 0 1,4 42 0,22 80 82,-13-103-54,-3 1-1,-3 0 1,-1 90 0,-5-140-43,-1-1-1,1 1 0,-2 0 1,1-1-1,-1 1 1,0-1-1,-1 0 1,0 0-1,0 0 0,-1 0 1,1 0-1,-2-1 1,1 1-1,-1-1 0,-1 0 1,1-1-1,-1 1 1,-7 5-1,-1 0-22,9-8 32,0 0-1,1 0 0,-1-1 1,0 1-1,-1-1 1,1 0-1,-8 3 0,11-6-9,-1 0-1,1 0 1,0 0-1,0 0 1,-1 0-1,1 0 1,0 0-1,0-1 1,0 1-1,-1-1 0,1 1 1,0-1-1,0 0 1,0 0-1,0 0 1,0 0-1,0 0 1,1-1-1,-1 1 1,0-1-1,0 1 0,1-1 1,-3-3-1,-3-2-21,1-1 0,0 0 0,1 0 0,0-1 1,0 1-1,1-1 0,0 0 0,0 0 0,1-1 0,0 1 0,1-1 0,0 0 0,1 1 0,-1-13 0,1-1-116,2 0 0,0 0 0,1 0 0,11-42 0,-8 46-27,1-1 0,1 1 0,1 1 0,0-1 0,2 1 0,0 1 0,1 0 0,0 0 0,29-29 0,-28 33 1,1 1-1,0 1 1,1 0 0,0 0-1,1 2 1,0 0-1,1 0 1,0 2 0,0 0-1,0 0 1,31-6 0,-24 10-59,-1 2 1,1 0-1,0 2 1,-1 0 0,1 1-1,-1 2 1,0 0-1,0 1 1,33 13 0,-55-18 37,1 0 1,0 1 0,0-1-1,-1 0 1,1 1 0,0-1-1,-1 1 1,1-1 0,-1 1-1,1-1 1,0 1 0,-1 0-1,1-1 1,-1 1 0,0-1-1,1 1 1,-1 0 0,1 0-1,-1-1 1,0 1 0,0 0-1,1-1 1,-1 1 0,0 0 0,0 0-1,0 0 1,0-1 0,0 1-1,0 0 1,0 0 0,0-1-1,0 1 1,0 0 0,0 0-1,-1 0 1,1-1 0,0 1-1,-1 0 1,1-1 0,0 1-1,-1 0 1,1-1 0,-1 1-1,1 0 1,-1-1 0,1 1-1,-1-1 1,1 1 0,-1-1 0,0 1-1,1-1 1,-1 1 0,0-1-1,1 0 1,-1 1 0,0-1-1,0 0 1,1 0 0,-1 1-1,0-1 1,0 0 0,1 0-1,-1 0 1,0 0 0,0 0-1,1 0 1,-1 0 0,0 0-1,-1-1 1,-12 1-1127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6.7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47 163 296,'-18'1'6775,"15"0"-6351,-3 19-123,0 1 0,2 0 0,0 0 0,1 0 0,0 37 1,4-6 174,10 63 0,-9-104-450,0 0 0,0-1 0,1 1 0,1-1-1,-1 0 1,2 0 0,9 16 0,-12-22-27,0 0-1,1 0 1,0-1 0,0 1 0,0-1 0,0 0 0,0 0-1,1 0 1,-1 0 0,1-1 0,0 1 0,0-1 0,0 0-1,0 0 1,0 0 0,1-1 0,-1 0 0,0 1-1,1-1 1,-1-1 0,8 1 0,-3-1 2,-1 0 1,1-1-1,-1-1 0,1 1 1,-1-1-1,0-1 0,0 1 1,0-2-1,0 1 0,0-1 1,0 0-1,-1 0 0,0-1 1,0 0-1,11-11 1,-11 9-53,1-2 0,-1 1 0,-1-1 0,1 0 0,-2 0 0,1-1 0,-1 0 0,-1 0 0,0 0 0,0 0 0,4-21 1,-1-2-3,-2-1 0,-2-1 1,0-62-1,-4 82 108,-1 0 1,0 0-1,0 0 1,-2 0-1,1 1 1,-2-1-1,0 1 1,-1 0-1,0 1 0,-1-1 1,-12-15-1,14 22 44,0 1 0,0 1-1,-1-1 1,0 1 0,0 0-1,0 1 1,-1-1 0,1 1 0,-1 0-1,0 1 1,0 0 0,-9-3-1,12 4-92,0 1 0,0 0 0,0 1-1,0-1 1,0 1 0,0-1 0,0 1 0,0 1-1,0-1 1,0 0 0,0 1 0,0 0 0,0 0-1,1 0 1,-1 0 0,0 1 0,0-1 0,1 1-1,-1 0 1,1 0 0,0 0 0,-1 1 0,1-1-1,0 1 1,0 0 0,-2 3 0,-3 6-12,1 1 1,0-1 0,1 2 0,0-1-1,1 0 1,1 1 0,0 0 0,0 0-1,2 0 1,0 1 0,0-1 0,2 0-1,0 1 1,0-1 0,1 1 0,4 17-1,-4-29-22,0 1 0,0-1 0,0 1 0,0-1-1,1 0 1,-1 0 0,1 1 0,0-1-1,0 0 1,0 0 0,1-1 0,-1 1-1,1 0 1,-1-1 0,1 0 0,0 1 0,0-1-1,3 2 1,-1-2-30,0 0-1,1 0 1,-1-1-1,0 1 1,0-1-1,1 0 1,-1-1-1,1 1 1,-1-1-1,10-1 1,3-2-29,-1 0 0,0-1 0,0-1 0,0 0 1,0-2-1,16-8 0,-4 1 140,-1-1 0,-1-2 0,0 0 0,32-29 0,-47 35-61,2 0 0,-1 1 1,17-9-1,-25 16 11,0 0-1,0 1 1,1-1-1,-1 1 1,1 1-1,-1-1 1,1 1-1,-1 0 1,1 0 0,0 0-1,-1 1 1,10 0-1,-9 2 7,0 0 0,-1 0-1,1 1 1,-1 0 0,0 0 0,1 0-1,-2 0 1,1 1 0,0 0 0,-1 0-1,1 0 1,-1 1 0,0-1 0,3 6-1,20 19-52,-18-21 42,-1 1 1,0-1 0,-1 1-1,0 1 1,-1-1-1,0 1 1,0 1-1,-1-1 1,0 1-1,4 12 1,0 10 5,-2 0-1,4 38 1,0-2 43,-1-14 1150,-9-88-1195,0-1 1,3 1-1,1 1 1,1-1 0,1 1-1,2 0 1,16-37-1,-13 39-141,2 1-1,0 0 0,2 1 0,1 0 0,1 2 1,1 0-1,2 1 0,32-30 0,-52 54 130,-1 0 0,1 1 0,0-1 0,0 0 0,0 1 0,0-1 0,0 1 0,1 0 0,-1-1 0,0 1-1,0 0 1,0-1 0,0 1 0,0 0 0,0 0 0,1 0 0,-1 0 0,0 0 0,0 0 0,0 1 0,0-1 0,0 0 0,1 0 0,-1 1-1,0-1 1,0 1 0,0-1 0,0 1 0,0-1 0,0 1 0,0 0 0,-1-1 0,1 1 0,0 0 0,0 0 0,0 0 0,-1 0-1,1 0 1,1 1 0,5 8-8,-1 0-1,1 0 1,5 14-1,-1-4 42,140 245 721,-124-209-298,-1 0 0,23 82 0,-32-101-252,-16-35-161,0-1 0,0 1-1,0 0 1,0-1 0,0 1 0,0-1-1,1 1 1,-1-1 0,0 1 0,1-1 0,-1 0-1,1 1 1,-1-1 0,1 0 0,0 0-1,2 1 1,1-8 28,0 1 0,0-1 0,-1 0-1,7-13 1,-8 15-65,30-51-488,-3-2-1,30-76 0,21-42-94,-42 108 411,-19 35 265,-2-1 0,16-39 1,-33 70 138,-18-7 634,10 9-861,0 0 0,0 1 0,-1 0 0,2 1 1,-1-1-1,0 2 0,0-1 0,0 0 0,1 1 0,0 1 1,-1-1-1,1 1 0,0 0 0,1 0 0,-8 7 0,11-7-6,-1 1 0,1-1 0,0 1 0,1-1 0,-1 1 0,1 0 0,0 0 0,0 0 0,0 0 0,1 0 0,0-1 0,0 1 0,1 9 0,-1-1 51,2-1-1,0 1 1,0-1-1,1 0 1,1 0-1,0 0 1,0 0-1,7 12 1,18 20 50,1-2 0,2-1 0,2-1 0,57 51 0,-40-40-266,105 91-200,-153-139 406,0 0 0,0 0 0,-1 0 0,1 1 0,-1-1 0,0 1 0,0-1 0,0 1 0,0 0-1,-1 0 1,2 6 0,-3-8-18,0 0 0,0-1 0,0 1 0,0-1 0,0 1 0,0 0 0,0-1 0,-1 1 0,1-1-1,-1 1 1,1-1 0,-1 0 0,0 1 0,0-1 0,1 1 0,-1-1 0,0 0 0,0 0 0,0 1 0,0-1 0,-1 0 0,1 0-1,0 0 1,0 0 0,-1 0 0,1-1 0,0 1 0,-1 0 0,1-1 0,-1 1 0,1-1 0,-1 1 0,-2 0 0,-20 5 96,-1 0 0,0-2 0,-35 3 0,-79-4-3368,132-3 2919,1 0-395,-1 0 1,1 0-1,-1 0 0,1-1 0,0 0 0,-1 0 1,1-1-1,0 0 0,-12-4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2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179 52 52,'-8'0'445,"0"1"-1,0 0 1,0 0 0,0 1 0,0 0-1,0 1 1,-8 3 0,5-2 57,9-3 330,-1-1-596,1 0-1,-1 0 0,1 1 1,-1 0-1,1-1 0,-1 1 0,1 0 1,0 0-1,-4 2 0,-18 7 806,-18-3 122,74-18-660,139-24-111,-64 14-436,-60 11 216,1 2 0,75-3 248,-130 10-3288,4 0 2619,1 1 0,0 0 0,0 0 0,-1 1 0,1-1 1,0 0-1,-1 1 0,1 0 0,0-1 0,0 1 0,0 0 1,0 0-1,0 0 0,-3 2 0,2-1-217,-1 0 0,0 0-1,-1 0 1,1 0 0,0 0 0,0-1 0,-9 2-1,1-1-22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2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181 123 136,'-35'3'2392,"34"-3"-1995,-46-2 4027,22 3-3159,-46 6 0,69-6-875,11-1-113,29-4 10,54-8-266,79-28-399,24-3-332,-93 23 499,-93 18-118,11-3 1582,-18 4-724,-11 0-832,8 1 8,-18-5-6834,-5 13 4883,14-5 1659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3.3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51 152,'-10'-8'734,"9"7"-608,0 1-1,0 0 0,0-1 0,1 1 0,-1-1 1,0 1-1,0-1 0,1 0 0,-1 1 0,0-1 0,1 0 1,-1 1-1,1-1 0,-1 0 0,1 0 0,-1 0 1,1 1-1,-1-1 0,1 0 0,0 0 0,0 0 1,-1 0-1,1-1 0,0 0 171,-1 0-1,1 1 1,-1-1-1,1 0 1,-1 1-1,0-1 1,1 0 0,-1 1-1,0-1 1,0 1-1,0-1 1,-4-2 1606,4 18-1449,0 1 0,-7 24-1,-1 7 287,-5 303 1846,15-300-2138,2 16-160,-3-63-262,3-27-4138,-4 2 1756,1 13 578,-1 1-1,1-1 1,3-14-1,-1 21 691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3.9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19 660,'-3'-6'7445,"-2"12"-6243,-3 19-1742,8-1 624,1 0 1,7 38-1,-7-57-83,0 1 1,0 0-1,1 0 0,0-1 1,0 1-1,0-1 1,1 1-1,-1-1 1,1 0-1,1 0 1,-1 0-1,1 0 1,0-1-1,0 0 1,0 1-1,6 3 1,-6-5-17,-1-1 0,1 0 0,0 0 0,0 0 0,0-1 1,0 1-1,0-1 0,1 0 0,-1 0 0,0-1 0,1 1 0,-1-1 0,0 0 1,1 0-1,-1 0 0,0-1 0,1 1 0,-1-1 0,0 0 0,0 0 0,0-1 1,0 1-1,0-1 0,0 0 0,0 0 0,0 0 0,0-1 0,-1 1 0,0-1 0,1 0 1,-1 0-1,0 0 0,4-6 0,-2 3 50,-1-1 1,0 1-1,0-1 1,0 0-1,-1-1 1,0 1-1,0-1 1,-1 1-1,0-1 1,0 0-1,0 0 1,-1 1-1,-1-1 1,0 0-1,0 0 1,0 0-1,-3-14 1,0 11 536,-1 0 1,0 0 0,-9-15-1,4 13 286,9 13-848,0 0-1,0-1 1,-1 1 0,1 0 0,0 0 0,0 0 0,0 0 0,0 0-1,0 0 1,0 0 0,0 0 0,0 0 0,0 0 0,-1 0-1,1 0 1,0 0 0,0 0 0,0 0 0,0 0 0,0 0-1,0 0 1,0 0 0,-1 0 0,1 0 0,0 0 0,0 0-1,0 0 1,0 0 0,0 0 0,0 0 0,0 0 0,-1 0 0,1 0-1,0 0 1,0 0 0,0 0 0,0 0 0,0 0 0,0 0-1,0 0 1,0 0 0,0 0 0,-1 1 0,1-1 0,0 0-1,0 0 1,0 0 0,0 0 0,0 0 0,0 0 0,0 1-1,0 29-268,6 139 369,-6-149-67,-3 128 106,-30 190-1,30-318 59,-1-1 1,-9 26 0,11-38-170,-1 0 0,0 0 1,0 0-1,-1-1 1,1 1-1,-1-1 0,-1 0 1,1 0-1,-7 5 1,6-8-57,0 0 0,0 0 0,-1 0 0,0-1 0,1 1 0,-1-2 0,0 1 0,0 0 0,0-1 0,0 0 0,0-1 1,0 1-1,0-1 0,0-1 0,0 1 0,-11-3 0,13 3-194,0-1 0,0-1 0,0 1 0,0-1 0,0 1 0,1-1 0,-1 0 0,0 0 0,1-1 0,0 1 0,-1-1 0,1 0 0,0 0 0,0 0 0,1 0 0,-1 0 0,1 0 0,-1-1 0,1 0 0,0 1 0,0-1 0,1 0 0,-1 0 0,1 0 0,0 0 0,-1-5 0,-1-4-576,1-1 0,0 1 0,1-1 0,1 1 1,0-1-1,3-22 0,0 14-191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4.3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40 324,'6'-39'13967,"-12"103"-13317,18 188 995,-4-140-1085,-8 148 0,-3-167-584,-1 16 17,-15-39 102,26-104-4784,-8-113-6314,1 124 9069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4.7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72 1192,'-1'-7'708,"0"4"-248,0-1-1,1 1 1,-1 0 0,1-1 0,0 1-1,0-1 1,0 1 0,0-1 0,1-3 0,0 6-425,0-1 0,-1 1 1,1 0-1,0-1 0,0 1 1,0 0-1,0 0 0,0 0 0,1 0 1,-1 0-1,0 0 0,0 0 1,1 0-1,-1 1 0,1-1 1,-1 0-1,0 1 0,1-1 1,-1 1-1,1 0 0,-1-1 1,1 1-1,0 0 0,-1 0 1,3 0-1,-1 0-42,10-3 69,0 1 1,1 1-1,-1 1 1,0-1-1,1 2 1,-1 0 0,1 1-1,-1 0 1,0 1-1,25 9 1,-20-5 189,0 2 1,0 0-1,23 16 1,-37-23-212,-1 1 1,1 0 0,-1 0 0,1 0-1,-1 0 1,0 0 0,0 1 0,0-1 0,0 1-1,-1 0 1,0 0 0,0 0 0,0 0-1,0 0 1,0 0 0,-1 0 0,0 1-1,0-1 1,0 1 0,0-1 0,0 8 0,-3-3 83,0 0 0,-1 0 0,1 0 0,-2 0 0,1 0 1,-1-1-1,-1 1 0,1-1 0,-1 0 0,-1-1 1,0 1-1,0-1 0,0 0 0,-1 0 0,-8 6 0,9-8-8,0-1-1,0 0 0,0-1 0,-1 1 0,-13 4 0,18-7-214,0 0-1,0 0 0,-1 0 1,1 0-1,0-1 0,0 1 1,-1-1-1,1 0 0,-1 0 1,1 0-1,0 0 1,-1 0-1,1 0 0,0 0 1,-1-1-1,1 1 0,0-1 1,-1 0-1,1 0 0,-3-1 1,2-2-441,1 1 1,-1-1-1,1 0 1,0 0 0,0 0-1,1 0 1,-1 0 0,1 0-1,0-1 1,0 1-1,0 0 1,1-1 0,-1-4-1,1-3-853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5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41 155 76,'0'1'55,"-1"-1"-1,1 0 1,0 0 0,0 0 0,0 1-1,-1-1 1,1 0 0,0 0 0,0 0-1,0 0 1,-1 0 0,1 0 0,0 1-1,0-1 1,-1 0 0,1 0 0,0 0-1,0 0 1,-1 0 0,1 0-1,0 0 1,-1 0 0,1 0 0,0 0-1,0 0 1,-1 0 0,-5-2 2911,12 9-1761,-4-6-1156,0 0 0,0 0-1,0 0 1,0-1 0,0 1-1,0 0 1,0-1 0,0 0-1,0 0 1,0 1 0,0-1-1,0 0 1,0-1 0,0 1-1,0 0 1,0-1 0,4 0 0,-1 0-12,0-1 0,0 1 1,-1-1-1,1 0 1,8-5-1,-7 1 45,0 1 0,0-1 0,-1 0 0,0 0 0,-1 0 0,1 0-1,5-13 1,-9 18-10,-1-1 0,0 0 0,1 0-1,-1 0 1,0 0 0,0 0 0,0 0 0,-1 0-1,1 0 1,0 0 0,-1 0 0,1 0-1,-1 0 1,0 0 0,1 0 0,-2-2-1,1 1 69,-1-1 26,0 1 0,0 0 0,0-1 0,-1 1 0,1 0 0,-1 0 0,1 0 0,-1 0 0,0 0 0,0 1-1,-1 0 1,1-1 0,0 1 0,-1 0 0,1 0 0,-1 1 0,-5-2 0,7 2-134,0 0 1,0 0 0,-1 1-1,1-1 1,0 1-1,-1 0 1,1-1-1,-1 1 1,1 0 0,0 0-1,-1 1 1,1-1-1,0 0 1,-1 1 0,1 0-1,0-1 1,-1 1-1,1 0 1,0 0-1,0 0 1,0 1 0,0-1-1,0 0 1,0 1-1,0-1 1,0 1 0,1 0-1,-1-1 1,1 1-1,-3 3 1,0 3-9,0-1 0,0 1 0,1 0 0,0 0 0,1 1 0,0-1 0,0 1 0,0-1 0,1 1 0,1-1 0,-1 1 0,2 0 0,-1-1 0,1 1 0,0-1 0,1 1 0,0-1 0,0 1 0,1-1 0,0 0 0,0 0 0,1 0 0,0 0 0,0-1 0,1 0 0,0 0 0,0 0 0,1 0 0,0-1 0,9 8 0,-7-7-25,0-1-1,0 0 1,1-1 0,0 1 0,0-2 0,0 1-1,0-1 1,1-1 0,0 0 0,-1 0 0,19 2-1,-21-4-351,1 0 1,-1-1-1,1 0 0,0-1 0,-1 0 0,1 0 1,-1 0-1,1-1 0,-1 0 0,11-5 0,20-12-4608,-25 10 1810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35.6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204 482 72,'2'-4'481,"0"0"0,0-1 0,-1 1-1,1-1 1,-1 1 0,0-1 0,0 0 0,0-7 0,0 6 361,-1-1-568,1 0-1,-1 0 1,0 1 0,0-1-1,-1 0 1,0 0 0,0 1-1,-1-1 1,-3-9 0,4 13-126,-1-1 1,1 1-1,-1-1 1,0 1 0,0 0-1,0 0 1,0 0-1,0 0 1,-1 0 0,1 0-1,-1 1 1,0-1-1,0 1 1,0 0-1,0 0 1,0 0 0,0 0-1,-1 0 1,-3 0-1,3 2-134,-1 0-1,1 0 1,-1 1-1,1 0 1,-1 0-1,1 0 1,0 1 0,-1-1-1,1 1 1,0 0-1,0 0 1,0 1-1,-6 4 1,4-3 78,1-1-67,0 0 1,1 1 0,-1 0-1,1 0 1,0 0 0,0 0 0,0 1-1,1-1 1,0 1 0,0 0-1,-3 6 1,-1 5 80,0 0 0,-4 21 1,7-25-40,3-5-17,-1 0 0,1 0 0,1 0 0,0 0 0,0 1 0,1 10 0,0 2 52,0-14-83,0 1 1,1-1-1,-1 0 0,1 0 1,1 0-1,-1 0 1,1-1-1,0 1 1,0-1-1,0 1 0,1-1 1,0 0-1,0 0 1,0-1-1,0 1 1,1-1-1,0 0 0,0 0 1,0-1-1,1 1 1,-1-1-1,9 3 1,-11-5-40,0-1 1,0 1 0,0-1-1,0 0 1,0 0 0,1 0-1,-1-1 1,0 1-1,0-1 1,0 1 0,0-1-1,0 0 1,0 0 0,0-1-1,0 1 1,0-1 0,-1 1-1,1-1 1,0 0 0,-1 0-1,4-3 1,3-4-48,1 0-1,-2 0 1,15-20 0,-13 14 61,0-1-1,-1 1 1,0-2 0,-2 1 0,0-1 0,-1-1 0,0 1-1,-1-1 1,-2 0 0,1 0 0,0-29 0,0-41 859,-16-168 0,10 250-385,-1 8-182,-5 18-94,-5 32-125,9-17 29,1 0 0,2 1 0,2 0-1,1-1 1,1 1 0,2-1 0,2 0 0,1-1 0,2 1 0,24 57 0,-29-83-84,0 1 0,1-1-1,0 0 1,1 0 0,-1-1 0,1 0-1,1 0 1,0-1 0,0 0 0,0 0 0,1-1-1,0 0 1,0 0 0,1-1 0,-1 0-1,1-1 1,0 0 0,16 4 0,-7-3-344,0-1 0,0-1 0,1-1 0,-1 0 0,1-2 0,-1 0 0,1-1 0,-1-1 0,23-5 0,-38 6-13,-1 0-1,0 0 0,0 0 0,0 0 0,0-1 0,0 1 0,0-1 0,0 0 1,0 0-1,0 0 0,-1 0 0,1-1 0,-1 1 0,0-1 0,0 1 0,0-1 1,0 0-1,0 0 0,0 1 0,-1-1 0,1-1 0,-1 1 0,0 0 0,0 0 1,0 0-1,0-1 0,-1 1 0,1 0 0,-1-5 0,1-2-1820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48.9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1241 42 136,'0'0'1115,"-11"-17"741,10 13-1662,-4-12 4733,5 16-4909,-1 0-1,1 0 1,0-1 0,0 1-1,0 0 1,0 0-1,-1 0 1,1-1-1,0 1 1,0 0-1,0 0 1,-1 0-1,1 0 1,0-1-1,0 1 1,-1 0-1,1 0 1,0 0-1,0 0 1,-1 0-1,1 0 1,0 0 0,-1 0-1,1 0 1,0 0-1,0 0 1,-1 0-1,1 0 1,0 0-1,0 0 1,-1 0-1,1 0 1,0 0-1,0 0 1,-1 0-1,1 1 1,0-1-1,0 0 1,-1 0-1,1 0 1,0 0 0,0 1-1,0-1 1,-1 0-1,1 0 1,0 1-1,-1 0 14,0 1 0,1 0 0,-1 0 0,1 0 0,0 0 1,-1-1-1,1 1 0,0 0 0,0 0 0,0 0 0,0 0 0,0 0 0,1 3 0,0 6 354,-2 11-151,-1 0 1,-6 23-1,4-21-228,0-1-1,0 28 0,3-38 45,0 1 0,-2 0 0,1-1 1,-2 1-1,0-1 0,-6 14 0,-8 26 534,-5 2-40,4-13-414,8-11-391,6-16 81,0-1 0,-1 0 0,0 0 0,-10 16 0,-26 55 805,13-34-467,20-32-203,0-1 0,-2 0 0,0-1 0,-1 0 0,-26 26 0,-37 35-453,43-46 695,-2-2-1,0-1 1,-41 25-1,20-14 428,-105 79-490,-3-2-578,48-45 1404,93-53-962,12-10-67,0-1-1,0 0 1,-23 12 0,32-19-563,10-6 924,20 1-579,-28 4 287,1 1-1,0-1 1,0 0-1,-1 0 1,1-1 0,0 1-1,0 0 1,-1 0 0,1-1-1,0 1 1,-1-1-1,1 0 1,0 1 0,-1-1-1,1 0 1,-1 0 0,1 0-1,-1 0 1,2-1-1,2-3 93,0 0 0,1 1 0,-1-1 0,1 1 0,0 1 0,0-1 0,0 1 0,9-3 0,-7 3-119,0-1 0,0 0 1,-1-1-1,14-9 0,-20 13 21,1 0 1,-1 0-1,1 0 1,-1 0-1,1 1 1,-1-1-1,1 1 1,0-1-1,-1 1 1,1-1-1,-1 1 1,3 0-1,17-7-23,30-28-246,-20 15 424,33-29 1,-54 40-84,0-1 1,-1 1-1,16-23 1,-20 25-115,1 1 0,0-1 0,0 1 0,0 0 0,8-5 0,-6 5 108,0-1 0,0 1-1,12-17 1,-14 17-76,1-1 0,0 1-1,0 0 1,0 1 0,1 0 0,0 0 0,0 1 0,0 0 0,11-4 0,-15 6-22,4-3-37,1 0 1,-1-1 0,0 0 0,0-1 0,0 0 0,-1 0 0,9-11 0,17-17 76,38-43 864,-65 71-886,-1 1-1,0-1 1,0 0 0,0 0 0,-1-1 0,0 1-1,-1-1 1,0 0 0,0 0 0,0 0-1,1-9 1,0 1 26,1 1 0,1-1 0,14-27-1,1-3-461,41-62 160,-51 91-39,-9 16 291,-1-1-1,0 0 0,1 1 0,-1-1 1,0 0-1,0 0 0,0 0 0,0 0 0,0 0 1,0 0-1,-1 0 0,1-1 0,-1 1 1,1 0-1,-1-4 0,1-29 211,-1-44 43,-1 68-245,1 0-1,0 0 1,3-18-1,1-18-277,9-99-514,-13 144 752,17-32 288,-17-7 36,-1 37-253,0 1 0,1 0 0,0-1 0,-1 1 0,1-1-1,0 1 1,1-1 0,-1 1 0,1 0 0,-1-1 0,1 1 0,0-1 0,0 1 0,0 0 0,1 0 0,-1 0 0,1 0-1,0 0 1,3-4 0,-5 6 6,1 1-1,-1 0 1,0 0 0,1 0-1,-1 0 1,0 0-1,1 0 1,-1-1-1,0 1 1,1 0 0,-1 0-1,0-1 1,0 1-1,1 0 1,-1 0-1,0-1 1,0 1 0,1 0-1,-1-1 1,0 1-1,0 0 1,0 0-1,0-1 1,0 1 0,1-1-1,-1 1 1,0 0-1,0-1 1,0 1-1,0 0 1,0-1 0,0 1-1,0 0 1,0-1-1,0 1 1,0 0-1,-1-1 1,1 1-1,0 0 1,0-1 0,0 1-1,0 0 1,0-1-1,-1 1 1,1 0-1,0-1 1,0 1 0,0 0-1,-1 0 1,1-1-1,0 1 1,0 0-1,-1 0 1,0-1 0,3 0-316,12 0-375,-12 1 1045,-13 7-527,22-2 195,-11-5-17,8 12-29,-5-4-13,2-2 11,-4-5 22,-1-1-14,0 1 8,1 0 0,-1 0 0,0-1 0,1 1 0,-1 0 1,1-1-1,-1 1 0,1-1 0,-1 1 0,1-1 0,0 1 1,-1-1-1,1 1 0,-1-1 0,1 1 0,0-1 0,0 0 0,-1 1 1,1-1-1,0 0 0,0 0 0,-1 1 0,1-1 0,0 0 1,0 0-1,-1 0 0,1 0 0,0 0 0,1 0 0,7 2 120,19-15 8,6 2-194,-26 9 236,-10 3-106,-26 15-752,28-15 716,-20 7 55,19-7-70,0-1 1,0 1-1,0-1 0,1 1 0,-1-1 1,0 1-1,0-1 0,0 1 0,1 0 0,-1-1 1,0 1-1,1 0 0,-1-1 0,1 1 1,-1 0-1,1 0 0,-1 0 0,1 0 0,-1 0 1,1 0-1,0-1 0,0 1 0,-1 2 1,-4 21 21,5-22-33,1-1 2,-1 0 0,1 1 1,-1-1-1,1 0 0,-1 1 1,0-1-1,0 0 0,0 1 1,0-1-1,0 1 0,0-1 1,0 0-1,0 1 0,-1-1 1,1 0-1,0 1 0,-1 1 1,-10 23-1,2-12 2,1 1-1,1-1 1,0 1-1,1 0 1,1 1 0,-5 19-1,8-15-172,11-36 170,10-21-45,-11 25 36,-1-1-1,0 0 0,-1 0 0,-1-1 0,0 0 0,0 0 0,-2 0 0,3-15 0,5-16-12,-8 18-23,-3 27 75,-4-6 208,-2 30-220,3-5-26,1 0 0,1 33 0,-2 17-48,-3-27-110,3-12 190,-1 0 0,-1-1 0,-2 0 0,-1 0 0,-12 30 0,15-45 26,0 1-1,0 0 1,-3 26 0,5-29-3,0-1 0,-1 1 0,0 0 0,-1-1 0,0 0 0,-11 18 0,-9 18 72,-2 1-187,17-33 188,0 0 0,-1 0 0,0-1 0,-22 20 0,32-33-63,1-1-77,-1 1 0,0-1 0,0 1 1,1 0-1,-1 0 0,0-1 0,1 1 0,-1 0 1,0 0-1,1 0 0,0-1 0,-1 1 0,1 0 1,-1 0-1,1 0 0,0 0 0,0 0 0,-1 0 1,1 1-1,-12 12 203,10-12-154,1 0 0,-1-1 0,0 1 0,1 0 0,-1 0 0,1 0 0,-1 0 0,1 0 0,0 0 1,-2 3-1,0 0-12,-1 0 0,0 0 1,0-1-1,0 0 1,-9 7-1,10-9 11,-25 23 56,-37 24 0,60-45-174,0 0 1,0 0-1,0 1 0,1 0 0,0 0 0,-6 8 1,2-4 222,0-1 1,0 0 0,-11 8 0,1-1-137,-50 31 39,68-46-8,-11 9-584,-18 12 344,-41 42 71,36-44 159,33-19 27,-29 18-154,6 6-196,-19 13 583,27-22-230,14-13-42,0 1 1,1-1 0,-1 0-1,0-1 1,0 1-1,0 0 1,-1-1 0,-3 3-1,-19 17-95,-1 3-77,13-14 167,0 2 0,1-1 0,-13 16 0,9-10 63,-20 10 69,35-26-162,-11 13 19,-24 16 42,-25 15 27,48-57-258,11 5 222,0-1-1,1 1 1,0 0 0,0-1-1,1 1 1,0-1 0,0 1-1,1-1 1,0 1 0,0-1-1,1 1 1,3-12 0,7-14-72,23-46 0,-30 68-16,19-45 253,-18 43 14,-8 20-18,-13 21-183,10-22 42,0 0 0,1 1 0,-1-1 0,1 1 0,0 0 0,1 0 0,0 1 0,0-1 0,-4 15 0,-2 5 20,-2 21-140,11-41 87,-1 0 0,-1 0 0,1 0 0,-1-1-1,0 1 1,-1 0 0,-6 11 0,8-15 174,-1 6-84,5-5-390,3 0 318,3-2 79,-1 0-1,0-1 1,1 1-1,-1-2 1,1 1-1,0-1 1,13-2-1,68 0-212,-64 2 150,1 0 1,-1-2-1,31-5 1,-56 7-40,-1 0 0,1 0 0,0 0 0,-1 0 0,1 1 0,0-1 0,-1 0 0,1 0 0,-1 0 0,1 1 0,-1-1 0,1 0 0,0 1 0,-1-1 0,1 1 0,-1-1 0,1 1 0,-1-1 0,0 0 0,1 1 0,-1 0 0,1-1 0,-1 1 0,1 0 0,9 20 34,-4-10 733,-13-38-586,5 25-172,0-1-1,0 1 0,0-1 0,1 1 0,-1-1 1,1 0-1,-1 0 0,1 0 0,-1-5 0,-11-20 76,-9-5-21,-21-42 1,37 67-90,0-1 1,-1 1-1,0-1 1,0 2-1,-1-1 1,-9-6-1,5 4 3,-26-25 188,37 34-136,-16-16-932,8 10 123,12 9 621,-3-2 164,0 0 0,0 0 1,0 0-1,0 0 0,-1 0 1,1 0-1,0 0 0,0 0 0,0 0 1,0 0-1,0 0 0,0 0 1,0 0-1,0-1 0,0 1 0,0 0 1,0 0-1,-1 0 0,1 0 0,0 0 1,0 0-1,0 0 0,0 0 1,0 0-1,0 0 0,0 0 0,0 0 1,0 0-1,-1 0 0,1 0 1,0 0-1,0 0 0,0 0 0,0 0 1,0 0-1,0 0 0,0 0 0,0 1 1,0-1-1,-1 0 0,1 0 1,0 0-1,0 0 0,0 0 0,0 0 1,0 0-1,0 0 0,0 0 1,0 0-1,0 0 0,0 0 0,0 1 1,0-1-1,0 0 0,0 0 0,0 0 1,0 0-1,0 0 0,0 0 1,0 0-1,0 0 0,0 0 0,0 1 1,0-1-1,-1 14-498,-4 32 211,-2 0 355,4-26-20,0 1 0,-10 27 0,-32 55 1370,44-101-1604,-3 9-959,17-13 1074,-11 2 69,-1-1-1,1 1 0,-1-1 1,1 0-1,-1 1 1,1-1-1,-1 0 0,0 0 1,0 0-1,1 0 0,-1 0 1,0 0-1,1-2 1,17-11-59,0 6 107,-6 3-29,0 0 1,0 0-1,0 1 0,1 1 1,0 0-1,-1 1 0,20-1 1,-27 3-64,1 0 0,-1 0 1,1 1-1,-1 0 1,0 0-1,1 1 1,-1 0-1,11 4 1,-15-4-99,-10 26 1144,7-27-980,1 0 1,0-1 0,-1 1 0,1-1 0,-1 1 0,1-1-1,-1 1 1,0-1 0,1 0 0,-1 1 0,1-1-1,-1 0 1,0 1 0,1-1 0,-1 0 0,0 0 0,1 1-1,-1-1 1,0 0 0,0 0 0,1 0 0,-1 0-1,0 0 1,1 0 0,-1 0 0,0 0 0,0 0 0,0-1-1,-24-16 323,10 3-430,0-1 0,2 0 1,0-1-1,0 0 0,2-1 1,-12-22-1,22 37-2,1 1 0,-1-1 1,0 0-1,0 1 0,0-1 0,0 1 1,0-1-1,0 1 0,0-1 0,-1 1 1,1 0-1,-1 0 0,1-1 0,0 1 1,-1 0-1,-2-1 0,-3 33-3228,4 12-222,3-28 1979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11.4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599 426 32,'-2'-1'152,"0"0"0,0 0 1,0 0-1,1 0 0,-1-1 0,1 1 0,-1-1 1,1 1-1,-1-1 0,1 1 0,0-1 0,0 0 1,-1 0-1,1 0 0,1 0 0,-1 1 0,-1-5 1,-3-5 188,2 6-97,1 0 1,-1-1-1,2 1 0,-1-1 1,1 1-1,-1-1 1,1 0-1,1 0 0,-1 0 1,2-10-1,-1 15-195,10-26 7,-8 21-48,0 1 1,1-1-1,0 0 1,0 1-1,4-7 1,-4 8 7,1-1-1,-2 0 1,1-1-1,0 1 1,-1 0 0,0-1-1,2-7 1,-1 1 59,-3 11-33,1 0 0,-1-1-1,0 1 1,1 0 0,-1-1 0,0 1 0,0-1-1,0 1 1,0-1 0,0 1 0,0 0-1,0-1 1,-1 1 0,1-1 0,0 1 0,-1 0-1,1-1 1,-1 1 0,-1-2 0,1 1 82,-7-10 240,4 9-194,6 5-37,-18-1 98,16-1-235,-1 0 0,1 0 0,-1 1-1,1-1 1,-1 0 0,1 0 0,0 1-1,-1-1 1,1 0 0,0 1 0,-1-1-1,1 1 1,0-1 0,-1 0 0,1 1-1,0-1 1,0 1 0,-1-1 0,1 1-1,0-1 1,0 1 0,0-1 0,0 1-1,0-1 1,0 1 0,0-1 0,0 1-1,0-1 1,0 1 0,0-1 0,0 1-1,0-1 1,0 0 0,0 1 0,0-1-1,1 1 1,-1-1 0,0 1-1,0-1 1,0 1 0,1 0 0,9 3 8,0 1 0,1-1 0,0-1 0,-1 0 1,1-1-1,0 0 0,21 2 0,-24-3 2,0-1 0,0 1 0,0-1 0,0-1-1,-1 1 1,1-1 0,0 0 0,0-1 0,-1 0 0,13-5 0,-18 6 33,-3 1-38,1 0 1,0-1-1,-1 1 0,1-1 1,0 1-1,-1 0 0,1-1 0,0 1 1,0-1-1,0 1 0,-1-1 1,1 1-1,0-1 0,0 1 1,0 0-1,0-1 0,0 1 1,0-1-1,0 1 0,0-1 0,0 1 1,0-1-1,0 1 0,0-1 1,0 1-1,1-1 0,-1 1 1,0-1-1,0 1 0,1-1 0,-9-5 56,-1 1-34,7 4-36,1-1 0,-1 1 0,1 0 0,-1 0 0,1 0 0,-1 0-1,0 1 1,0-1 0,0 0 0,1 1 0,-1-1 0,0 1 0,0-1-1,0 1 1,0 0 0,0 0 0,0 0 0,1 0 0,-1 0-1,0 1 1,0-1 0,0 0 0,0 1 0,0-1 0,1 1 0,-1 0-1,0 0 1,0 0 0,1 0 0,-1 0 0,1 0 0,-1 0 0,-2 3-1,-8 5 15,1 1-1,0 0 0,0 1 0,1 0 0,1 1 0,0 0 1,0 0-1,1 1 0,1 0 0,0 0 0,-10 28 0,13-29 8,0-1 1,0 1-1,1 0 0,0 0 0,-1 23 0,4-34 3,0 0-25,-1 0 1,1 0-1,0-1 1,0 1-1,-1 0 1,1 0-1,0-1 1,0 1-1,0 0 1,0 0-1,0 0 0,0-1 1,0 1-1,0 0 1,1 0-1,-1-1 1,0 2-1,2-3 204,1 0-183,-1 0 1,0 0-1,1 0 1,-1 0-1,0 0 1,0 0-1,0-1 1,0 1-1,0-1 1,0 0-1,-1 0 1,1 1-1,0-1 1,1-4-1,20-42-165,32-98 0,-53 140 132,0 0-1,0 0 0,0 0 0,1 1 1,-1-1-1,1 1 0,6-8 0,-7 8 35,0-1 0,0 1 0,-1 0 0,0 0-1,0 0 1,-1-1 0,1 1 0,-1-1 0,-1-9 0,1 6 53,0 7-59,0-1 1,0 1-1,0 0 0,0 0 1,-1 0-1,1 0 1,0 0-1,-1-1 1,0 1-1,1 0 1,-1 0-1,0 0 1,0 0-1,0 1 1,0-1-1,-1 0 0,1 0 1,0 1-1,-1-1 1,1 0-1,-1 1 1,0 0-1,1-1 1,-1 1-1,0 0 1,0 0-1,0 0 0,0 0 1,0 0-1,0 0 1,0 1-1,0-1 1,0 1-1,0-1 1,0 1-1,0 0 1,-1 0-1,1 0 0,0 0 1,0 0-1,0 0 1,0 1-1,-4 0 1,1 0-2,-1 1 0,1 0 1,0 0-1,-1 0 0,1 1 1,0-1-1,1 1 0,-1 1 1,-8 6-1,12-9 193,6 14 1,34-11-491,-29-2 265,0-1-1,0 0 0,-1 0 0,15-2 1,5-2 76,1-2 0,-1-2 0,0 0 0,49-21 1,-68 24-33,-4 1 111,1 0 0,0 0 0,0 1 0,0 0 1,8-1-1,-14 3-121,-1 0 0,0-1 0,1 1 0,-1 0 0,0 0 0,0 0 1,1 0-1,-1 0 0,0-1 0,0 1 0,1 0 0,-1 0 0,0-1 0,0 1 1,1 0-1,-1 0 0,0-1 0,0 1 0,0 0 0,0-1 0,0 1 0,1 0 1,-1 0-1,0-1 0,0 1 0,0 0 0,0-1 0,0 1 0,0 0 0,0-1 0,0 1 1,0 0-1,0-1 0,0 1 0,0 0 0,0 0 1,0 0-1,0 0 0,0 0 1,0 0-1,0 0 0,1 0 0,-1 0 1,0 0-1,0 1 0,0-1 1,0 0-1,0 0 0,0 0 0,0 0 1,1 0-1,-1 0 0,0 0 0,0 0 1,0 0-1,0 0 0,0 0 1,0 0-1,0-1 0,1 1 0,-1 0 1,0 0-1,0 0 0,0 0 1,0 0-1,0 0 0,0 0 0,0 0 1,0 0-1,0 0 0,1 0 1,-1 0-1,0 0 0,0-1 0,0 1 1,0 0-1,0 0 0,0 0 1,0 0-1,0 0 0,0 0 0,0 0 1,0 0-1,0-1 0,0 1 1,0 0-1,0 0 0,0 0 0,0 0 1,0 0-1,0 0 0,0 0 1,0-1-1,0 1 0,0 0 0,0 0 1,0 0-1,0 0 0,0 0 1,0 0-1,0-1 0,-14 15-354,7-8 379,5-4 227,-32 31-44,-72 94-236,74-90-96,2-6 99,17-17 87,-1 0-1,-14 22 1,20-25-64,4-6-1,0 1 0,0 0 0,1 1-1,-1-1 1,-1 8 0,2-6-2,3-6-2,19-6-643,-7-10 582,-1 0 0,0 0 0,0-1 0,-2-1 0,0 0-1,12-29 1,6-9-60,20-16 40,-43 65 87,0 0 0,0 0 0,1 1 0,-1 0 0,1 0 0,0 0 0,0 0 0,0 1 0,1 0 0,-1 0 0,1 1 0,0-1 0,0 1 0,11-2 0,-15 3 353,-5 13-35,2-9-311,0-1 0,0 1 0,0-1-1,-1 0 1,1 1 0,-1-1 0,1 0-1,-1 0 1,-2 3 0,-3 4 21,3-2-49,0 1-1,1-1 0,0 1 1,1 0-1,0 0 0,0 0 1,0 10-1,0-7-55,0 0 1,0-1-1,-1 1 1,-6 15-1,-68 165 125,65-160 3,8-23-27,-1 6-81,5-13 167,6-34-243,-4 20 39,0 1 0,0 0 0,2 1 0,-1-1 0,2 0 0,-1 1 0,1 0 0,8-13 0,16-37 16,-24 46 70,0 0 0,-1-1 0,-1 1 0,3-23 0,-6 27 197,-1 1 455,-12 26-468,-20 27-190,24-34 39,1 0 1,1 1-1,0 0 0,0 0 1,1 1-1,0-1 0,1 1 0,-5 16 1,-1 9 103,-28 58-1,6-15-29,28-63-118,0 1 0,-3 27-1,-2 9 21,8-44 11,0-4-141,0-21-48,2 4 55,0 1-1,1-1 1,1 1 0,0-1 0,1 1-1,5-16 1,1-5-123,11-35-204,2 1 0,40-83 1,-49 125 427,-11 21 35,-2 3-19,0-1-1,1 1 1,-1-1 0,0 1 0,1-1 0,-1 1-1,0 0 1,1-1 0,-1 1 0,1 0 0,-1-1-1,1 1 1,-1 0 0,1-1 0,-1 1 0,1 0-1,-1 0 1,1-1 0,-1 1 0,2 0 0,-3 17 153,-1 1 1,0-1-1,-1 0 1,-1 0-1,-9 26 1,-39 80 240,46-108-329,-134 242 381,137-252-480,-4 6-62,0 1 0,1-1-1,0 1 1,1 0 0,-7 25 0,8-23 175,3-8-697,11-14 193,-9 7 429,5-7-135,1 0 0,-1-1-1,0 1 1,-1-1 0,0-1 0,6-13 0,4-9-275,131-217-1131,-107 169 1972,-38 77 822,-3 6-646,-10 14-477,-2 4-10,-7 10 9,-26 53 1,36-60-24,-1-1 0,-1 0 1,-1 0-1,-1-2 1,-1 0-1,-19 20 1,15-20-56,2 2 0,0 0 0,2 1 0,0 1 1,2 0-1,-17 40 0,22-54-26,3-14-168,5 2 133,1 1 0,0-1 0,-1 0 0,1 0 0,0 0-1,-1 0 1,1 1 0,0-1 0,0 0 0,0 0 0,0 0 0,0 0 0,0 0 0,0 1 0,0-1 0,0 0 0,0 0 0,1 0 0,-1 0-1,0 1 1,1-1 0,0-1 0,34-60-541,-3 2-37,-28 54 510,0-1 0,-1 0 0,1 0 0,-2 0 0,1 0 1,0 0-1,-1-1 0,-1 1 0,2-13 0,4-1-74,-4 13 151,-2 11 223,-4 9-69,-1 0 1,1 0-1,-2 0 0,1-1 0,-2 0 0,0 0 1,0 0-1,-1-1 0,-12 16 0,-3 0-25,2 1 0,1 1 0,-26 50 0,40-68-124,-1-1 0,0 1 1,-1-1-1,0 0 0,0 0 0,-1-1 0,-15 12 0,-3 1-10,-38 20-1,39-26 151,1 1-1,-25 22 1,15-20-5274,14-8 3598,12-5 880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0.96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86 84 232,'-9'2'946,"0"0"0,0 0 0,0-1 0,0 0 0,-32-1 7612,44-1-8687,11-2-15,1 0-1,26-3 1,9-1-97,289-45-71,-215 36 307,-52 13 572,-95 3-1172,7 0-235,-58 5-9064,65-7 8902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38.1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58 61 192,'0'0'638,"-6"-3"147,4 1-645,0 1 0,0 0 0,0 0-1,1-1 1,-1 1 0,0-1-1,1 1 1,-1-1 0,1 0-1,-1 0 1,1 0 0,0 0-1,0 0 1,0 0 0,0 0-1,0 0 1,0-26 12287,-9 36-9693,9-7-2694,-1 1 0,1-1-1,0 0 1,0 1 0,0-1-1,0 1 1,0-1 0,0 1 0,0-1-1,0 1 1,0-1 0,1 1-1,-1 0 1,1 0 0,-1-1 0,1 1-1,0 0 1,0 0 0,0-1-1,0 4 1,6 42-207,-2-26 272,-1-6-89,0 0-1,2 1 1,-1-1 0,2-1-1,0 1 1,1-1 0,0 0-1,1 0 1,1-1 0,16 20-1,-1-6-31,0-1-1,2-1 0,47 34 1,-53-44 28,2-1 1,0-1 0,1-1 0,0-1 0,33 11 0,-5-7-11,78 13 1,-57-17-78,51 12-7,-113-23 121,-8 0-34,-1-1-1,1 1 1,0 0 0,-1 0-1,1 0 1,0 0-1,-1 0 1,1 1 0,-1-1-1,1 0 1,-1 1 0,1-1-1,-1 1 1,3 1 0,9 2 95,-7-2-149,-7-4-357,-8-12-2184,9 12 2440,-10-16-368,10 4 461,-1 0-1,0 1 1,-1-1 0,-1 0 0,0 1 0,0 0 0,-1-1 0,-1 1 0,-1 1 0,1-1 0,-14-19 0,17 30 65,0 0-1,0 0 0,0 0 0,0 1 1,0-1-1,0 1 0,-1-1 0,1 1 1,0 0-1,-1 0 0,1 0 0,-1 0 0,0 0 1,1 0-1,-1 1 0,0 0 0,1-1 1,-6 1-1,8 0 211,-13 8-326,16 3 101,1 0 1,0 0-1,1-1 1,0 0-1,1 0 0,10 15 1,-10-19-3,1-1 1,-1 1-1,1-1 1,0 0 0,0 0-1,1-1 1,-1 0-1,1-1 1,0 1-1,0-1 1,10 2-1,56 14 325,-71-18-308,-1 0-5,9 3-6,26 16-198,-26-13 190,-11-7 20,1 1-1,0-1 0,0 1 1,-1-1-1,1 1 0,0-1 0,0 1 1,-1 0-1,1-1 0,-1 1 0,1 0 1,-1-1-1,1 1 0,-1 0 1,1 0-1,-1 0 0,1 0 0,-1-1 1,0 1-1,0 0 0,1 0 0,-1 1 1,-1 0 2,1 0 0,0 0 1,-1 0-1,0 0 0,1 0 0,-1 0 1,0-1-1,0 1 0,0 0 0,0 0 1,0-1-1,-1 1 0,1-1 1,-2 3-1,-27 25 188,-1-2 0,-1-1 0,-62 38 1,15-17 230,79-46-415,0-1-1,-1 0 1,1 1-1,0-1 0,-1 1 1,1-1-1,0 0 1,-1 1-1,1-1 0,-1 0 1,1 0-1,-1 1 1,1-1-1,0 0 1,-1 0-1,1 1 0,-1-1 1,1 0-1,-1 0 1,1 0-1,-1 0 1,1 0-1,-1 0 0,1 0 1,-1 0-1,1 0 1,-1 0-1,1 0 0,-1 0 1,1 0-1,-1-1 1,0 1-1,1-18 751,3-5-822,-4-16 46,0-6-37,3 0 0,7-53 0,-8 83 32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39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237 94 208,'0'-2'115,"-1"1"1,1 0-1,0 0 1,0-1-1,-1 1 1,1 0-1,-1 0 0,1-1 1,-1 1-1,1 0 1,-1 0-1,0 0 1,0 0-1,1 0 0,-3-2 1,1 1 90,1 0 1,-1 0-1,1 0 1,0 0-1,-1 0 1,1 0-1,0 0 1,0-1-1,0 1 1,0-3-1,-2-10 848,-1-2 1368,4 16-2265,-1 0 0,0 0 0,1 0 0,-1 0 0,0 0 0,0 0 0,0 0 0,0 1 0,0-1 0,0 0 0,0 0 0,0 1-1,0-1 1,0 1 0,0-1 0,-1 1 0,1 0 0,0-1 0,0 1 0,-2 0 0,1 0-113,1 1 0,0 0 0,-1-1 0,1 1-1,0 0 1,0 0 0,-1 0 0,1 0 0,0 0 0,0 0-1,0 0 1,0 0 0,0 0 0,0 1 0,0-1 0,1 0-1,-1 1 1,0 1 0,-7 8 47,1 1-1,-2-2 1,1 1-1,-13 10 1,14-14-132,-1 1 1,1 0-1,0 0 1,1 1-1,0-1 1,0 1-1,1 1 1,0-1 0,-6 18-1,0 10 460,2 1 1,1 0-1,2 0 1,-1 43-1,6-57-365,2 0-1,1 0 1,0 0-1,2-1 1,1 1-1,1-1 1,16 42-1,-14-48 6,1 1-1,1-2 1,1 1 0,0-1-1,1-1 1,1 0 0,18 16-1,-24-25 1,0 1-1,0-2 0,1 1 1,0-1-1,0 0 1,1-1-1,-1 0 0,1 0 1,0-1-1,13 3 0,-16-5-48,-1 0-1,1-1 1,0 1-1,0-1 0,-1-1 1,1 1-1,0-1 0,-1 0 1,1 0-1,-1-1 1,1 0-1,-1 1 0,0-2 1,6-2-1,-3 0-25,0 0-1,-1-1 1,0 0-1,0 0 1,0-1-1,-1 1 1,0-1-1,5-9 1,5-9-52,-1-2 0,-1 0 0,-2-1 0,12-39 1,-20 58 84,2-10 166,0 0 0,4-21 0,-9 32-145,-1 0 0,1 0 0,-1 0 1,0 0-1,-1 0 0,0 0 0,0 0 1,-4-11-1,4 15-45,-2-9-33,0 1 0,-1 1 0,-1-1 1,1 1-1,-2-1 0,0 1 0,0 1 1,-1-1-1,-14-16 0,7 11 70,0 1-1,-2 0 1,0 1-1,0 0 1,-1 1-1,-1 1 1,0 1-1,-1 1 1,-25-11-1,-10-1-75,38 15 52,-1 0 0,0 1 0,-35-8 0,50 14-46,1-1-1,-1 1 0,1 0 0,-1 0 0,1-1 0,-1 1 0,0 0 0,1 0 0,-1 1 0,1-1 1,-1 0-1,1 0 0,-1 1 0,1-1 0,-1 1 0,1 0 0,-1-1 0,1 1 0,-1 0 1,1 0-1,0 0 0,0 0 0,-1 0 0,1 0 0,0 0 0,0 0 0,0 0 0,0 1 0,0-1 1,0 0-1,1 1 0,-1-1 0,0 0 0,1 1 0,-1-1 0,1 1 0,-1-1 0,1 1 0,0 0 1,-1 2-1,-10 32-521,7-24 11,0 0 0,0 0-1,2 1 1,-1-1 0,2 1-1,-1-1 1,2 14 0,0-15-240,0-7 427,0 0 0,0 0 0,0 0 0,0 0 0,1-1 0,-1 1 0,1 0 0,0 0 0,0-1 0,0 1 0,1 0 0,-1-1 0,1 0 0,0 1 0,0-1 0,0 0 0,1 0 0,-1 0 0,4 4 0,7-1-864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42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30 163 48,'0'0'2723,"-1"0"-2676,0-1-1,0 1 1,0 0 0,0 0-1,0-1 1,0 1 0,0 0 0,0-1-1,0 1 1,0-1 0,0 1-1,0-1 1,0 0 0,0 1 0,-1-2-1,1-18 348,1 14-107,-1 0 0,1 1-1,0-1 1,0 0-1,1 0 1,1-7 0,1-21 1076,-3 31-1165,0-32 1419,0 21 466,-12 24-1947,12-8-101,-1 0 0,0 1 1,1-1-1,0 0 0,0 0 0,-1 1 1,1-1-1,0 0 0,1 0 1,-1 1-1,0-1 0,1 0 1,-1 0-1,2 4 0,2 14 402,-9 28 218,3 61 1,3-77-66,-1-29-534,0 0 8,-4 60 404,4-1-438,0-60 14,1 35-189,1-19 321,-2-13-178,0 0 0,1 0 0,-1-1 0,1 1 0,0 0 0,3 6 298,-3-12-335,-1 1 0,0 0-1,1 0 1,-1 0 0,0-1-1,1 1 1,-1 0 0,0 0 0,0 0-1,1-1 1,-1 1 0,0 0 0,0-1-1,1 1 1,-1 0 0,0-1 0,0 1-1,0 0 1,0-1 0,1 1-1,-1 0 1,0-1 0,0 1 0,0 0-1,0-1 1,0 1 0,0-1 0,0 1-1,0 0 1,0-1 0,0 1 0,0 0-1,0-1 1,0 1 0,0-1-1,-1 1 1,-1-10-2658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43.6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153 208 228,'0'0'267,"-18"-29"2475,18 28-2635,-1 1-1,1-1 1,-1 0-1,1 0 1,-1 0 0,1 1-1,-1-1 1,1 0-1,-1 0 1,0 1 0,1-1-1,-1 1 1,0-1 0,1 1-1,-1-1 1,0 1-1,0-1 1,0 1 0,0-1-1,0 1 1,-9 14 2156,-3 11-2258,9-17 82,0 0 0,0 0 1,1 1-1,0 0 0,0-1 0,1 1 0,1 0 0,-2 10 1,-1 76 378,4-85-416,2 26 329,2-1-1,1 0 0,2-1 0,1 1 0,23 60 0,-8-27-563,-20-59 111,1 0 1,-1-1-1,10 15 1,2 4 381,-14-24-277,0-1-1,1 0 1,-1 0 0,1 0 0,-1 0-1,1 0 1,0 0 0,0 0-1,0-1 1,0 1 0,0 0-1,0-1 1,1 0 0,-1 0 0,0 1-1,1-1 1,-1-1 0,1 1-1,-1 0 1,1-1 0,3 1 0,-2 0 31,0-1 1,0 0 0,0 1 0,0-2 0,0 1 0,0 0 0,0-1 0,0 0 0,0 0 0,0 0 0,0-1 0,4-1 0,6-3-51,-1-1-1,0-1 1,-1 0-1,0 0 0,0-1 1,-1-1-1,0 0 1,0 0-1,12-17 1,-13 13-35,6-13-16,-7 3 47,-3 10 53,-1 0-1,0 0 1,-1-1-1,2-15 1,-1-11-479,-3-1 1,-4-67-1,0 86 395,-2 0-1,0 1 1,-1-1-1,-1 1 1,-2 0-1,-11-26 1,9 26 41,-4-7-54,-24-39 0,33 60 119,0 1 0,-1-1 0,-1 1 0,1 0 0,-1 0 0,0 1 1,0 0-1,-1 0 0,-11-6 0,13 9-48,0 1 0,-1 0 1,1 0-1,-1 1 0,1 0 0,-1 0 0,1 0 0,-1 1 0,0 0 1,1 1-1,-1-1 0,0 1 0,1 0 0,-11 4 0,7-3-145,1 1-1,0 1 0,0-1 0,0 1 1,0 1-1,1 0 0,0 0 1,0 1-1,-11 9 0,10-5 66,1 0 1,0 1-1,1 0 1,0 1-1,0 0 1,1 0-1,1 0 0,0 1 1,1 0-1,-3 13 1,-9 22-1937,15-48 1841,1 1 1,0 0-1,-1 0 0,1-1 1,-1 1-1,1 0 0,0 0 0,0 0 1,-1 0-1,1-1 0,0 1 0,0 0 1,0 0-1,0 0 0,0 0 1,0 0-1,0 0 0,0-1 0,0 1 1,1 0-1,-1 0 0,0 0 0,0 0 1,1-1-1,-1 1 0,1 0 1,-1 0-1,0-1 0,1 1 0,0 0 1,-1-1-1,1 1 0,-1 0 0,1-1 1,0 1-1,-1-1 0,1 1 0,0-1 1,0 1-1,-1-1 0,1 0 1,0 1-1,0-1 0,0 0 0,0 1 1,-1-1-1,1 0 0,0 0 0,0 0 1,0 0-1,0 0 0,0 0 1,1 0-1,8-3-1249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4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91 64,'-1'1'181,"0"1"0,-1-1-1,1 0 1,-1 0 0,1 0 0,-1 0 0,1-1-1,-1 1 1,1 0 0,-1-1 0,0 1 0,1-1-1,-1 0 1,0 1 0,0-1 0,1 0 0,-4 0-1,1-22 3523,1 2-2211,-3-11 662,-6 13 2226,8 14-3417,-3-3 833,6 12-1828,-3 27-128,3-24 177,0 1 1,0-1-1,0 0 0,1 1 0,1 7 0,-1 26-46,-4 88 498,4-97-392,0 30-2,-2-11 2,3 0 1,2-1-1,12 64 0,5 4 131,-18-106-177,1 2-41,-3-15 12,0 0-1,0 0 1,0 1 0,0-1-1,1 0 1,-1 0 0,0 1 0,0-1-1,1 0 1,-1 0 0,0 0-1,1 1 1,-1-1 0,0 0-1,0 0 1,1 0 0,-1 0-1,0 0 1,1 0 0,-1 0-1,0 0 1,1 0 0,-1 0 0,0 0-1,1 0 1,-1 0 0,0 0-1,1 0 1,-1 0 0,0 0-1,1 0 1,-1 0 0,0 0-1,1 0 1,-1-1 0,2 0-60,-1-1 0,0 0 1,0 1-1,0-1 1,0 0-1,0 0 0,0 1 1,0-1-1,-1 0 0,1 0 1,-1 0-1,1 0 1,-1 0-1,0 0 0,0 0 1,0-4-1,2-40-2623,-2 44 2355,-2-34-5190,-8-47 1,6 57 3824,4 20-4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44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44 213 144,'-4'-2'283,"1"0"-1,0-1 1,0 1 0,0-1-1,0 0 1,0 0 0,1 0 0,-1-1-1,1 1 1,0-1 0,0 1-1,0-1 1,0 0 0,1 1-1,0-1 1,0 0 0,0 0-1,0 0 1,0 0 0,1 0 0,-1 0-1,1 0 1,0-1 0,1 1-1,-1 0 1,1 0 0,-1 0-1,1 0 1,3-7 0,-2 4-171,0 0 0,0 1 0,1-1 1,0 1-1,0-1 0,0 1 0,1 0 1,9-11-1,-10 14-107,0 0 0,0 1-1,0-1 1,1 1 0,-1-1 0,1 1 0,0 0-1,-1 1 1,1-1 0,0 1 0,0-1 0,0 1-1,0 0 1,0 1 0,0-1 0,1 1 0,6 0 0,-2 0-53,0 1 1,0 0-1,0 0 1,0 1 0,0 0-1,-1 1 1,1-1 0,0 2-1,-1-1 1,0 1 0,0 1-1,0 0 1,10 7 0,2 6 29,0 1 1,0 0-1,16 24 1,-13-15 1,-20-26 88,0 1 0,0 0-1,-1 0 1,1 0-1,-1 0 1,0 1-1,0-1 1,0 0 0,0 1-1,-1 0 1,1-1-1,-1 1 1,0 0-1,0 0 1,0 0-1,-1 0 1,1-1 0,-1 1-1,0 0 1,-1 7-1,0-6 54,1 0-1,-2 0 1,1 0 0,0 0-1,-1 0 1,0 0-1,0 0 1,-1-1 0,-3 7-1,-2-1 29,0-1-1,-1 0 1,-10 8-1,-53 52 158,68-67-619,1 1 0,0-1 0,-1 0 0,0 0 0,1 0 0,-1 0 1,0 0-1,0-1 0,0 0 0,0 0 0,-8 1 0,-10 4-2327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47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515 152 872,'-2'-10'2836,"2"9"-2715,0 1 1,0-1-1,-1 0 1,1 1-1,0-1 0,0 0 1,0 1-1,0-1 1,0 0-1,0 1 0,0-1 1,0 0-1,0 1 1,0-1-1,1 0 0,-1 1 1,0-1-1,0 0 1,1 1-1,-1-1 0,0 0 1,1 1-1,-1-1 1,0 1-1,1-1 0,-1 1 1,1-1-1,1-1-24,-1 1 0,0-1 1,0 0-1,0 1 0,0-1 0,-1 0 0,1 0 0,0 1 0,-1-1 0,1 0 0,-1 0 0,0 0 0,1 0 0,-1 0 0,0 0 0,0 0 1,0 0-1,-1 0 0,1 0 0,-1-2 0,0 1 86,0 0 0,-1 0 0,1 0 0,-1 0 0,0 1 0,0-1 0,0 1 0,0-1 0,0 1 0,0 0 0,-5-4 0,1 2-50,0 0 0,0 1 0,0-1 0,-1 1 0,1 1 0,-1-1 0,1 1 0,-1 0 0,0 0 0,0 1 0,-11-1 0,7 3-154,1 1 1,-1 0-1,0 0 0,1 1 1,0 0-1,0 1 1,0 1-1,0-1 1,0 1-1,1 1 0,0 0 1,0 0-1,1 1 1,-1 0-1,2 0 0,-1 1 1,-10 14-1,16-17 27,0-1 0,0 1-1,0 0 1,1 0 0,0 0-1,0 0 1,1 1 0,-1-1-1,1 0 1,0 0 0,1 9-1,0 0-47,1-1-1,1 0 0,4 16 0,-4-20 92,-1-2-34,0 1 0,1-1 0,-1 0-1,2 0 1,-1 0 0,1 0 0,0-1 0,0 1-1,1-1 1,7 8 0,-9-12 5,2 4 98,1-1 1,-1-1 0,1 1-1,0-1 1,0 0-1,1 0 1,-1-1-1,13 5 1,-7-3-180,1 0 0,-1 1 1,0 0-1,21 15 1,25 13-919,-54-31 972,1-1 0,-1 1 0,0 0-1,-1 1 1,1-1 0,-1 1 0,1-1-1,-1 1 1,0 0 0,4 7 0,22 46-178,-27-54 207,0 1 0,-1 0 0,0-1 0,0 1 0,0 0 0,0 0 0,-1 0 0,0 0 0,1 0 0,-1 0 0,-1 0 0,1 0 0,-1 0 0,1 0 0,-1-1 0,-2 5 0,1-2-16,0-1 0,-1 0 0,0 1 0,-1-1 0,1-1-1,-1 1 1,0 0 0,0-1 0,-7 7 0,-5 1 34,0-1 1,-1-1 0,0 0-1,-1-1 1,-19 7-1,20-9 182,0-1 0,0-1 0,-1 0 0,1-2-1,-1 0 1,0-1 0,0 0 0,0-2 0,0 0 0,-21-3-1,30 1-143,-1-1 0,1 0-1,0 0 1,-1-1 0,-16-9-1,17 8-122,0 0-1,0 0 0,-1 2 0,-18-6 0,25 8 50,-1-1 1,0 0-1,0 1 1,1-1-1,-1-1 0,1 1 1,0 0-1,-1-1 1,1 0-1,-3-3 0,2 2-33,3 3 3,0 0 0,1 0-1,-1 0 1,0 0 0,1 0-1,-1 0 1,1 0 0,-1 0-1,1 0 1,0 0 0,-1 0-1,1 0 1,0 0 0,0-1-1,0 1 1,-1 0 0,1 0-1,1 0 1,-1 0 0,0 0-1,0-1 1,0 1 0,1 0-1,-1 0 1,0 0 0,1-1-1,-1 2 22,0 0-1,0 0 0,0 0 1,0 0-1,0 0 0,0 0 1,0 0-1,0-1 1,0 1-1,0 0 0,0 0 1,-1 0-1,1 0 0,0 0 1,0 0-1,0 0 1,0 0-1,0 0 0,0 0 1,0 0-1,0 0 0,0 0 1,0 0-1,0 0 1,0 0-1,0 0 0,0 0 1,0-1-1,0 1 0,0 0 1,0 0-1,0 0 1,0 0-1,0 0 0,2-1 2,0 0-1,0 1 0,0-1 1,0 1-1,0-1 0,0 1 1,0 0-1,0-1 0,0 1 1,0 0-1,0 1 0,1-1 0,-1 0 1,2 1-1,35 9-280,-32-7 289,-1 0 0,1 0 1,-1 1-1,1 0 0,-1 0 0,0 0 1,-1 1-1,1 0 0,-1 0 0,0 0 0,6 9 1,28 20 173,-34-30-185,0-1 0,0 0-1,0 1 1,0-2 0,0 1 0,0 0 0,1-1 0,-1 0 0,1-1 0,0 1 0,0-1 0,-1 0 0,1 0 0,0-1 0,0 0-1,0 0 1,9-1 0,-3-1 138,-1 0-124,0 1 0,-1-2 0,1 1 0,-1-2 0,0 1 0,0-1 0,0-1 0,13-7 0,-2-2 79,38-32 0,-15-5-906,-42 49 852,-1 1 0,1-1 1,-1 1-1,0-1 0,0 0 1,0 0-1,0 1 0,0-1 1,0 0-1,-1 0 0,1 0 1,-1 0-1,1 0 0,-1 0 1,1-4-1,-1 4 106,2-1-144,0 0 0,0-1-1,0 1 1,0 0 0,-1-1 0,1 0 0,-1 1-1,1-7 1,-2 10 5,1-2-20,0 0 0,0 0 0,-1 0 0,1 0 0,-1 0 0,1 0 1,-1 0-1,0 0 0,0 0 0,0 0 0,0 0 0,0 0 0,0 0 0,0 0 1,-2-4-1,0 1-19,-1 0 1,-1 0 0,1 1-1,-1-1 1,-6-6 0,1 2-25,0-2 94,-4-5-14,-2 0 0,1 1 1,-2 0-1,0 2 1,-1-1-1,-25-14 0,36 24-6,-1 0-1,1-1 1,0 1-1,0-2 0,1 1 1,-1 0-1,1-1 1,0 0-1,1-1 0,-1 1 1,-2-8-1,-5-8-15,-17-46 1,27 61-84,0 0 1,1 0-1,0-1 0,0 1 1,0 0-1,1-1 1,0 1-1,1 0 1,-1 0-1,1-1 1,4-13-1,-3 16 76,-1-1 0,1 1 0,0 0 0,1 0 0,-1 0 0,1 0 0,0 0 0,0 1 0,0-1 0,1 1 0,-1 0 0,1 0 0,0 0 0,1 1 0,8-7 0,5-1-101,-13 8 32,1-1 0,0 1 0,0 0 0,11-4 0,-11 6 35,1 0 1,-1 1-1,0 0 0,0 0 1,0 0-1,0 1 1,0 0-1,0 0 0,0 0 1,0 1-1,0 0 1,0 0-1,-1 0 0,1 1 1,-1 0-1,0 0 1,1 0-1,-1 1 0,6 6 1,-9-9 106,-1 0 1,1 1-1,0-1 0,-1 1 1,1 0-1,-1-1 1,0 1-1,0 0 0,1 0 1,-1 0-1,0 0 1,-1 0-1,1 0 0,0 0 1,-1 0-1,1 0 1,-1 0-1,1 0 0,-1 1 1,0-1-1,0 4 1,-20-7 199,8-8-622,0 0-1,0 0 1,-21-10-1,29 18 391,0-1 0,0 1 0,0 0 0,0 0 0,0 1 0,0-1-1,0 1 1,0 0 0,0 0 0,0 0 0,1 1 0,-1-1 0,0 1 0,0 0 0,0 0 0,0 1-1,-6 2 1,-8 4 119,-1 1 0,-19 14 0,22-13-356,4-3 136,1 1 1,-18 14-1,25-19 98,1 0-1,0 0 1,1 0 0,-1 1 0,0-1 0,1 0-1,0 1 1,0 0 0,0 0 0,0-1 0,1 1-1,-2 7 1,0-2 5,2 0 0,0 0 0,0 0 0,0-1 0,1 1 0,2 18-1,-1-24-15,0 1 0,1 0-1,-1 0 1,1-1 0,0 1-1,0-1 1,0 0 0,0 1-1,1-1 1,0 0 0,-1-1-1,1 1 1,0 0 0,0-1-1,0 1 1,1-1 0,5 3 0,7 4-64,1-2 0,0 0 0,34 10 0,2-1 240,-48-14-209,1 0 1,-1 1-1,0-1 0,0 1 0,0 0 0,0 1 0,0-1 1,0 1-1,-1 0 0,0 0 0,0 0 0,0 0 0,0 1 1,-1 0-1,0 0 0,4 7 0,2 5-13,0 0-1,17 23 1,-17-27 10,-5-6 53,0 0 0,0 0-1,-1 1 1,0-1 0,-1 0-1,1 1 1,-1 0 0,-1 0 0,0 0-1,0-1 1,0 1 0,-1 0-1,0 0 1,-1 0 0,-1 12-1,-18 42-61,17-53 22,2-7 18,0 1 1,-1-1 0,1 0-1,-1 1 1,0-1 0,1 0 0,-1 0-1,0 0 1,0 0 0,0 0-1,-1 0 1,1-1 0,0 1 0,-1-1-1,1 1 1,-1-1 0,1 0-1,-1 0 1,0 0 0,1-1 0,-1 1-1,0 0 1,-4-1 0,-6 1 125,0 0 1,0-1-1,-21-3 1,1 0 91,7 0-66,0 0 0,-50 4-1,13 7-298,60-7-242,1 0 0,-1-1 0,1 0 0,-1 1 1,1-1-1,-1 0 0,1 0 0,-1-1 0,1 1 1,-1 0-1,-3-2 0,4 1 14,1 0 1,0 0-1,-1 0 0,1 0 1,0 0-1,0-1 0,0 1 0,-1 0 1,1-1-1,1 1 0,-3-4 1,-3-5-1383,0 4-407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5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69 756,'0'-4'381,"0"-1"0,0 0 0,1 0 0,-1 1 0,1-1 0,0 0 0,3-6 2119,-18-13 3101,11 40-5475,1 1-1,1 1 1,1-1-1,0 0 0,5 33 1,0 8 145,0 28 496,3 0 1,35 155-1,-32-188-466,3 70 0,-10-89-90,3 62 533,-7-84-864,-9-34-5374,4 16 4636,0-1 1,0 1-1,1-1 1,0 0-1,1 0 1,0-1-1,-3-7 1,-2-6-1002,1 1 193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56.3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50 426 316,'-1'-7'565,"0"-1"-1,-1 1 1,1 0-1,-1-1 1,-1 1 0,1 0-1,-1 0 1,-7-11 0,6 11-227,1 1 0,0-1 0,0 0 0,0 0 0,1 0 0,0 0 0,0 0 0,-1-14 0,3-3-84,1-1 1,7-42-1,-7 58-243,2 0 0,0 0 0,0 1 0,0-1 0,1 1-1,0 0 1,1 0 0,0 0 0,0 1 0,0 0 0,8-8 0,-9 11 43,1-1 0,0 0 1,0 1-1,0 0 1,1 0-1,-1 0 1,1 1-1,0 0 1,0 0-1,0 0 1,0 1-1,0 0 1,1 0-1,-1 1 1,1-1-1,0 1 1,-1 1-1,1-1 1,-1 1-1,1 1 1,0-1-1,-1 1 1,1 0-1,-1 0 1,1 1-1,-1 0 1,1 0-1,11 7 1,-12-6-23,0 0 0,-1 1 0,1 0 0,-1 1 0,0-1 0,0 1 0,0 0 0,-1 0 1,1 0-1,-1 1 0,0 0 0,-1-1 0,4 8 0,2 9-364,-1-1 0,9 34 1,-17-53 287,5 12-60,-4-13 68,-1-1 1,0 1-1,1-1 0,-1 0 0,0 1 1,1-1-1,-1 1 0,0-1 0,0 1 0,0-1 1,1 1-1,-1-1 0,0 1 0,0-1 0,0 1 1,0-1-1,0 1 0,0-1 0,0 1 1,0-1-1,0 1 0,0-1 0,0 1 0,0 0 1,0-1-1,-1 1 0,1-1 0,0 1 0,0-1 1,-1 1-1,-47-4-7066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56.8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34 121 428,'-3'2'618,"0"0"0,1-1-1,-1 1 1,0-1 0,0 1 0,-1-1-1,-8-2 3559,12 0-4114,13-12 1063,3 1-980,1 1 0,0 0 1,1 1-1,1 2 0,-1 0 0,29-8 1,-35 11-232,-8 4 45,-1 0-1,1 1 0,0-1 0,-1 1 1,1 0-1,0 0 0,5 0 1,-7 1 27,0-1 0,1 0 0,-1 0 0,0 0 0,0 0-1,1 0 1,-1-1 0,0 1 0,1-1 0,-1 0 0,0 1 0,4-3 0,1-4-350,-10 4-610,3 3 905,0 0 0,-1 0 0,1-1 0,-1 1 0,1 0 0,0 0 0,-1-1 0,1 1 0,0 0 0,0-1 0,-1 1 0,1 0 0,0-1-1,0 1 1,-1 0 0,1-1 0,0 1 0,0-1 0,0 1 0,0 0 0,-1-1 0,1 1 0,0-1 0,0 0 0,-12-7-3279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1.41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105 85 312,'-22'-15'1486,"13"10"-728,-1-1 1,1-1 0,1 0 0,-1 0 0,1 0-1,-20-24 2063,26 40-1133,7 24-709,10 57 742,5 139-1,-19-214-1636,7 234 977,-3-224-716,-2-23-25,-1-14-401,-2-25-5983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57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18 357 432,'-10'27'7167,"13"-43"-6789,23-80-365,-19 79 75,-1-1 1,-1 0-1,-1-1 1,-1 1-1,0-1 1,-2 0-1,0-27 0,-2 40-31,0 0 0,0 1 0,-1-1-1,0 0 1,0 1 0,0-1-1,-1 1 1,0 0 0,0-1 0,0 1-1,-5-5 1,-1-3 244,7 10-85,0 1-20,-11-6 630,6 11-992,6 28-1104,1-12 1155,0-16 102,-1 2 16,1 1 0,0-1 0,0 1 0,0 0 0,1-1-1,0 1 1,0-1 0,0 1 0,1-1 0,0 0 0,0 0 0,0 1-1,1-1 1,5 8 0,-3-7-23,0-1-1,0 1 1,1-1 0,-1-1-1,1 1 1,1-1-1,-1 0 1,0 0 0,1-1-1,0 0 1,8 3-1,-11-5 17,1 0 0,-1-1 0,0 0 0,0 1 0,0-1 0,1 0 0,-1-1 0,0 1 0,0-1 0,0 0 0,0 0 0,0 0 0,0-1 0,0 1 0,0-1 0,0 0-1,-1 0 1,1 0 0,-1-1 0,1 1 0,5-6 0,-4 3 47,0-1 0,-1 0 0,1 1 0,-1-2 0,0 1 0,0 0 0,-1-1 0,5-13 0,-6 16 106,-1 0 0,0 0 0,0 1 1,0-1-1,0 0 0,-1 0 0,0 0 0,0 0 1,0 0-1,0 0 0,0 0 0,-1 0 1,0 0-1,0 0 0,0 0 0,0 0 0,0 0 1,-4-6-1,-8-3 1932,12 14-2069,1-1-1,-1 0 1,1 0-1,-1 0 0,0 0 1,1 1-1,-1-1 1,1 0-1,-1 1 1,1-1-1,-1 0 0,1 1 1,-1-1-1,1 0 1,-1 1-1,1-1 0,0 1 1,-1-1-1,1 1 1,0-1-1,-1 1 1,1-1-1,0 1 0,0 0 1,-1-1-1,1 1 1,0-1-1,0 1 0,0 0 1,0-1-1,0 2 1,-5 17 13,1-1 1,1 1 0,1 1 0,0-1-1,2 0 1,0 0 0,5 31 0,-4-39-2,1 6-10,1 0 1,1 1 0,0-1-1,1-1 1,1 1 0,1-1-1,0 0 1,1 0 0,18 25-1,38 60-1252,-63-100 1113,0 1 0,-1-1-1,1 0 1,0 0 0,0 0-1,0 0 1,0 0 0,0 0-1,0 0 1,0 0-1,0 0 1,1 0 0,-1 0-1,0-1 1,0 1 0,1-1-1,-1 1 1,0-1 0,1 1-1,-1-1 1,1 0 0,-1 1-1,1-1 1,-1 0 0,0 0-1,1 0 1,-1 0 0,1 0-1,-1-1 1,1 1 0,-1 0-1,0-1 1,1 1 0,-1-1-1,0 1 1,1-1-1,-1 0 1,2-1 0,1 0-190,0 0 0,0-1 0,-1 0 0,1 0 1,-1 0-1,1 0 0,-1-1 0,0 1 0,3-7 1,5-10-1715,13-42 0,-22 55 1793,6-20-1007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57.8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146 199 160,'-2'-2'579,"2"1"-479,-1 0 1,0 0 0,1 1 0,-1-1-1,0 0 1,0 0 0,1 1 0,-1-1-1,0 1 1,0-1 0,0 1 0,0-1-1,0 1 1,0 0 0,0-1 0,0 1-1,0 0 1,0 0 0,0-1-1,0 1 1,0 0 0,0 0 0,0 0-1,0 0 1,0 0 0,0 1 0,0-1-1,0 0 1,0 0 0,0 1 0,0-1-1,0 1 1,1-1 0,-1 1 0,0-1-1,0 1 1,0-1 0,0 1-1,1 0 1,-1-1 0,0 1 0,1 0-1,-2 1 1,1 10 1624,1-10-1754,3-3-57,0 1 70,1-1 0,-1 1 0,0-1 0,0 0 0,0 0 0,1 0 0,-1-1 0,0 1 0,-1-1 0,1 0 0,0 0 0,0 0-1,-1 0 1,1 0 0,-1 0 0,0-1 0,1 1 0,-1-1 0,0 0 0,-1 1 0,1-1 0,0 0 0,-1 0 0,0 0 0,1 0 0,-1-1 0,1-4 0,-1 3 116,0 1 0,0-1 1,0 0-1,0 0 1,-1 0-1,0 0 0,0 0 1,0 0-1,-1 0 0,1 0 1,-1 0-1,0 0 1,-1 0-1,1 0 0,-1 1 1,0-1-1,0 1 0,-5-7 1,4 5 189,-1 2 1,-1-1-1,1 0 1,0 1-1,-1 0 1,0 0-1,0 0 1,-10-5-1,13 8-218,-1 0-1,1 0 1,0 1-1,0-1 0,-1 1 1,1 0-1,0 0 1,-1 0-1,1 0 1,0 0-1,-1 0 1,1 1-1,0-1 1,0 1-1,-1-1 1,1 1-1,0 0 1,0 0-1,0 0 1,0 0-1,0 0 1,0 1-1,0-1 1,0 1-1,0-1 1,-1 3-1,-2 1-44,0 0 0,1 0 1,-1 0-1,1 1 0,1-1 0,-1 1 0,1 0 0,0 0 0,0 1 1,1-1-1,0 0 0,0 1 0,0 0 0,1-1 0,0 1 0,0 0 1,1 0-1,0-1 0,0 1 0,0 0 0,1 0 0,2 7 0,-1-2 4,1-1-1,1 0 1,0-1-1,0 1 0,1-1 1,0 0-1,1 0 1,0 0-1,0-1 0,1 0 1,1 0-1,12 11 1,-8-8 13,1-1 1,1-1-1,0-1 1,1 0 0,-1 0-1,24 8 1,-27-13-264,0-1 0,0 0 0,1 0 0,-1-1-1,0-1 1,1 0 0,0 0 0,-1-1 0,1-1 0,13-1 0,-17 0-306,0 0 0,0-1 0,0 0 0,0 0 1,-1 0-1,1-1 0,-1 0 0,0-1 0,0 0 0,-1 0 0,1 0 0,-1-1 0,0 0 0,-1 0 0,1 0 0,-1-1 1,-1 0-1,1 0 0,4-9 0,-3 2-590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2:58.3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129 218 488,'-1'-2'298,"0"1"0,0-1 1,0 1-1,0-1 0,-1 1 0,1 0 0,0 0 0,-1 0 0,-2-2 1,-3 3-129,1 1 2538,5 13-897,10-1-2169,-5-11 245,1 0 0,-1 0 1,0 0-1,1 0 0,-1-1 0,1 0 1,4 1-1,-6-2 101,-1 1-1,0-2 1,0 1 0,1 0 0,-1 0-1,0-1 1,0 1 0,0-1 0,0 1-1,1-1 1,-1 0 0,0 0-1,0 0 1,0 0 0,-1-1 0,1 1-1,3-3 1,-1 0 44,-1 0 0,0 0 0,0-1 0,0 1 0,0-1 0,-1 1 0,0-1 0,0 0 0,0 0 0,-1 0 0,1 0 0,-1 0 0,0 0 0,-1-1 0,1 1 0,-1 0 0,-1-9 0,1 5 128,-1 0 1,0 0-1,-1 0 0,0 0 0,0 0 0,-1 1 0,0-1 0,0 1 0,-6-10 0,7 15-84,0 0 0,0 1 0,0-1 0,0 1 0,0-1-1,0 1 1,-1 0 0,1 0 0,-1 0 0,0 0 0,1 0 0,-1 1-1,0-1 1,0 1 0,0 0 0,0 0 0,0 0 0,0 0-1,-1 0 1,1 1 0,0-1 0,0 1 0,0 0 0,-1 0-1,1 0 1,0 0 0,0 1 0,-1-1 0,1 1 0,0 0-1,-5 2 1,2 0-47,0-1 0,1 1 0,-1 0 0,1 0 0,0 1 0,0 0 0,0 0 0,1 0 0,-1 0 0,1 1 0,0 0 0,0-1 0,1 2 0,-1-1 0,1 0-1,-4 9 1,3-3 33,0 0-1,1 1 0,0-1 1,1 1-1,0 0 0,1-1 0,0 1 1,1 0-1,1 0 0,1 15 1,0-18-55,0-1 1,0 0-1,0 0 1,1 0-1,0 0 1,1-1-1,0 1 1,0-1-1,0 0 1,1 0-1,0 0 1,0-1-1,1 0 0,0 0 1,12 9-1,-2-2-20,1-2 0,33 18-1,-40-25 40,-1 0 0,0-1-1,1 0 1,0-1 0,-1 0 0,1-1-1,0 0 1,12 0 0,-9-1-13,-2 1 7,0-1 0,0 0 1,0 0-1,-1-1 0,1-1 0,0 0 1,0-1-1,-1 0 0,1 0 1,18-9-1,-28 11-152,1 1 1,-1-1-1,0 0 0,0 1 1,0-1-1,1 0 1,-1 0-1,0 0 0,0 0 1,0 0-1,0 0 1,0 0-1,0 0 0,-1 0 1,1 0-1,0-1 1,-1 1-1,1 0 0,0 0 1,-1-1-1,0 1 1,1 0-1,-1-1 0,0 1 1,1-1-1,-1 1 1,0 0-1,0-1 0,0 1 1,0-1-1,-1 1 1,1 0-1,0-1 0,-1 1 1,0-3-1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02.4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115 190 460,'0'-8'132,"-3"-24"1874,2 31-1950,1 0 0,-1 0 0,1 0 0,-1 0 0,1 0 0,-1 0 0,0 0 0,0 0 0,1 1 0,-1-1 0,0 0 0,0 1 0,0-1 0,0 0 0,0 1 0,0-1 0,0 1 0,0-1 0,0 1 0,0 0 0,0 0 0,0-1 0,0 1 0,0 0 0,-1 0 0,1 0 0,0 0 0,-1 0 0,1 0-37,0 1-1,0-1 1,0 0-1,0 1 0,0-1 1,0 0-1,1 1 1,-1-1-1,0 1 1,0 0-1,0-1 0,1 1 1,-1 0-1,0-1 1,1 1-1,-1 0 0,1 0 1,-1-1-1,1 1 1,-1 0-1,0 2 0,-10 25 381,5-14-126,-2 7-154,0-1 1,1 2-1,1-1 0,1 1 1,0-1-1,2 1 0,1 1 0,1-1 1,0 0-1,6 40 0,-4-53-66,2-1-1,-1 0 0,1 0 1,0 0-1,0-1 0,1 1 1,0-1-1,1 0 0,-1 0 1,1 0-1,1-1 0,-1 1 1,1-1-1,9 7 0,-10-9-46,1 0 0,-1-1 0,1 0 0,0 0 0,0 0 0,0-1 0,0 0 0,0 0 0,1 0-1,-1-1 1,1 0 0,-1 0 0,1-1 0,-1 0 0,1 0 0,-1 0 0,1-1 0,11-2 0,-9 0 3,0-1 1,0 0 0,-1 0-1,1 0 1,-1-1-1,0 0 1,0-1 0,0 0-1,-1 0 1,0 0 0,0-1-1,-1 0 1,0-1-1,0 1 1,0-1 0,-1-1-1,0 1 1,-1 0 0,0-1-1,0 0 1,-1 0 0,0 0-1,-1-1 1,0 1-1,0-1 1,-1 1 0,0-1-1,-1 1 1,0-1 0,0 0-1,-1 1 1,-1-1-1,-3-16 1,-19-33 103,-2 1 0,-59-98 0,81 149-68,0 1 0,0 0 0,-1 0 0,0 0 0,0 0 0,-1 1 0,-8-7 0,12 11-25,0-1-1,1 1 1,-1 0-1,0 0 1,0 0-1,0 0 0,0 1 1,0-1-1,0 0 1,0 1-1,-1 0 1,1-1-1,0 1 1,0 0-1,0 0 1,0 0-1,0 0 1,-1 1-1,1-1 1,0 0-1,0 1 1,0 0-1,0-1 1,0 1-1,0 0 1,0 0-1,0 0 1,0 0-1,1 0 1,-1 1-1,0-1 1,1 1-1,-3 1 1,-11 13 7,1-1 0,1 2 0,-20 31 0,28-40-34,1-1 1,0 1 0,1 0-1,0 0 1,0 0 0,1 1-1,0-1 1,0 0 0,1 1-1,0 0 1,0-1 0,1 14 0,1-19 1,-1 0 0,1 0 0,-1 1 0,1-1 0,0 0 0,0 0 0,1 0 0,-1 0 0,1 0 0,-1 0 0,1-1 0,0 1 0,0 0 0,0-1 0,0 1 1,1-1-1,4 4 0,-3-3-4,1-1-1,-1 1 1,1-1 0,0 0 0,0 0 0,0-1 0,0 1 0,1-1 0,-1 0 0,6 0 0,6 0-21,0-2 0,-1 0 0,1 0 0,-1-2 1,0 0-1,19-6 0,-3-2 37,-1-2-1,0-2 1,-1 0-1,39-28 1,-68 42-29,0 1-1,0 0 1,0-1 0,0 1 0,-1-1 0,1 1-1,0-1 1,0 0 0,-1 1 0,1-1 0,0 0-1,-1 1 1,1-1 0,-1 0 0,1 0 0,-1 0-1,1 1 1,0-2 0,-14 2-1641,9 1 1315,0 0-1,1 0 0,0 0 0,-1 1 0,1-1 0,0 1 0,-1 0 0,1 0 0,0 0 0,-5 5 0,-6 8-1706,12-8 1514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02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137 75 120,'-1'-4'354,"-1"0"-1,0 0 1,0 0 0,0 1 0,0-1-1,-1 1 1,0-1 0,0 1 0,0 0-1,0 0 1,0 0 0,0 1 0,-1-1-1,-4-2 1,-1 1 447,0 0 1,0 1-1,-1 0 1,1 1-1,-12-2 0,20 4-676,1 0-1,-1-1 1,0 1 0,0 0-1,0 0 1,0-1-1,0 1 1,0 0-1,0 0 1,0 0 0,1 0-1,-1 0 1,0 0-1,0 0 1,0 0-1,0 1 1,0-1 0,0 0-1,0 0 1,0 1-1,1-1 1,-1 1 0,0-1-1,0 1 1,0-1-1,1 1 1,-2 0-1,2 1-77,0 0-1,0 0 1,0 1-1,0-1 0,0 0 1,0 0-1,1 0 1,-1 0-1,1 0 0,1 3 1,-2-3-89,8 33 495,6 69 1,-5-25-19,22 217 529,6 41-713,-28-296-259,24 63 0,4 16 349,-29-102-1901,-18-37-6532,8 15 7286,0-1-1,1 1 1,-2-6 0,-1-3-1038,-1 1 840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03.2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100 228 1436,'-17'-17'2838,"-29"-38"-1,22 25-1197,23 28-1436,0 2-198,0 0 0,1 0-1,-1 0 1,1 0 0,-1 0-1,1-1 1,0 1 0,-1 0-1,1 0 1,-1-1 0,1 1-1,-1 0 1,1-1 0,0 1-1,-1 0 1,1-1 0,-1 1-1,1-1 1,0 1 0,0-1-1,-1 1 1,1 0 0,0-1-1,0 1 1,-1-1 0,1 1-1,0-1 1,0 0 0,0 1-1,0-1 1,0 1 0,0-1-1,0 1 1,0-1 0,0 1-1,0-1 1,0 1 0,0-1-1,0 1 1,1-1 0,-1 1-1,0-1 1,1 0 0,-1-1 8,1-1 1,-1 1 0,1 0 0,0-1 0,0 1 0,0 0 0,1 0 0,2-4 0,3-1 3,0 2 0,1-1 1,-1 1-1,1 0 0,0 1 0,1 0 1,-1 0-1,1 1 0,15-4 0,93-17 162,-88 20-185,-21 2-39,1 1 0,-1 1-1,1 0 1,0 0-1,-1 0 1,1 1 0,-1 0-1,14 4 1,-19-4 35,0 0 1,0 0-1,1 1 1,-1-1-1,0 1 0,0 0 1,0 0-1,-1 0 1,1 0-1,0 0 0,-1 0 1,1 1-1,-1-1 1,0 1-1,0 0 1,0 0-1,0 0 0,0 0 1,-1 0-1,1 0 1,-1 0-1,0 0 0,2 7 1,-2-2 41,0 0-1,-1 1 1,0-1 0,0 0 0,-1 0 0,0 0 0,0 0-1,-1 0 1,0 0 0,-1 0 0,1-1 0,-1 1-1,-1-1 1,0 1 0,0-1 0,-5 6 0,-2 2-90,0 0-1,-2-1 1,0-1 0,0 0 0,-1-1 0,-18 12 0,28-20 118,-1 0 0,0-1 0,0 0 0,0 0 0,0 0 0,0 0 0,-1-1 0,1 0 0,-1 0 0,0 0 0,0-1 0,-6 1 0,21-27-1652,-7 19 1295,2-6-585,0 0 0,1 0 0,1 0 0,0 1 0,1-1 0,14-18 0,-14 23 21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04.1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90 290 164,'17'-16'2302,"-15"12"-2053,-1 0 0,1 1-1,0-1 1,0 0 0,0 1-1,1 0 1,0-1 0,-1 1-1,6-4 1,-4 2-164,1 1 0,-1-2 0,0 1 0,0 0 0,4-10-1,-4 5 91,-1 0 0,-1 0-1,0-1 1,0 1-1,-1-1 1,0 1-1,-1-1 1,0 0-1,-1 1 1,0-1-1,-1 1 1,0 0-1,0-1 1,-5-10-1,6 20-149,1-1 0,-1 0 0,0 1 1,0-1-1,0 1 0,0-1 0,0 1 0,0-1 0,0 1 0,-1 0 0,1-1 0,0 1 1,-1 0-1,1 0 0,-1 0 0,1 0 0,-1 0 0,0 1 0,1-1 0,-1 0 0,0 1 1,1-1-1,-1 1 0,0 0 0,0-1 0,0 1 0,1 0 0,-1 0 0,0 0 0,0 0 1,0 1-1,1-1 0,-1 0 0,0 1 0,0-1 0,1 1 0,-1 0 0,0-1 0,1 1 1,-1 0-1,-2 2 0,-4 3 36,0 1 0,0 0 0,1 0 0,0 1 0,0 0 1,1 0-1,0 0 0,0 1 0,1 0 0,0 0 0,1 1 0,0-1 0,0 1 1,1 0-1,0 0 0,1 0 0,0 1 0,1-1 0,0 0 0,1 1 1,0 13-1,1-13-98,0 0 0,1 1 1,1-1-1,-1 0 0,2 0 1,-1-1-1,2 1 1,-1-1-1,1 0 0,1 0 1,0 0-1,0-1 0,1 0 1,0 0-1,1 0 1,10 8-1,-15-13 54,0-1 0,0-1 1,1 1-1,-1 0 0,1-1 1,0 0-1,-1 0 0,1 0 0,0 0 1,0 0-1,0-1 0,0 0 0,1 0 1,-1 0-1,0 0 0,1-1 1,-1 1-1,0-1 0,9-1 0,-9 0-21,0-1-1,1 0 0,-1 0 0,0 0 1,0 0-1,0-1 0,-1 1 1,1-1-1,-1 0 0,1 0 1,-1 0-1,0-1 0,0 1 0,0-1 1,-1 0-1,1 0 0,-1 0 1,3-6-1,31-68-128,-25 51 82,1 0 0,2 1 0,20-30 0,-24 37-23,-9 16 49,0 1 0,0-1 0,0 0 0,0 0 0,1 1 0,-1-1 0,1 1 0,0-1 0,0 1 0,0 0 0,0 0 0,0-1 0,5-2 0,2 22 17,46 97 821,9 23 440,-61-127-1255,-1-6 104,0 0-1,-1 1 1,0-1 0,1 1 0,-1-1 0,-1 1 0,1 8 2776,-3-17-2830,0 1 0,-1-1 0,2 0 0,-1 0 0,0 0 1,1 0-1,0 0 0,-2-7 0,0-3-153,1 0 0,0 0 0,1 0 0,1-1 1,0 1-1,0 0 0,2-1 0,5-23 0,-5 28 40,1 1 0,0 0 0,1 0 1,0 1-1,0-1 0,1 1 0,0 0 0,1 0 0,0 0 0,0 1 1,0 0-1,1 0 0,0 0 0,10-6 0,-15 12-8,1-1 0,0 1 0,0 0 1,0 0-1,0 0 0,0 0 0,0 0 0,0 1 0,0-1 0,1 1 0,-1 0 0,5 0 0,-5 0 74,0 0-79,-1 2 6,3 1 86,-1 0 0,0 1-1,0-1 1,-1 1 0,1 0-1,-1 0 1,0 0 0,0 1-1,0-1 1,0 1 0,-1 0-1,4 9 1,20 71 616,-20-65-353,-3-6-331,2 0 1,0 0-1,1-1 1,0 1-1,9 13 1,-11-20-313,28-25-12362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04.7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279 229 760,'0'0'2285,"-11"-19"1031,7-2-2736,-1-1 0,-15-40 1,16 53-489,0 1 0,0 0 1,-1 0-1,0 0 0,0 1 1,-1-1-1,0 1 0,0 0 1,0 1-1,-8-6 1,9 9-65,1 1 1,0 0 0,-1 0 0,1 0 0,-1 1 0,1-1 0,-1 1 0,0 1 0,1-1 0,-1 0 0,0 1 0,0 0 0,1 0 0,-1 1-1,0-1 1,0 1 0,1 0 0,-1 0 0,0 0 0,1 1 0,-1 0 0,1 0 0,0 0 0,0 0 0,-1 1 0,1 0 0,1-1 0,-1 1 0,0 1-1,1-1 1,0 0 0,-4 5 0,4-2-29,-1-1 0,1 1 0,0 0 0,1 0 0,-1 0 0,1 1 0,0-1 0,1 0 0,0 1 0,0-1 0,0 1 0,1 0-1,0-1 1,0 1 0,0-1 0,1 1 0,0-1 0,3 12 0,-1-12 16,0 1 0,1 0-1,-1-1 1,1 1 0,1-1 0,-1 0-1,1 0 1,0-1 0,0 0 0,1 0-1,-1 0 1,1 0 0,0-1 0,1 0-1,-1 0 1,10 4 0,10 4-63,-1 2-1,0 2 1,-1 0 0,-1 1 0,-1 1-1,0 1 1,-1 1 0,-1 1-1,-1 1 1,-1 1 0,23 37 0,-38-52 151,0 0 0,0 1 1,-1-1-1,0 1 0,-1-1 0,0 1 1,0-1-1,-1 1 0,0 0 1,-1-1-1,1 1 0,-2 0 1,1-1-1,-5 15 0,4-21-35,1 1 0,0-1 0,-1 1 0,1-1 0,-1 0 0,0 0-1,0 0 1,0 0 0,0 0 0,0 0 0,0-1 0,-1 1 0,1 0-1,0-1 1,-1 0 0,1 0 0,-1 0 0,0 0 0,1 0 0,-1 0-1,0-1 1,-4 1 0,-7 1-146,-1-1 0,0 0 0,-16-2 1,6 0 13,14 1 74,0 0 0,0 0 0,0-1 0,0-1-1,0 0 1,-19-7 0,15 3-72,8 4-218,0-1 0,1 0 0,0 0 0,0 0 0,0-1 0,-7-5 0,12 8 158,0 0 1,-1 0 0,1-1 0,1 1 0,-1 0 0,0-1-1,0 1 1,0 0 0,1-1 0,-1 1 0,0-1 0,1 1-1,0-1 1,-1 0 0,1 1 0,0-1 0,0 1 0,0-1-1,0 0 1,0 1 0,0-1 0,0 1 0,0-1 0,1 1-1,-1-1 1,1 1 0,-1-1 0,1 1 0,-1-1 0,1 1-1,0-1 1,0 1 0,2-3 0,7-9-690,1 1 0,1 0-1,-1 1 1,2 0 0,16-10 0,-25 18 590,16-13-1121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3:06.7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71 321 1024,'0'-2'213,"0"1"0,1-1 1,-14-21 9808,10 25-9984,1 1 1,-1-1-1,1 0 1,-1 1 0,1 0-1,0 0 1,0 0-1,0 0 1,0 0-1,0 0 1,1 0-1,0 0 1,-2 6 0,-12 52-40,10-38 69,4-7 111,0-1 0,1 0 1,0 0-1,1 0 0,1 0 0,0 0 0,8 24 1,-7-30-213,0 0 0,0-1 1,1 1-1,0-1 1,1 0-1,0 0 1,0-1-1,1 1 0,0-1 1,11 11-1,-14-15 13,1 1 1,0-1-1,0 0 0,0 0 0,0 0 1,0-1-1,1 1 0,-1-1 0,1 0 1,-1 0-1,1-1 0,0 0 0,-1 1 1,1-1-1,0-1 0,0 1 0,0-1 0,0 0 1,0 0-1,9-1 0,-7-2-35,0 0 1,0 0-1,0-1 0,0 0 0,-1 0 0,1 0 1,-1-1-1,0 0 0,-1 0 0,1-1 1,-1 1-1,0-1 0,0 0 0,-1-1 0,0 1 1,0-1-1,0 0 0,-1 0 0,5-14 0,-3 5 5,0 1 0,-1-1 0,-1 0 0,0 0 0,-1 0 0,-1 0 0,0-1 0,-3-21 0,0 16-8,-1 0-1,-2 0 1,0 0 0,-12-31-1,14 46 62,-1-1 0,1 1 0,-2 0 0,1 0 1,-1 0-1,0 0 0,0 1 0,-1 0 0,0 0 0,0 1 0,0-1 0,-1 1 0,0 1 0,0-1 0,-7-3 0,3 4 39,1-1 0,0 1 0,-1 1 1,0 0-1,0 1 0,0 0 0,-18-1 1,25 2-19,1 1 0,-1 0-1,1 1 1,-1-1 0,0 0 0,1 1 0,0 0 0,-1 0 0,1 0 0,-1 0 0,1 0 0,0 1 0,0 0 0,0-1 0,0 1 0,0 0 0,0 1 0,0-1 0,1 0 0,-1 1 0,1-1 0,0 1 0,-1 0 0,1 0 0,0 0 0,1 0 0,-1 0-1,-1 4 1,2-3-49,0 0-1,0-1 1,0 1-1,0 0 1,0 0-1,1 0 0,0 0 1,0 0-1,0 0 1,0 0-1,1 0 0,-1 0 1,1 0-1,0 0 1,0-1-1,3 7 0,-1-5 0,0 1-1,1-1 1,-1 0-1,1 0 1,0 0-1,0 0 0,1-1 1,0 1-1,8 5 1,-4-4-13,1 0 0,0 0 1,0-1-1,0 0 1,1-1-1,0 0 0,-1-1 1,1 0-1,1-1 1,-1 0-1,14 1 0,-16-4 74,0 0 0,-1-1-1,1 0 1,-1 0 0,0 0 0,0-1-1,0-1 1,0 1 0,0-1-1,-1-1 1,1 1 0,-1-1-1,0-1 1,-1 1 0,1-1-1,-1 0 1,0-1 0,-1 1 0,0-1-1,0 0 1,0 0 0,-1-1-1,0 0 1,0 0 0,-1 0-1,4-13 1,-6 9 218,-1 12-240,0 0 1,0-1-1,0 1 1,0 0-1,-1 0 0,1-1 1,0 1-1,0 0 1,0-1-1,0 1 1,0 0-1,0 0 0,0-1 1,1 1-1,-1 0 1,0-1-1,0 1 0,0 0 1,0-1-1,0 1 1,0 0-1,0 0 0,1-1 1,-1 1-1,0 0 1,0 0-1,0 0 1,1-1-1,-1 1 0,0 0 1,1-1-1,-2-4 579,0-1-400,-1 10-71,1 19 10,0 1 0,1 0 0,6 44 1,-2-38 17,13 48-1,-15-69-109,1 1-1,1-1 0,0 0 0,0 0 1,0 0-1,1 0 0,1-1 0,10 14 1,-13-19-36,-1-1 0,1 1 0,0 0 0,0-1 0,0 1 0,0-1 0,0 0 0,0 0 1,1 0-1,-1 0 0,1-1 0,-1 1 0,1-1 0,0 0 0,-1 0 0,1-1 0,0 1 1,0-1-1,-1 1 0,1-1 0,0 0 0,0-1 0,0 1 0,0-1 0,-1 0 0,1 1 0,0-2 1,-1 1-1,1 0 0,-1-1 0,1 1 0,-1-1 0,1 0 0,-1 0 0,0-1 0,0 1 0,0-1 1,-1 1-1,1-1 0,0 0 0,-1 0 0,4-6 0,2-6-56,-1 0 0,0 0 0,-1-1 0,0 0 0,-2 0 0,0 0 0,3-20 0,-2-10-93,-2-62-1,-3 105 179,0-5 225,0 0 0,0 0 0,-1 0 1,-3-13-1,4 20 159,-3 4-376,0 0-1,1 1 1,-1-1 0,1 1-1,0 0 1,-3 7 0,3-4-10,0 0 0,1 0-1,0 0 1,0 0 0,0 1 0,1-1 0,0 0 0,0 0 0,1 1 0,0-1 0,0 0 0,4 12-1,1-2-61,0-1 0,1 0-1,1 0 1,11 18-1,-11-23 10,1 0-1,-1 0 0,2-1 1,-1 0-1,1-1 0,1 0 1,21 14-1,-29-22 6,-1 0 0,1 0 0,0 0 0,0 0 0,0-1 0,0 1 0,0-1 0,0 0-1,0 1 1,0-1 0,0-1 0,0 1 0,0 0 0,0-1 0,0 0 0,0 1 0,0-1 0,0 0 0,0-1 0,-1 1 0,1 0 0,0-1-1,-1 0 1,1 1 0,-1-1 0,0 0 0,1 0 0,-1 0 0,0-1 0,0 1 0,0 0 0,1-4 0,4-4-34,0 0 0,-1 0 0,-1 0 0,1-1-1,-2 0 1,7-22 0,-7 13 45,-1 0-1,-2 0 1,0 0-1,-1 0 1,0 0-1,-2 0 1,0 0-1,-2 0 1,0 1-1,-1-1 1,-1 1-1,-1 0 1,-15-29-1,-7 13 622,12 69-1086,16-28 444,0 0 0,0-1 0,0 1-1,1 0 1,0-1 0,0 1 0,0 0 0,1-1-1,-1 1 1,1 0 0,1-1 0,-1 1 0,1-1 0,0 1-1,0-1 1,1 0 0,-1 0 0,1 0 0,0 0-1,1-1 1,-1 1 0,1-1 0,0 0 0,0 0 0,0 0-1,1 0 1,-1-1 0,1 1 0,0-1 0,0-1-1,0 1 1,0-1 0,0 0 0,1 0 0,-1 0 0,1-1-1,-1 1 1,1-1 0,0-1 0,8 1 0,-8-1-60,0 1 0,0-1-1,0-1 1,0 1 0,0-1 0,0 0 0,0 0 0,0-1 0,0 0 0,-1 0 0,1 0 0,0-1 0,-1 1 0,0-1 0,0-1 0,0 1 0,0-1 0,0 0-1,-1 0 1,0 0 0,0 0 0,0-1 0,0 0 0,4-8 0,-4 9 308,-1-1 0,-1 0 0,1 0 0,-1 0 0,0 0 0,3-9 0,-1-3 1892,-5 34-1719,1 28-444,6-15 170,1 0 0,2-1 0,1-1 0,1 0-1,24 44 1,-31-65-119,-1 0 0,1 0 0,0-1 1,1 1-1,0-1 0,0 0 0,8 7 0,-13-12-66,8 0-39,-7-1 96,-1 0 0,1 0 0,-1 0-1,1 0 1,-1 1 0,1-1 0,-1 0 0,1 0 0,-1 0 0,1 0-1,-1 0 1,1 0 0,0-1 0,-1 1 0,1 0 0,-1 0-1,1 0 1,-1 0 0,1-1 0,-1 1 0,1 0 0,-1 0 0,1-1-1,-1 1 1,0 0 0,1-1 0,-1 1 0,1-1 0,-1 1-1,0 0 1,1-1 0,-1 1 0,1-2 0,5-5-39,1-1-19,-1-1 0,0 0 0,0 0 0,-1 0 0,0 0 0,-1-1 0,0 0 0,3-10 0,19-92-571,-5 17-32,-17 79 521,-3 12 142,0 0 0,0 0-1,0 0 1,0 0-1,1 0 1,3-5-1,-4 7 56,1 3-72,0-1 0,0 1-1,0 0 1,0 0 0,0 0-1,0 0 1,0 0 0,0 1-1,0-1 1,0 0 0,-1 1-1,1-1 1,-1 1 0,1 0 0,1 2-1,26 35-385,-20-26 381,-7-9 133,1 0 1,0 0-1,0 0 1,0-1 0,1 0-1,-1 1 1,1-1-1,0 0 1,6 3 0,-6-33 114,-5 19-172,0 0 0,-1 0 0,0 0 0,-1 0 0,1 0-1,-2 0 1,1 1 0,-1-1 0,0 1 0,0 0 0,-1 0 0,0 1 0,-8-9 0,13 14-37,-1 1 1,0-1-1,0 0 1,0 0-1,0 1 0,0-1 1,-1 1-1,1-1 1,0 1-1,0-1 1,0 1-1,0 0 1,-1-1-1,1 1 1,0 0-1,0 0 1,0 0-1,-1 0 0,1 0 1,0 0-1,0 0 1,-1 0-1,1 1 1,-2 0-1,1 0-10,-1 0 0,0 1 0,0 0 0,1-1 0,-1 1 0,1 0 0,0 0 0,-1 1 0,-2 3 0,-2 2 8,1 1-1,0 1 1,1-1 0,-8 17 0,7-12 84,1 0 0,0 0 0,1 0 0,1 0 0,0 1 1,0-1-1,2 1 0,0 0 0,1-1 0,0 1 0,1 0 0,1-1 0,0 1 1,1-1-1,0 1 0,7 14 0,-5-17-83,1-1 1,0 0 0,1 0-1,0-1 1,1 0-1,0 0 1,1 0-1,0-1 1,0-1 0,17 13-1,-18-15-2,-1 1-1,1-2 1,0 1-1,0-1 1,0 0-1,1-1 1,0 0-1,0 0 1,17 4-1,-19-7-31,0-1 0,0 1 0,0-1 0,0-1 0,0 0 0,0 0 0,1 0 0,-2-1 0,1 0-1,0 0 1,0-1 0,-1 1 0,13-9 0,2-3 8,-1-1 1,0-2-1,-2 0 0,0-1 0,28-35 0,-35 40-4,3-5-60,-1-1-1,-1 0 1,0 0-1,-2-1 1,0-1-1,-1 0 1,-1 0-1,-1-1 0,-2 1 1,6-37-1,-10 51 96,0 0 1,-1 0-1,0 0 0,0 0 0,-1-1 0,0 1 0,0 0 0,-1 0 0,0 0 0,0 0 0,0 1 0,-1-1 0,0 1 0,-1-1 0,1 1 0,-1 0 0,0 0 0,-1 1 0,-6-8 0,10 12-1,0 0-1,0 0 0,0 1 1,0-1-1,-1 1 1,1-1-1,0 1 0,0-1 1,0 1-1,-1 0 1,1 0-1,0-1 1,0 1-1,-1 0 0,1 0 1,0 0-1,0 0 1,-1 1-1,1-1 0,0 0 1,0 0-1,0 1 1,-1-1-1,1 1 1,0-1-1,0 1 0,0-1 1,0 1-1,-2 1 1,-25 24 179,21-16-136,0 0 0,1 0 1,1 0-1,-1 1 0,2-1 0,0 1 0,0 0 1,1 1-1,0-1 0,1 1 0,0-1 0,0 14 1,1 2-9,1 0 1,2-1-1,0 1 1,9 35-1,-8-49-30,1 0 0,0-1 0,2 1 0,-1-1 0,1 0-1,1 0 1,0-1 0,1 0 0,0 0 0,1 0 0,0-1 0,0-1-1,1 0 1,0 0 0,16 10 0,-20-15-66,0 0 1,1 0-1,0-1 0,0 1 0,0-2 1,0 1-1,1-1 0,-1 0 1,1 0-1,-1-1 0,1 0 1,0 0-1,-1-1 0,1 0 1,0 0-1,0-1 0,-1 0 0,1-1 1,-1 1-1,1-1 0,-1-1 1,0 1-1,1-1 0,-2-1 1,1 1-1,0-1 0,-1 0 1,8-7-1,-8 7-164,-1-1 0,0 0 0,0-1 0,-1 1 0,0-1 0,0 0 0,0 0-1,-1 0 1,1 0 0,-1-1 0,2-7 0,-4 10-197,0 1 1,0 0-1,0-1 0,-1 1 0,1 0 0,-1-1 0,0 1 0,0-1 0,0 1 0,-1-1 0,1 1 1,-1 0-1,1-1 0,-1 1 0,0 0 0,-1 0 0,1-1 0,0 1 0,-1 0 0,0 0 0,0 0 1,0 1-1,0-1 0,0 0 0,-3-2 0,-7-6-1110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6:18.7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986 933 44,'-16'-2'16112,"-84"-44"-15515,63 30-620,2-2 1,0-2-1,2 0 1,-42-35-1,27 16-25,3-3-1,-77-89 0,-9-46-8,86 111 64,-7-3-187,-120-124 1,164 185-19,-15-16 323,15 18-363,16 22-608,-1 0 853,0 0-1,-1 0 1,-1 1 0,5 22-1,-2-7 9,88 389 191,-20-96 143,-69-300-312,-1-4 11,1-1 0,16 33 0,-23-52-40,0-1 0,0 1 0,1-1 0,-1 1 0,0-1 0,0 1 0,1-1 0,-1 1 0,0-1 1,1 1-1,-1-1 0,0 0 0,1 1 0,-1-1 0,0 0 0,1 1 0,-1-1 0,1 0 0,-1 0 0,1 1 0,-1-1 0,1 0 0,-1 0 0,1 0 0,-1 0 0,1 0 0,-1 0 0,1 1 0,-1-1 0,1 0 0,-1 0 0,1-1 0,-1 1 0,1 0 1,-1 0-1,1 0 0,-1 0 0,1 0 0,-1 0 0,1-1 0,0 1 0,1-2 7,0 0 1,0 0-1,0 0 1,0 0-1,0-1 1,0 1-1,-1 0 0,3-5 1,24-60 53,6-45-82,-17 53-14,2 1-1,32-66 1,-38 98 25,6-14-1,28-40-1,-39 68-34,1 0-1,0 1 0,1 0 1,0 1-1,0 0 0,1 0 1,16-10-1,-25 19 21,0-1 0,0 1 0,-1 0 0,1 0 0,0 0 1,0 0-1,0 0 0,1 0 0,-1 0 0,0 1 0,0-1 0,0 1 0,0-1 1,1 1-1,-1 0 0,0 0 0,0 0 0,1 0 0,-1 1 0,0-1 0,0 0 1,0 1-1,1 0 0,-1-1 0,0 1 0,0 0 0,0 0 0,0 0 0,0 0 0,0 1 1,-1-1-1,1 0 0,0 1 0,1 1 0,4 6 34,-1 0 0,0 0 1,0 1-1,-1 0 0,7 19 0,0-2 205,40 102 568,-44-116 604,-11-22 266,1 7-1937,0 0-1,0 0 1,0 0-1,0 0 1,0 0-1,0 0 1,0 1-1,-1-1 1,1 1-1,0 0 1,-5-2-1,-20-27-12533,27 18 10816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3.3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40 89 924,'-10'-27'2134,"3"-3"-287,-1-1 1330,8 31-3161,0 0-1,0 0 0,0 0 1,-1 0-1,1 0 0,0 0 0,0 0 1,0 0-1,0 0 0,0 0 0,0 0 1,0-1-1,0 1 0,-1 0 1,1 0-1,0 0 0,0 0 0,0 0 1,0 0-1,0 0 0,0 0 1,0 0-1,0 0 0,-1 1 0,1-1 1,0 0-1,0 0 0,0 0 0,0 0 1,0 0-1,0 0 0,0 0 1,0 0-1,0 0 0,-1 0 0,1 0 1,0 0-1,0 0 0,0 0 1,0 0-1,0 1 0,0-1 0,0 0 1,0 0-1,0 0 0,0 0 0,0 0 1,0 0-1,0 0 0,0 0 1,0 0-1,0 1 0,0-1 0,0 0 1,0 0-1,0 0 0,0 0 0,0 0 1,0 0-1,0 0 0,0 1 1,0-1-1,0 0 0,0 0 0,0 0 1,0 0-1,-3 24 80,-4 204 3097,6-193-3092,2-1-1,1 0 0,2 1 1,1-1-1,2 0 1,1-1-1,22 57 1,-28-86-84,0 0 0,0 0 0,0 0 0,1-1 0,-1 1 0,1-1 0,0 0 0,0 1 0,0-1 0,1-1 0,-1 1 0,1 0 0,-1-1 0,7 3 0,-7-4-11,-1 1-1,1-1 1,0-1 0,0 1 0,-1 0-1,1-1 1,0 1 0,0-1 0,0 0-1,0 0 1,0 0 0,-1 0-1,1-1 1,0 1 0,0-1 0,0 0-1,-1 0 1,1 1 0,0-2 0,-1 1-1,1 0 1,-1-1 0,1 1-1,2-3 1,2-1 10,0 0-1,-1-1 1,0 0 0,0 0-1,-1 0 1,0 0-1,0-1 1,0 0 0,-1 0-1,7-15 1,-4 5-5,11-29-52,-1-1 0,9-49-1,-20 63 104,-1 1-1,1-44 1,-7 51 1166,-5 49-1218,4-8-14,0 0 1,1 1 0,1-1-1,1 1 1,0-1 0,1 1-1,1-1 1,9 29-1,-6-25 116,2 0-1,0 0 1,1-1-1,1 0 1,1-1-1,18 24 1,-22-34-117,0 0 1,0-1 0,1 0 0,0 0-1,0-1 1,1 1 0,0-2-1,0 0 1,0 0 0,1 0-1,0-1 1,-1 0 0,2-1-1,-1-1 1,0 1 0,0-1-1,1-1 1,14 1 0,-16-2 13,0-1 0,1 1 0,-1-1-1,1-1 1,-1 0 0,0 0 0,0-1 0,0 0 0,0-1 0,-1 0 0,1 0 0,-1 0 0,0-1 0,0-1 0,-1 1 0,1-1-1,-1-1 1,0 1 0,-1-1 0,8-10 0,-7 6-4,0 0 1,-1 0-1,0-1 0,-1 0 0,0-1 0,-1 1 1,0-1-1,-1 1 0,-1-1 0,0 0 1,0 0-1,-1 0 0,-1 0 0,-1-1 0,1 1 1,-2 0-1,0 0 0,0 0 0,-2 1 1,1-1-1,-1 1 0,-1-1 0,-1 1 0,1 1 1,-2-1-1,-7-10 0,8 11 2,-1 1 1,0 0-1,-1 0 0,0 1 1,-1 0-1,-12-11 0,12 14-113,0 1 1,-1-1-1,-16-5 0,14 5-44,10 5 291,2 1-136,-1 0-1,0-1 1,0 1 0,1 0-1,-1 0 1,0 0-1,0 0 1,1-1 0,-1 1-1,0 0 1,0 0-1,0 0 1,1 0 0,-1 1-1,0-1 1,0 0 0,0 0-1,-1 1 1,6 14-62,0 1 0,1-1 1,1 0-1,0-1 0,1 0 1,0 0-1,1 0 0,1-1 1,0 0-1,20 22 0,-22-28-21,1 0 0,0 0-1,0-1 1,1 0-1,0-1 1,0 0 0,0 0-1,1-1 1,-1 0-1,1 0 1,0-1 0,0-1-1,0 0 1,0 0-1,1-1 1,-1 0 0,20-1-1,-11-2 96,-1 0 0,1-1-1,-1-1 1,0-1 0,0 0-1,-1-2 1,1 0 0,25-15 0,-39 20 7,0-1 0,1 0 0,-1 0 0,-1 0 1,1 0-1,0-1 0,-1 0 0,0 0 0,0 0 0,0 0 1,0 0-1,-1 0 0,1-1 0,-1 1 0,0-1 1,0 0-1,-1 0 0,0 0 0,0 0 0,0 1 1,0-1-1,-1 0 0,1-1 0,-1 1 0,-1 0 1,1 0-1,-1 0 0,0 0 0,0 0 0,0 1 0,-1-1 1,1 0-1,-1 0 0,0 1 0,-1-1 0,1 1 1,-1 0-1,0 0 0,0 0 0,0 0 0,-1 0 1,1 1-1,-1-1 0,0 1 0,-6-4 0,-22-7-883,79 56 576,-34-34 254,-1-1 0,1 0 0,1-1 0,-1 0 1,1-1-1,0 0 0,1-1 0,-1-1 1,1 0-1,-1-1 0,1-1 0,0 0 1,0-1-1,0 0 0,-1-1 0,1-1 0,0-1 1,-1 0-1,0 0 0,1-2 0,-1 0 1,19-10-1,-31 15 85,-1-1 0,0 1 0,0-1 1,0 0-1,0 1 0,0-1 0,0 0 0,0 0 1,0 0-1,0 0 0,0 0 0,-1 0 0,1 0 1,0 0-1,0 0 0,-1 0 0,1 0 0,-1 0 1,1-1-1,0-1 0,-1 2-21,0 0 1,0 0-1,0 1 1,-1-1-1,1 0 0,0 0 1,0 1-1,0-1 0,-1 0 1,1 0-1,0 1 1,-1-1-1,1 0 0,-1 1 1,1-1-1,-1 0 1,1 1-1,-1-1 0,1 1 1,-1-1-1,1 1 1,-1-1-1,-1 0 0,1 0-29,0 1-1,0 0 0,0-1 0,0 1 0,0 0 0,-1-1 1,1 1-1,0 0 0,0 0 0,0 0 0,0 0 1,0 0-1,-1 0 0,1 0 0,0 1 0,0-1 0,0 0 1,0 1-1,0-1 0,0 0 0,0 1 0,-1 0 1,1-1-1,1 1 0,-1 0 0,0-1 0,0 1 1,0 0-1,0 0 0,0 0 0,1-1 0,-1 1 0,0 0 1,1 0-1,-1 0 0,1 0 0,-1 1 0,1-1 1,-1 0-1,1 0 0,0 0 0,0 0 0,-1 0 1,1 3-1,-5 16 1,1 0 0,0 1 0,1 0 1,2 0-1,0 0 0,1 0 0,1 0 0,1 0 1,1-1-1,6 24 0,-7-38-2,0-1 0,-1 0 0,1-1 0,1 1-1,-1 0 1,1-1 0,0 1 0,0-1 0,0 0 0,0 0 0,1 0 0,0 0 0,0-1-1,0 1 1,0-1 0,0 0 0,1 0 0,0-1 0,-1 1 0,8 1 0,-5-1-10,1-2 0,0 1 1,0-1-1,0 0 0,-1-1 0,1 0 1,0 0-1,0-1 0,0 0 1,0 0-1,0-1 0,-1 0 0,12-4 1,-4 0-12,-1-1 0,0 0 0,0 0 1,0-2-1,-1 0 0,-1 0 0,1-1 1,-2-1-1,21-21 0,-25 22 29,1 1 0,-1-1 0,-1 0 0,0-1 0,0 1 0,-1-1 0,0 0-1,-1-1 1,-1 1 0,0-1 0,0 0 0,-1 0 0,1-24 0,-3 23 5,1 1 33,-1 1 1,0 0-1,-1 0 1,-1 0-1,0 0 1,-6-20-1,2 18 425,1 15-62,-1 27-286,4-4-165,1 0 1,1 1-1,6 49 1,-4-61 75,1 1-1,0-1 1,2 0 0,-1 0-1,2 0 1,-1-1 0,2 0-1,11 19 1,1-5-6,-12-15-144,1 0 1,0-1-1,19 20 1,-25-30 63,-1 1 1,1-1-1,1 0 0,-1 0 1,0 1-1,0-1 0,0-1 1,1 1-1,-1 0 0,0 0 1,1-1-1,-1 0 0,0 1 1,1-1-1,-1 0 0,1 0 1,-1 0-1,0 0 0,1-1 1,-1 1-1,1-1 0,-1 1 1,0-1-1,0 0 0,1 0 1,-1 0-1,0 0 0,0 0 1,0-1-1,0 1 1,0 0-1,0-1 0,0 0 1,-1 1-1,1-1 0,1-2 1,1-1-564,0 1 0,0-1 1,0 1-1,-1-1 1,0 0-1,0 0 0,0-1 1,-1 1-1,0-1 1,0 1-1,0-1 0,-1 0 1,1 0-1,-1-5 0,-1-15-1892,-3 14 1204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6:21.2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1070 957 88,'-6'83'4343,"1"-77"-4088,5-6-172,-2 5 2074,1-5-2074,1 0 0,0 0 0,0 1 0,0-1 0,-1 0 0,1 0 0,0 0 0,0 0 0,0 0 0,-1 0 0,-38-5-33,28 5-9,0-1 0,0 0 0,-1-1 0,1 0 0,0-1 0,1-1 0,-1 1 0,1-2 0,-1 1 0,-10-8 0,-48-34 389,52 37-333,1 2-1,-19-7 1,35 14-98,-3-2-20,0 0 0,0-1 1,1 0-1,-1 1 0,1-1 0,0 0 0,0 0 1,0-1-1,-3-4 0,1 1 18,2 5 0,-18-15 229,11 10-166,6 6-57,1 0-1,-1 0 0,1 0 0,0 0 1,-1-1-1,1 1 0,0-1 0,0 1 1,0-1-1,-4-3 0,2 2-1,-17-19 11,3 0-48,7 7 28,-1 1 0,-15-14 1,12 13-22,-13-11-195,-3 4 230,29 21 16,0-1 0,-1 0 0,1 0 0,0 0 0,0 0 0,0 0 0,0 0 0,-1-4 0,-24-27 11,3 10-196,16 16 166,1 0 0,0 0-1,1 0 1,-1-1-1,-6-12 1,8 14 10,0 0 1,-1 0-1,1 0 1,-1 1-1,-1 0 1,-11-8-1,10 7-12,0 0 0,1 0 0,-1 0 0,-11-15 0,4 3-138,0 0-1,-1 2 0,-25-22 1,21 21 304,-16-8-386,29 22 276,0-1-1,1-1 1,-1 1 0,1-1 0,0 0 0,0-1 0,0 1 0,-9-13-1,4 3-66,9 13 10,0 0 1,0 0-1,0 0 0,1 0 0,-1 0 0,1 0 1,0-1-1,-1 1 0,1-1 0,0 1 1,0-1-1,1 1 0,-1-1 0,0 1 0,1-1 1,-1-3-1,1 6-10,-1-3-71,-1 1 65,0-1-1,1 0 1,0 1 0,-1-1-1,1 0 1,0 0 0,1 0-1,-1 0 1,0-3 0,-5-12 12,5 17-19,0-1 0,0 1 0,0-1 0,1 1 1,-1-1-1,0 0 0,1 1 0,-1-1 0,1 0 0,-1 1 1,1-1-1,0 0 0,0 1 0,0-1 0,0 0 0,0 0 1,0 1-1,0-1 0,1 0 0,-1 1 0,0-1 0,1 0 1,0 1-1,-1-1 0,1 0 0,0 1 0,2-3 0,2-2-18,0 0 0,0 0 1,1 1-1,0-1 0,8-4 0,16-15 30,-26 20-126,-2 3 124,-1-1-1,1 1 1,0 0 0,1 0-1,-1 0 1,0 0-1,1 0 1,-1 0-1,6-2 1,20-12 68,-25 15-29,-1 0 0,1 0 0,-1 1 0,1-1 0,0 1 0,-1-1 0,1 1 0,0 0 0,0 0 0,-1 0 0,1 1 0,0-1 0,-1 1 0,1-1-1,0 1 1,-1 0 0,1 0 0,-1 0 0,1 0 0,3 3 0,-1-1-23,0 1-1,0 0 1,-1 0-1,0 0 0,1 0 1,-2 1-1,1-1 0,0 1 1,4 9-1,13 19-33,-16-27 67,-1 0 0,0 1 0,0-1 0,-1 1 0,1 0 0,-1 0 0,-1 0 1,0 0-1,0 0 0,0 1 0,-1-1 0,1 13 0,8 92-48,0 5-11,4 308 99,-9-377-27,12 53 0,3 24 287,-20-104-44,0-19-310,0 1-1,0-1 1,0 1 0,0-1 0,0 1 0,0 0-1,1-1 1,-1 1 0,1-1 0,0 1-1,0-1 1,0 0 0,0 1 0,2 3 0,5 23-233,-8-28 263,89 8 142,-86-9-154,-2-1 3,1 1 0,0 0-1,0 0 1,-1-1 0,1 1-1,0-1 1,-1 0 0,1 0-1,0 1 1,-1-1 0,1 0-1,-1 0 1,1 0 0,-1 0-1,0-1 1,0 1 0,2-2-1,22-22 48,1-24-43,-22 42-9,0 0 0,-1 0 0,1-1 0,-2 1 0,1-1 0,-1 0 0,0 0 0,-1 0 0,0 0 0,0 0 0,0 0 0,-2-10 0,3-5 34,-1 6 36,30-250-365,-28 250 262,2 0-1,0 0 1,0 1-1,2 0 1,15-28-1,-19 40 16,0 1 1,0-1-1,0 1 0,0 0 1,1 0-1,0 0 0,-1 1 1,1-1-1,0 1 0,0 0 1,0 0-1,1 0 0,-1 1 1,5-2-1,1 0-94,1 1 1,-1 1-1,1-1 1,13 1-1,-19 1 130,-1 0-1,1 1 0,0-1 0,0 1 0,-1 0 0,1 0 0,-1 0 0,1 1 1,-1-1-1,1 1 0,-1 0 0,0 1 0,0-1 0,0 1 0,0 0 0,0 0 1,-1 0-1,1 0 0,-1 0 0,0 1 0,0 0 0,3 4 0,-5-6-2,1 1-1,-1-1 0,0 1 1,0-1-1,0 1 0,-1-1 1,1 1-1,0-1 0,-1 1 1,0-1-1,0 1 0,0 5 694,-1-10-1298,-1 0 373,0 0 1,0 0 0,0 0-1,0 0 1,0 1 0,0-1 0,0 1-1,-3-2 1,-15-12-1716,18 11 1502,-1 0 0,1-1-1,0 1 1,0 0-1,0-1 1,-1-5-1,2-3-944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2.8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191 73 92,'0'0'2146,"5"-17"133,-13-23-1555,8 38-372,-4-11 2210,-6 48-2304,2 2 1,1-1-1,-3 66 1,6-62-275,-3 161 666,1-22 740,4-101-847,2-46-748,-8 60 0,8-91 284,0 0 0,0 0-1,0 0 1,0 0 0,-1 0 0,1 0-1,-1 0 1,1 0 0,0 0-1,-1 0 1,1-1 0,-1 1-1,0 0 1,1 0 0,-1 0-1,0-1 1,0 1 0,1 0 0,-3 1-1,2-2-42,-1 0 0,1 1 0,-1-1 0,1 0 1,-1 0-1,0 0 0,1 0 0,-1 0 0,1 0 0,-1 0 0,1-1 0,-1 1 0,1-1 0,-1 1 0,1-1 0,-3 0 0,-6-4-43,0 0-1,1-1 1,-14-9 0,11 7 196,10 6 29,-15-6-2355,18 5 1447,0 0-1,0 0 1,0 0-1,1 0 1,-1 1-1,1-1 0,-1 0 1,1 1-1,0-1 1,0 1-1,0 0 1,0 0-1,4-3 0,-6 4 664,10-10-952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3.9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105 276 108,'-1'-4'366,"0"1"1,-1-1-1,1 1 1,-1 0-1,0-1 0,0 1 1,0 0-1,-1 0 1,1 1-1,-1-1 0,1 0 1,-1 1-1,0 0 1,0-1-1,0 1 0,0 0 1,-7-3-1,5 3-134,-1-1-1,1 1 1,0-2-1,0 1 0,0 0 1,0-1-1,1 0 1,-1 0-1,-6-9 0,11 11-229,0 0 0,0 1 0,0-1 0,0 0 0,0 0 0,0 0-1,1 0 1,-1 1 0,1-1 0,-1 0 0,1 0 0,-1 1-1,1-1 1,0 0 0,0 1 0,0-1 0,2-2 0,2-4 69,-1 1-40,0 0 1,1 1-1,0-1 1,0 1-1,1 0 1,0 1-1,0-1 1,13-8-1,-5 4-28,1 1 0,0 1-1,19-8 1,-19 10-44,0 0 0,1 2 0,-1 0 0,1 0 0,0 1 0,29-1 0,-38 4 19,1 1 0,-1-1 1,0 1-1,0 0 0,0 1 1,1 0-1,-1 0 0,-1 0 0,1 1 1,0 0-1,-1 0 0,1 1 1,-1 0-1,0 0 0,0 0 1,10 11-1,-12-10 30,0 0 0,0 0 1,0 0-1,0 1 0,-1 0 0,0 0 0,0 0 0,-1 0 1,0 0-1,0 0 0,0 1 0,0-1 0,-1 1 0,-1-1 0,1 1 1,-1 0-1,0-1 0,0 1 0,-1-1 0,0 1 0,0-1 1,0 1-1,-1-1 0,0 1 0,-3 5 0,-4 9 146,-1 0 0,-1-2 0,-1 1 0,0-1 0,-30 34 0,24-33-51,-13 18 385,-1-2 1,-3-1-1,-42 34 0,36-38 88,38-30-506,3 0-35,0-1-1,-1 1 0,1-1 0,0 0 0,0 1 1,-1-1-1,1 0 0,0 1 0,-1-1 0,1 0 0,0 1 1,-1-1-1,1 0 0,0 0 0,-1 1 0,1-1 0,-1 0 1,1 0-1,0 0 0,-1 0 0,1 1 0,-1-1 1,1 0-1,-1 0 0,1 0 0,-1 0 0,1 0 0,0 0 1,-1 0-1,1 0 0,-1 0 0,1-1 0,-1 1 0,1 0 1,0 0-1,-1 0 0,1 0 0,-1-1 0,1 1 1,0 0-1,-1 0 0,1-1 0,0 1 0,-1 0 0,1-1 1,0 1-1,-1 0 0,1-1 0,0 1 0,0 0 0,-1-1 1,1 1-1,0-1 0,0 1 0,0 0 0,0-1 1,-1 1-1,1-1 0,0 1 0,0-1 0,0 1 0,0 0 1,0-1-1,0 1 0,0-1 0,0 1 0,0-1 1,1 0-1,1-7-39,1 0 0,0 0-1,0 1 1,0-1 0,1 1 0,1 0 0,-1 0 0,1 0 0,0 1 0,1-1 0,11-10 0,-14 15-11,0-1 0,0 0 1,0 1-1,1 0 1,-1 0-1,0 0 1,1 0-1,0 0 1,-1 1-1,1 0 1,0-1-1,0 1 1,0 1-1,0-1 0,0 1 1,0-1-1,0 1 1,0 0-1,0 0 1,0 1-1,0-1 1,0 1-1,-1 0 1,1 0-1,0 1 1,6 2-1,5 3-22,-13-7 42,0 1 1,0 0 0,0 0-1,0 0 1,0 0-1,0 0 1,0 0 0,-1 1-1,1-1 1,0 0-1,-1 1 1,1 0-1,1 2 1,9 11-4,2 2-52,-1 1 0,15 27 1,-9-11-253,-8-14 352,-1 0 0,0 1 0,-1 0 0,-1 0 0,8 36 0,-15-48 25,5 29 158,3 69 1,-12-93-381,-3-19-2072,5 3 1609,-1 0-1,1 0 1,1 0 0,-1-1-1,0 1 1,0 0 0,1 0-1,0-1 1,-1 1 0,1-3 0,7-22-2978,0 17 2109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5.2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19 208 244,'-1'1'187,"0"-1"0,0 0-1,0 0 1,0 0 0,0 0 0,0 0 0,0 0 0,0 0-1,0 0 1,0 0 0,0 0 0,0 0 0,0-1-1,-1 0 1,2-4 383,1 0 624,9 10-882,-6-3-448,-3-1 132,31-2-311,-29 0 366,1-1 0,-1 0 0,0 0 0,0 0 0,-1-1 0,1 1 0,0-1 0,-1 1 1,1-1-1,-1 0 0,0 0 0,0 0 0,0 0 0,0-1 0,-1 1 0,1 0 0,-1-1 0,0 1 0,0-1 0,0 1 0,-1-1 0,1 0 0,-1 1 0,0-1 0,0 0 0,0 1 0,0-1 0,-1 1 0,1-1 1,-1 0-1,0 1 0,0-1 0,0 1 0,-1-1 0,1 1 0,-1 0 0,0 0 0,-3-5 0,0-1 209,4 7-198,0 1 0,1-1-1,-1 0 1,0 0-1,0 1 1,0-1 0,-1 1-1,1-1 1,0 1-1,-1-1 1,1 1 0,0 0-1,-1 0 1,0 0-1,1 0 1,-1 0-1,0 0 1,1 0 0,-1 0-1,0 0 1,-3 0-1,4 1 117,-13 10 224,10-3-385,1-1 0,0 0 0,0 1 1,0-1-1,1 1 0,0 0 0,0 0 1,0 0-1,1 0 0,0 9 0,-1 16-101,4 32 0,-1-22 91,-1-25 46,0-1 0,1 1 0,6 29 0,-6-42-58,0 1 0,1-1 0,0 0-1,-1 0 1,1 0 0,0 1-1,1-2 1,-1 1 0,1 0-1,0 0 1,0-1 0,0 0 0,0 1-1,1-1 1,-1 0 0,1-1-1,0 1 1,4 2 0,-1-1 32,1 0-1,0 0 1,0-1 0,0 0-1,0-1 1,10 2 0,-14-3-21,-1-1 0,1 0 0,0-1 0,0 1 1,0-1-1,-1 1 0,1-1 0,0 0 0,-1-1 1,1 1-1,0-1 0,-1 1 0,0-1 0,1 0 0,-1 0 1,4-4-1,-1 1 10,1-1 1,-1 0-1,0 0 1,0-1-1,0 1 1,-1-1-1,0-1 1,-1 1-1,5-10 1,1-6 8,12-44 0,6-17-129,-25 77 75,1 0 1,0 1 0,0-1 0,0 1 0,0 0 0,1 0 0,0 1 0,9-8 0,-13 12 28,0 0 0,0 1 0,-1-1 0,1 1 0,0-1 0,0 1 0,0-1 0,0 1 0,0 0 0,0 0 0,0-1 0,0 1 0,0 0 0,0 0 0,0 0 0,-1 0 0,1 0 0,0 0 0,0 0 0,0 0 0,0 0 0,0 1 0,0-1 0,0 0 0,0 1 0,0-1 0,0 0 0,0 1 0,1 0 0,2 2-14,0 0-1,-1 0 0,1 0 0,0 1 0,-1 0 0,5 6 0,6 11-46,20 38-1,-33-57 67,4 11 105,0 0 0,-1 0 0,0 0 0,-1 0-1,-1 1 1,0 0 0,0-1 0,-2 1-1,-1 26 1,1-15 289,-5-6 476,1-8 906,12-19-1099,-6 4-678,0-1-1,-1 1 1,1 0-1,-1-1 1,0 0 0,0 1-1,0-1 1,-1-5-1,4-15-68,4-5 23,32-106-16,-34 118 32,2 0-1,0 1 0,1 0 1,0 0-1,17-20 0,-4 8-241,-21 29 238,-1 0 0,1-1 0,0 1 0,-1 0 0,1 0 0,0-1 0,-1 1 0,1 0 0,0 0 0,0 0 0,-1 0 0,1 0 0,0 0 0,0 0 0,-1 0 1,1 0-1,0 1 0,-1-1 0,1 0 0,0 0 0,-1 1 0,1-1 0,0 0 0,-1 1 0,1-1 0,0 0 0,-1 1 0,2 0 0,19 25-246,-14-13 289,-1 0-1,10 23 1,-6-5 56,12 54 0,-15 2 2306,-10-104-2146,8-13-298,1 0 0,1 1 0,2 0 0,1 0 0,1 1 0,1 0 0,2 0 0,30-43 0,-21 48-343,-23 22 393,0 1-1,1-1 1,-1 1-1,1-1 1,0 1-1,-1-1 1,1 1-1,-1-1 0,1 1 1,0-1-1,-1 1 1,1 0-1,0-1 1,0 1-1,-1 0 1,1 0-1,0 0 1,0-1-1,-1 1 1,1 0-1,0 0 1,0 0-1,-1 0 1,1 0-1,0 0 0,0 1 1,-1-1-1,1 0 1,0 0-1,0 0 1,-1 1-1,1-1 1,0 0-1,-1 1 1,1-1-1,0 1 1,-1-1-1,1 1 1,-1-1-1,2 2 1,2 6-6,0 0 1,-1 1 0,0 0 0,0 0 0,-1 0 0,0 0 0,1 18 0,-2 4 522,-3 33 0,1-40-294,0 1 0,5 44 1,-3-65-239,-1 1 0,1-1 0,1 0 0,-1 0 0,1 0 0,-1-1 0,1 1 0,0 0 0,0 0 1,1-1-1,-1 0 0,1 1 0,3 2 0,-5-5 25,16-2-4435,-14-4 3656,0 0 1,0 0 0,1 0-1,0 0 1,0 0-1,9-8 1,6-7-1408,-7 4 545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6.3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62 209 368,'-2'3'7141,"9"-7"-7483,-4 2 1115,1-1-808,0 1-1,-1-1 0,1 1 1,-1-1-1,1 0 1,-1 0-1,0-1 1,0 1-1,-1 0 1,1-1-1,3-6 1,-2 3 2,0 1 0,0-1 0,-1 0 0,0 0 1,4-14-1,-7 18 60,0 0 1,-1 0 0,1 0 0,-1 0 0,1 0-1,-1 1 1,0-1 0,0 0 0,0 0 0,0 1-1,0-1 1,-1 1 0,0-1 0,-3-3 0,-25-27 573,-4 6 228,33 26-765,0 2-61,-1-1 0,1 1-1,0-1 1,-1 1 0,1-1 0,0 1-1,0 0 1,0 0 0,-1 0 0,1 0-1,0 0 1,0 0 0,0 0 0,0 0-1,1 0 1,-1 0 0,0 0 0,0 1-1,1-1 1,-1 0 0,0 3 0,-13 33 249,9-16-175,1 1-1,0-1 1,2 1 0,0 0-1,2-1 1,0 1 0,5 29 0,-2-34-19,1 0 0,0-1 0,1 1 0,1-1 0,1 0 0,0 0 1,1-1-1,1 0 0,0 0 0,12 13 0,-19-25-64,0 0-1,1-1 1,-1 1-1,1 0 1,0-1-1,0 0 0,0 0 1,0 1-1,0-2 1,1 1-1,-1 0 1,0-1-1,1 1 1,-1-1-1,1 0 0,0 0 1,-1-1-1,1 1 1,0-1-1,-1 0 1,1 0-1,0 0 1,0 0-1,-1 0 0,1-1 1,0 0-1,-1 0 1,1 0-1,-1 0 1,1-1-1,-1 1 0,1-1 1,-1 0-1,5-3 1,0 0-3,0-1 0,0-1-1,0 1 1,-1-1 0,0 0 0,0-1 0,-1 0 0,0 0-1,0 0 1,-1-1 0,8-16 0,-3 1 46,-4 10-50,-1 1 0,6-23 1,-8 24-46,-1-3-3,1 0 0,1 1-1,1-1 1,0 1-1,0 0 1,14-23-1,-19 37 60,1 0 0,-1 0 0,1-1 0,0 1 0,-1 0 0,1 0 0,-1 0 1,1 0-1,-1 0 0,1 0 0,0 0 0,-1 1 0,1-1 0,-1 0 0,1 0 0,-1 0 0,1 0 0,-1 1 0,1-1 0,0 0 0,-1 1 0,0-1 0,1 0 0,-1 1 0,1-1 0,-1 1 0,1-1 0,-1 0 0,0 1 0,1-1 0,-1 1 0,1 0 0,12 17 95,-8-9-142,0 0 1,0 0 0,-1 1-1,0 0 1,-1 0 0,4 15 0,1 19 40,-2-12 468,18 60-1,-23-89-494,0 1 0,0 0 0,0-1 0,-1 1 0,0 0 0,0 7 0,0-7-145,14-71 3372,3-10-3699,-12 50 271,2 1 0,1 0 0,17-37 0,-20 52 125,1 0 0,0 0 1,0 1-1,1-1 0,1 1 0,-1 1 0,2 0 0,-1 0 0,20-15 0,-26 23-139,-1 1 224,1 0 0,-1 1 0,0-1 0,0 1-1,0-1 1,0 1 0,0 0 0,0 0 0,0-1-1,0 1 1,0 0 0,0 0 0,0 0 0,0 0 0,0 0-1,-1 0 1,1 0 0,0 0 0,-1 0 0,1 1-1,-1-1 1,1 0 0,-1 0 0,1 3 0,8 36 82,-8-32 60,9 58 431,-8-47-577,1-1 0,9 33 0,-4-22 26,-5-19 140,0 1 0,1-1 0,7 16-1,-10-25-211,2 13 1273,-3-22-625,1 0-540,1 0 1,-1 0 0,2 0-1,-1 0 1,7-14 0,6-18-63,-11 27 0,13-51-246,47-112 0,-52 160 42,-12 16 230,0 0-1,0 0 0,1 0 1,-1 0-1,0 0 1,1 0-1,-1 0 1,0 1-1,0-1 1,1 0-1,-1 0 0,0 0 1,0 1-1,1-1 1,-1 0-1,0 0 1,0 1-1,0-1 1,1 0-1,-1 0 0,0 1 1,0-1-1,0 0 1,0 1-1,0-1 1,0 0-1,0 0 1,0 1-1,0-1 0,0 0 1,0 1-1,0 0 1,3 40 9,-3-31 121,3 79 356,4 30-972,-6-111 462,2 1 0,0-1 0,0 0-1,0 0 1,1 0 0,0 0 0,10 14-1,13 26 30,-21-34 542,-6-12-845,0-1-1,1 1 1,-1-1 0,1 0-1,-1 1 1,1-1-1,0 0 1,-1 1 0,1-1-1,0 0 1,0 0 0,0 0-1,0 0 1,0 0 0,0 0-1,0 0 1,0 0 0,1 0-1,-1 0 1,0-1 0,1 1-1,1 0 1,9-20-3368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6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66 68,'-24'-43'2432,"13"23"2919,9 18-4905,1 4-403,0 1 0,-1 0 0,1 0 1,0-1-1,1 1 0,-1 0 0,0 0 0,1 0 1,-1 5-1,1-7-15,-12 137 1798,6 1 0,20 241 0,-13-366-1700,3 31 135,-3-42-255,-1 0 0,1-1 1,-1 1-1,1-1 0,0 1 0,0-1 1,0 1-1,0-1 0,1 0 1,-1 1-1,3 3 0,-2-5-8,-1-1 0,0 1-1,0 0 1,0-1-1,0 1 1,0-1 0,1 1-1,-1-1 1,0 1-1,0-1 1,1 0 0,-1 0-1,0 0 1,1 0-1,-1 0 1,0 0 0,1 0-1,-1 0 1,0 0-1,1 0 1,1-1 0,28-13-50,-18 8 40,5-2 10,-1-1 0,28-17 0,-40 22-7,1 1 0,-1-2 1,1 1-1,-1-1 0,-1 0 0,1 0 0,-1 0 0,1-1 1,-1 1-1,4-9 0,16-30-95,-17 32 147,0 0 0,-1 0 0,6-14 0,-11 23-22,0 0 1,0 0 0,-1 0-1,1 0 1,-1 0 0,1 0-1,-1-1 1,0 1 0,0 0-1,-1 0 1,1-1 0,0 1-1,-1 0 1,0 0-1,0 0 1,0 0 0,-3-5-1,2 4-46,0 0 0,0 0 0,-1 0 0,0 0-1,0 0 1,0 1 0,0 0 0,0-1 0,-1 1 0,1 0-1,-1 1 1,0-1 0,0 1 0,0 0 0,0-1-1,-1 2 1,1-1 0,0 0 0,-1 1 0,1 0 0,-1 0-1,0 1 1,1-1 0,-1 1 0,-5 0 0,6 0-59,-1 0 0,1 0 0,0 1 0,0-1 0,-1 1 0,1 0 0,0 0 0,0 1 0,0-1 0,0 1-1,0 0 1,1 0 0,-1 0 0,-6 5 0,3 0-600,0 1-1,1-1 1,0 1-1,0 0 0,-5 10 1,-8 13-4210,18-28 3697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7.7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73 242 92,'-13'5'2648,"14"-5"-2529,-1 0 0,1 0 0,-1 0 0,1 0 0,-1 0 0,1 0 0,-1 0 0,1 0 0,-1 0 0,1 0 0,-1 0 0,1 0 0,-1 0 0,0 1 0,1-1 0,-1 0 0,1 0 0,-1 0 0,1 1 0,-1-1 0,0 0 0,1 1 0,-1-1 0,1 1 0,2-1-82,0 0 1,1 0 0,-1 0 0,0-1 0,0 1 0,0-1 0,0 0 0,0 0 0,0 0 0,0 0 0,0-1 0,0 1 0,3-2 0,0-3 4,1 0-1,-1 1 1,0-2 0,0 1-1,-1-1 1,0 0 0,0 0-1,-1 0 1,1-1 0,-2 0 0,1 1-1,3-14 1,-7 17 44,0 1 0,0 0 1,0-1-1,0 1 0,-1 0 0,0 0 0,0-1 0,0 1 1,0 0-1,0 0 0,0 0 0,-1 0 0,1 0 1,-1 0-1,0 0 0,0 1 0,0-1 0,0 1 1,-1-1-1,-4-3 0,1 1 142,0 1 1,0-1-1,0 1 1,0 1-1,-1-1 0,0 1 1,1 0-1,-10-2 1,13 4-202,1 0-1,-1 1 1,1-1 0,0 1 0,-1 0 0,1 0 0,-1 0 0,1 0 0,-1 0-1,1 0 1,-1 1 0,1-1 0,-1 1 0,1 0 0,0 0 0,-1 0 0,1 0 0,0 0-1,0 0 1,0 1 0,-1-1 0,2 0 0,-1 1 0,0 0 0,0 0 0,0-1 0,1 1-1,-1 0 1,1 0 0,-1 0 0,1 1 0,0-1 0,0 0 0,0 0 0,0 1 0,0 3-1,-3 8-76,0 1 0,1 0-1,1 0 1,0 26 0,1-22 261,0 12-65,2 0 0,2 0 0,9 51 0,-5-41-261,-5-32 192,0-1 0,0 1 1,1 0-1,0-1 0,0 0 0,1 1 0,0-1 0,6 9 1,-9-15-84,1 0 1,0 0 0,-1 1 0,1-1-1,0 0 1,0-1 0,0 1 0,0 0-1,1 0 1,-1-1 0,0 1 0,1-1-1,-1 0 1,1 0 0,-1 0-1,1 0 1,-1 0 0,1-1 0,0 1-1,0-1 1,-1 1 0,1-1 0,0 0-1,-1 0 1,1 0 0,0-1 0,0 1-1,-1-1 1,5-1 0,6-2 15,-1-1 0,1-1 0,-1 0 0,0-1 0,0 0 0,-1-1 0,0 0 0,-1-1 0,1 0 0,-2 0 0,17-21 0,-15 14-20,-1 0-1,-1 0 1,0-1-1,-1 0 1,-1 0 0,0-1-1,-2 0 1,5-21-1,52-186-67,-60 209 226,-10 21-205,-13 24-178,18-20 285,0-1 0,0 1-1,0 0 1,1 0 0,1 0 0,0 0 0,0 0 0,1 0-1,0 0 1,0 1 0,2 10 0,-1-17-77,-1 1 0,1-1-1,0 1 1,0-1 0,0 1 0,0-1-1,1 0 1,-1 1 0,1-1 0,0 0 0,0 0-1,0 0 1,0-1 0,1 1 0,-1 0-1,1-1 1,-1 1 0,1-1 0,0 0 0,0 0-1,0 0 1,0 0 0,1-1 0,-1 1-1,0-1 1,1 0 0,-1 0 0,0 0 0,1 0-1,0-1 1,-1 0 0,1 1 0,3-1-1,7-1 134,0 1-1,0-2 0,1 0 0,-1-1 1,-1 0-1,1-1 0,0 0 1,-1-1-1,0-1 0,0 0 0,-1-1 1,0 0-1,0-1 0,0 0 0,13-13 1,-24 19-78,0 1 1,0 0-1,0-1 1,0 1-1,-1 0 1,1-1 0,0 1-1,-1-1 1,1 0-1,-1 1 1,1-1 0,-1 1-1,0-1 1,0-2-1,1 3 5,-1 1 0,0-1 0,0 0 0,0 1 0,0-1-1,-1 1 1,1-1 0,0 1 0,0-1 0,0 0 0,0 1 0,0-1-1,-1 1 1,1-1 0,0 1 0,-1-1 0,1 1 0,0-1 0,-1 1-1,1 0 1,0-1 0,-1 1 0,1-1 0,-1 1 0,1 0 0,-1-1-1,1 1 1,-1 0 0,1 0 0,-1-1 0,1 1 0,-1 0 0,1 0-1,-1 0 1,1 0 0,-1 0 0,1 0 0,-1-1 0,0 1 0,1 1-1,-1-1 1,1 0 0,-1 0 0,1 0 0,-2 0 0,0 1-28,-1 0-1,1-1 1,-1 1 0,1 1 0,0-1-1,-1 0 1,1 0 0,0 1 0,0-1-1,0 1 1,0 0 0,0 0 0,0 0 0,1 0-1,-4 3 1,1 2-16,0 0-1,0 0 0,1 0 1,0 1-1,-3 8 0,2 0 30,0 1 0,0 0 0,2 0-1,-1 24 1,3-26 7,0-1 1,1 1-1,1 0 0,0-1 1,1 0-1,0 0 0,2 1 1,-1-2-1,8 15 0,-11-26-74,0 0 0,0 0 0,1 0 0,-1 0-1,1 0 1,0 0 0,-1 0 0,1 0 0,0-1-1,0 1 1,3 1 0,-5-2-74,1-1 0,0 1 0,0-1 0,1 1 0,-1-1 1,0 1-1,0-1 0,0 0 0,0 1 0,0-1 0,0 0 0,0 0 0,1 0 0,-1 0 0,0 0 0,0 0 0,0 0 1,0 0-1,1-1 0,-1 1 0,0 0 0,0-1 0,0 1 0,0-1 0,2 0 0,14-11-2316,-7 6 619,-1-1 1,0 0-1,15-16 1,-17 17 363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8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140 74 84,'-5'-3'554,"2"0"0,-1-1 0,0 1 1,1-1-1,-1 0 0,1 0 0,0 0 0,1-1 0,-1 1 0,1-1 0,0 1 1,0-1-1,0 0 0,0 0 0,0-7 0,0 13-531,1 1 0,0-1-1,0 0 1,0 0 0,-1 0 0,1-1 0,-1 1-1,1 0 1,-1 0 0,1-1 0,-1 1-1,-1 0 1,-6 3 29,3 3-13,0-1 0,1 2 0,0-1 0,0 0 0,1 1 0,0 0 0,0 0 0,-3 10 0,6-16-49,1 0 1,-1 0-1,1 0 1,0 0-1,-1 0 0,1 0 1,0-1-1,0 1 1,0 0-1,1 0 1,-1 0-1,0 0 0,1 0 1,-1 0-1,1 0 1,0 0-1,-1-1 1,1 1-1,0 0 0,0-1 1,0 1-1,0 0 1,0-1-1,1 1 1,-1-1-1,1 0 0,-1 1 1,0-1-1,1 0 1,0 0-1,-1 0 1,1 0-1,0 0 1,0 0-1,-1 0 0,1-1 1,0 1-1,0-1 1,3 1-1,-2 0-5,0-1-1,0 0 1,0 0-1,0 0 1,0 0-1,0-1 1,0 1-1,-1-1 1,1 1-1,0-1 1,0 0-1,0 0 1,-1 0-1,1-1 1,-1 1-1,1-1 1,-1 1-1,1-1 1,-1 0-1,0 0 1,0 0 0,0 0-1,0 0 1,0 0-1,-1-1 1,4-4-1,-3 3 20,0 0-1,-1 1 1,1-1-1,-1 0 1,0 0-1,0 0 1,0-1 0,0 1-1,-1 0 1,0 0-1,0 0 1,0 0-1,0-1 1,-1 1-1,1 0 1,-1 0 0,-2-5-1,2 6-7,1 1 0,-1 0 0,0-1 0,0 1 0,0 0-1,-1 0 1,1 0 0,0 0 0,-1 0 0,1 0 0,-1 0 0,-3-3 0,3 5-41,0-1 1,1 1-1,-1-1 1,0 1-1,0-1 1,0 1-1,0 0 1,1 0-1,-1 0 1,0 0-1,0 0 1,0 1-1,0-1 1,1 0 0,-1 1-1,0-1 1,0 1-1,1 0 1,-1 0-1,-2 1 1,-1 0-215,0 0 0,1 1 1,-1-1-1,1 1 0,0 0 1,0 1-1,0-1 0,0 0 1,0 1-1,1 0 0,0 0 1,0 0-1,0 1 0,0-1 1,0 1-1,1-1 0,0 1 1,0 0-1,0 0 0,1 0 1,0 0-1,0 0 0,0 0 1,0 0-1,1 0 0,0 11 1,0-7-283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8.5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 19 48,'22'1'10034,"-22"-1"-9833,0-1 0,1 1-1,-1-1 1,0 1 0,0-1-1,0 1 1,0-2 0,0 2-155,0-1 0,0 0 1,0 1-1,0-1 0,0 0 1,-1 1-1,1-1 0,0 1 1,-1-1-1,1 1 0,0-1 1,-1 1-1,1-1 0,0 1 1,-1-1-1,1 1 0,-1-1 1,1 1-1,-1-1 0,1 1 1,-1 0-1,1-1 0,-1 1 1,0 0-1,1 0 0,-1-1 1,1 1-1,-1 0 0,0 0 1,1 0-1,-1 0 0,0 0 0,1 0 1,-1 0-1,0 0 0,0 0 1,-1-1-24,-1 1-1,1 0 1,-1-1 0,1 1 0,-1 0 0,0 0-1,1 0 1,-1 1 0,1-1 0,-1 1-1,-3 0 1,0 3 23,-1 1-1,1-1 0,0 1 1,0 0-1,0 1 0,1-1 1,0 1-1,0 0 0,0 0 1,-6 12-1,8-13-34,0 0 0,1 1 0,-1-1 0,1 1 0,0 0 0,1 0 0,-1 0 0,1 0 0,0 0 0,1 0 0,-1 0 0,1 0 0,0 0 0,2 8 0,-2-12-9,0-1 0,1 0 0,-1 1 0,0-1 0,1 0 0,-1 0 0,1 0 0,-1 1 0,1-1 1,0 0-1,0 0 0,-1 0 0,1 0 0,0 0 0,0 0 0,0 0 0,0 0 0,0 0 0,0-1 1,1 1-1,-1 0 0,0-1 0,0 1 0,0-1 0,3 1 0,-1 0-10,0-1 0,0 0 1,0 0-1,0 0 0,0 0 0,-1-1 0,1 1 0,0-1 1,0 0-1,0 0 0,3-1 0,2-2-80,-1 1-1,1-1 1,-1 0-1,0-1 1,-1 0-1,1 0 1,10-11-1,-12 10-124,0 0-1,-1 0 1,0-1-1,0 1 1,-1-1 0,5-12-1,-4 15 632,-4-3-3280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9.3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142 154 268,'0'-33'737,"1"18"280,0 1 0,-1-1 0,-1 0 0,-1 0 0,0 1 0,-5-19 1934,6 33-2899,0 1 0,0-1 0,0 0 0,0 1 0,1-1 0,-1 1 1,0-1-1,0 1 0,0-1 0,1 1 0,-1 0 0,0-1 0,1 1 1,-1 0-1,1-1 0,-1 1 0,0 0 0,1 0 0,0 0 0,-1 0 1,1-1-1,-1 1 0,1 1 0,-8 26 558,6-22-433,-22 95 1546,-21 186-1,15 274 5,23-471-1023,7-117-4489,1-1 0,1 1 0,8-36 0,-7 48 2701,-2-4-540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3.6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149 107 420,'-34'-3'1859,"-48"1"1,73 2-218,-1 13-1646,23 21 140,-13-32-186,1-1 0,0 0 0,-1 1 0,1-1 1,0 0-1,-1 1 0,1-1 0,0 0 0,0 0 0,0 0 1,0 0-1,0 0 0,0 0 0,1 0 0,-1 0 0,0 0 1,0-1-1,1 1 0,-1 0 0,0-1 0,3 1 0,-1-1 0,0 0 0,1-1-1,-1 0 1,0 1 0,0-1-1,1-1 1,-1 1 0,0 0-1,0-1 1,0 1 0,0-1-1,-1 0 1,1 0 0,0 0-1,-1-1 1,1 1 0,-1 0-1,0-1 1,0 0 0,0 1-1,3-7 1,-2 5 74,-1-1 1,1 0-1,-1 0 0,0 0 0,-1-1 0,1 1 1,-1 0-1,0-1 0,0 1 0,-1-1 0,0 1 1,0-11-1,0 13 23,-1 1 1,1-1 0,-1 0 0,1 0-1,-1 0 1,0 0 0,0 1 0,0-1-1,-1 1 1,1-1 0,0 1 0,-1-1-1,0 1 1,-2-3 0,3 4-27,-1 0-1,0 0 1,0 0-1,0 0 1,0 0 0,0 0-1,-1 1 1,1-1-1,0 1 1,0-1 0,0 1-1,-1 0 1,1 0-1,0 0 1,0 0-1,0 0 1,-1 1 0,1-1-1,0 1 1,-2 0-1,-6 1-15,4-1-88,1 0-1,0 1 0,-1-1 0,1 1 0,-9 5 1,12-7 19,1 1 1,0 0-1,0 0 1,-1 0-1,1 0 1,0 1 0,0-1-1,0 0 1,1 0-1,-1 1 1,0-1 0,0 0-1,1 1 1,-1-1-1,0 1 1,1-1-1,0 1 1,-1-1 0,1 1-1,0-1 1,0 1-1,0-1 1,0 1-1,0 0 1,0 2 0,1-1-48,0 0 0,-1 0 0,1 0 0,1 0 0,-1 0 0,0-1 0,1 1 1,-1 0-1,1 0 0,0-1 0,0 1 0,0-1 0,0 0 0,0 0 0,0 1 1,1-2-1,-1 1 0,1 0 0,-1 0 0,1-1 0,0 1 0,4 1 0,2 0-308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29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71 273 468,'-45'-55'3592,"22"32"1393,21 21-4914,2-12-222,0 11 156,0 1-1,-1-1 1,1 0 0,1 1-1,-1-1 1,0 0-1,1 1 1,-1-1 0,1 1-1,0-1 1,0 1 0,0-1-1,0 1 1,0-1-1,0 1 1,1 0 0,-1 0-1,1-1 1,2-1-1,6-7-2,1 1-1,0 0 1,1 0-1,0 1 1,0 1-1,1 0 1,0 1-1,14-6 1,-8 5 84,1 0-1,-1 2 1,1 0 0,0 2 0,24-4 0,-38 8-103,-1-1 1,0 1 0,1 0 0,-1 1-1,0-1 1,1 1 0,-1 0 0,0 0 0,0 1-1,0-1 1,0 1 0,0 0 0,0 1 0,0-1-1,0 1 1,-1 0 0,0 0 0,1 1 0,-1-1-1,-1 1 1,1 0 0,0 0 0,2 4 0,-1 0 16,0 0 1,-1 0 0,1 1 0,-2-1 0,0 1 0,0 0 0,0 0 0,-1 0 0,0 0 0,-1 0 0,0 1 0,-1 10 0,0-9 17,-2 0 0,1 1 0,-1-1 0,-1 0 0,0 0 0,-1 0 0,-5 12 0,-39 67 647,39-77-505,0-1 1,0 0 0,-1-1-1,0 0 1,-15 12 0,-63 44 480,77-59-585,-12 11 88,-34 35 1,45-43-134,10-9-14,0 1 0,0-1 0,0 1 0,0-1 0,0 1 0,0-1 0,1 1 0,-1 0 0,1 0 0,0 0 0,0 0 0,-1 5 0,1-6-51,12 5-4788,-10-7 4760,0 0 1,-1 0-1,1 0 1,0 0 0,-1 0-1,1 0 1,0 0 0,-1 0-1,1 0 1,0 0 0,-1-1-1,1 1 1,0 0-1,0-1 1,26-6-2004,-26 7 1915,18-8-1861,-6 0 602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0.3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77 836,'-2'-4'444,"1"1"-1,0-1 1,0 1 0,0-1-1,1 1 1,-1-1 0,1 0-1,0 1 1,0-1 0,0 0-1,2-5 1,-1-19 4331,0 37-4683,0-1 0,0 1 0,0-1-1,5 15 1,1 7-4,16 86 146,-21-106-317,0 0-1,1-1 0,1 1 0,0-1 1,0 1-1,10 15 0,-12-22 29,0 1-1,0-1 1,0 0 0,1 0 0,-1-1-1,1 1 1,0 0 0,0-1-1,0 0 1,0 1 0,0-1 0,0-1-1,1 1 1,-1 0 0,1-1-1,-1 0 1,1 1 0,-1-1-1,1-1 1,6 2 0,-4-3-175,-1 0 0,0 0 1,1 0-1,-1-1 0,0 0 0,0 0 1,0 0-1,0-1 0,0 1 0,-1-1 0,1-1 1,-1 1-1,0 0 0,6-7 0,3-3-1439,0-1 0,19-27-1,-25 31 812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0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451 35 292,'-3'-34'9148,"-20"62"-7720,7 10-1136,2-1 0,2 2-1,1 0 1,2 1 0,2-1 0,-3 61 0,6-32-81,-15 164-140,15-208 221,-1-1-1,-12 29 1,17-51-279,0 0 0,-1 0 0,0 0-1,1 0 1,-1 0 0,0 0 0,1 0 0,-1 0 0,0 0 0,0 0-1,0 0 1,0 0 0,0-1 0,0 1 0,0 0 0,0-1 0,0 1 0,0-1-1,0 1 1,0-1 0,0 0 0,0 1 0,-1-1 0,1 0 0,0 0-1,0 0 1,0 0 0,-1 0 0,1 0 0,0 0 0,0 0 0,0 0-1,0-1 1,-1 1 0,1 0 0,0-1 0,0 1 0,0-1 0,-2 0-1,-9-5 114,0 0 0,1-1-1,-13-9 1,-13-7-110,25 18-89,-56-22 256,64 26-298,-1 0 0,1 0 0,-1 0-1,1 0 1,-1 1 0,0 0 0,1-1 0,-1 2-1,1-1 1,-1 1 0,0-1 0,1 1 0,-7 3 0,10-4-81,0 1 1,0 0 0,1 0 0,-1-1 0,0 1 0,1 0 0,-1 0-1,1 0 1,-1 0 0,1 0 0,-1 0 0,1 0 0,-1 0 0,1 0 0,0 0-1,0 0 1,-1 0 0,1 0 0,0 0 0,0 0 0,0 0 0,0 0-1,0 0 1,1 0 0,-1 0 0,0 0 0,0 1 0,1-1 0,-1 0-1,0-1 1,1 1 0,-1 0 0,1 0 0,0 0 0,-1 0 0,1 0-1,0 0 1,-1-1 0,1 1 0,0 0 0,0 0 0,0-1 0,-1 1 0,1-1-1,0 1 1,0-1 0,0 1 0,0-1 0,2 1 0,22-4-1852,-9-5 624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1.1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45 228,'0'-44'10348,"3"63"-9781,7 159 1285,-6-71-1273,-1-34 122,-12 140 0,6-182-1174,2-29 116,14-34-11935,-10 23 10826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1.9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30 391 908,'-3'-4'621,"-12"-13"461,3 11 4204,13-9-5074,35 15-206,-1-1 0,1-2 0,-1-2 0,0-1 0,0-2-1,-1-2 1,0 0 0,-1-3 0,0 0 0,60-36-1,-71 36-30,-11 7-19,-1 0 0,1-1 0,-1 0-1,0-1 1,9-10 0,-17 16 50,0 0 0,0-1 1,-1 1-1,1 0 0,-1 0 0,1-1 0,-1 1 1,0-1-1,0 1 0,0-1 0,-1 0 1,1 1-1,0-1 0,-1 0 0,0 1 0,0-1 1,0 0-1,0 0 0,0 1 0,0-1 1,-1 0-1,1 1 0,-1-1 0,0 0 1,0 1-1,0-1 0,0 1 0,-3-5 0,-40-55 325,21 42 304,23 20-613,-1-1 1,0 1-1,1-1 0,-1 1 1,1 0-1,-1-1 1,0 1-1,1 0 0,-1-1 1,0 1-1,1 0 0,-1 0 1,0-1-1,1 1 1,-1 0-1,0 0 0,0 0 1,1 0-1,-1 0 0,0 0 1,0 0-1,1 0 1,-1 0-1,0 1 0,1-1 1,-1 0-1,0 0 0,0 1 1,1-1-1,-1 0 1,1 1-1,-1-1 0,0 0 1,1 1-1,-1-1 1,0 2-1,-6 11 79,1 1 1,0-1-1,1 1 0,1 1 0,0-1 1,1 1-1,1-1 0,-2 30 1,5 3 502,9 72 0,1-7 206,-10-92-737,3 61-215,15 80 0,-18-152 129,0-1-9,1-1 0,0 1 0,0-1 0,0 1 0,4 7 0,-6-15 32,0 0-1,1 0 1,-1 1 0,0-1-1,0 0 1,0 0-1,1 0 1,-1 0 0,0 1-1,0-1 1,0 0 0,1 0-1,-1 0 1,0 0-1,0 0 1,1 0 0,-1 0-1,0 0 1,0 0 0,1 0-1,-1 0 1,0 0-1,0 0 1,1 0 0,-1 0-1,0 0 1,0 0-1,1 0 1,-1 0 0,0 0-1,0 0 1,0 0 0,1 0-1,-1 0 1,0-1-1,0 1 1,1 0 0,-1 0-1,0 0 1,0 0 0,0-1-1,0 1 1,1 0-1,-1 0 1,0 0 0,0-1-1,0 1 1,16-21-122,151-256-577,-164 271 616,1 0 1,0 0 0,1 1-1,9-11 1,-13 15 44,0 2-55,0-1 81,0 1 0,0 0 0,0-1 0,0 1 0,0 0 1,-1 0-1,1 0 0,0 0 0,0 0 0,-1 0 0,1 0 0,0 0 0,-1 0 0,1 0 0,-1 0 0,1 0 0,-1 0 0,0 0 0,1 3 0,6 26-60,-4-15 167,0 1-1,0-1 1,2 0-1,0 0 1,1-1-1,9 17 1,29 37-489,-40-62 860,14-37-12314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2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18 196 264,'0'-32'5552,"-6"80"-1081,1-21-3758,-1 35-1,6-61-703,0 37 394,0 0-1,3 0 1,12 64-1,-14-99-377,0 1 1,0-1-1,1 0 0,0 1 1,-1-1-1,1 0 0,0 0 0,1 0 1,-1 0-1,0 0 0,1-1 0,0 1 1,-1-1-1,1 1 0,0-1 0,0 0 1,1 0-1,-1 0 0,0-1 0,1 1 1,-1-1-1,0 0 0,1 0 0,0 0 1,-1 0-1,1-1 0,5 1 0,-3-1-65,0 1-1,0-2 1,0 1-1,0-1 1,0 1-1,0-2 1,0 1-1,0-1 1,-1 1-1,1-2 1,-1 1-1,1-1 1,-1 1-1,0-2 1,0 1-1,0 0 1,5-5-1,1-5 25,0 1 0,0-1 0,-1-1 0,-1 0 0,0 0 0,-1-1 0,-1 0 0,0-1 0,-1 1 0,0-1 0,-2 0 0,0-1 0,2-17 0,-4 19-10,-1 0 0,0 1-1,-1-1 1,-1 0 0,-1 1 0,0-1 0,0 0-1,-2 1 1,0 0 0,0 0 0,-1 0 0,-1 1-1,0-1 1,-1 1 0,-15-20 0,17 26 67,-1 0 0,0 0 0,-1 1-1,0 0 1,0 0 0,0 1 0,-16-9 0,20 12-37,-1 0 1,1 0-1,-1 0 0,1 1 1,-1 0-1,0 0 1,0 0-1,0 0 0,0 1 1,0-1-1,1 1 0,-1 0 1,0 0-1,0 1 0,0-1 1,0 1-1,0 0 0,0 0 1,1 0-1,-1 0 0,-4 3 1,2-1-39,1 1 1,-1 0 0,1 1 0,0-1 0,1 1 0,-1 0 0,1 0-1,0 1 1,0-1 0,1 1 0,-1 0 0,1 0 0,0 0 0,1 0-1,-2 7 1,-1 2 85,2 1 0,0-1 0,0 1 0,2-1 0,0 19 1,0-31-37,1 1 1,0 0-1,0-1 1,0 1-1,1-1 1,-1 1-1,1 0 1,0-1-1,0 0 1,0 1-1,1-1 1,-1 0-1,1 1 1,0-1-1,0 0 1,0 0-1,0 0 1,0-1-1,1 1 1,2 3 0,-1-5-20,-1 1 1,1 0-1,0-1 1,-1 0-1,1 1 1,0-1 0,0-1-1,0 1 1,0-1-1,0 0 1,0 1-1,0-2 1,0 1 0,0 0-1,0-1 1,0 0-1,7-2 1,14-4-210,0-2 1,0-1-1,-1-1 1,0-1-1,-1-1 1,0 0-1,-1-2 1,39-35-1,-21 3 198,-40 46 19,1 0 0,-1 0 1,1 0-1,0 0 0,0 1 1,-1-1-1,1 0 1,0 0-1,0 1 0,0-1 1,0 0-1,0 1 0,0-1 1,0 1-1,0-1 0,0 1 1,0-1-1,0 1 1,0 0-1,0 0 0,1-1 1,-1 1-1,0 0 0,0 0 1,0 0-1,2 1 0,0-1-7,-1 1 0,1 0 0,-1 0-1,1 1 1,0-1 0,-1 0 0,0 1-1,1-1 1,-1 1 0,4 4 0,1 1 65,-1 0 0,0 0 0,0 1 0,0 0 0,-1 1 0,5 10 0,-3 0 216,-1 0 0,-1 0 0,-1 1 0,2 29 0,-6-48-275,20 94-282,20-174 1673,-5-19-1580,-23 60 65,23-47 0,11-3-63,-46 88 180,0 0-1,0-1 1,0 1-1,0 0 1,0-1-1,0 1 1,0 0-1,0 0 1,0-1-1,0 1 1,0 0-1,1-1 1,-1 1-1,0 0 1,0 0-1,0-1 1,1 1-1,-1 0 0,0 0 1,0 0-1,0 0 1,1-1-1,-1 1 1,0 0-1,0 0 1,1 0-1,-1 0 1,0 0-1,1-1 1,-1 1-1,0 0 1,0 0-1,1 0 1,-1 0-1,0 0 1,1 0-1,-1 0 1,0 0-1,1 0 1,-1 0-1,0 0 1,0 1-1,1-1 1,-1 0-1,0 0 1,1 0-1,-1 0 1,0 0-1,0 0 1,1 1-1,-1-1 1,0 0-1,0 0 0,0 0 1,1 1-1,-1-1 1,0 0-1,0 1 1,10 26-206,-2 40 153,-8-36 245,1 1 0,2-1 0,12 54 0,-12-73-143,1 1-1,0 0 1,1-1 0,1 0-1,-1 0 1,2 0 0,0-1-1,0 0 1,1 0 0,0-1 0,14 14-1,-19-22-59,-1 0-1,0 0 0,0 0 0,1 0 1,-1-1-1,1 1 0,0-1 1,-1 1-1,1-1 0,0 0 0,0 0 1,0 0-1,0 0 0,0-1 0,0 1 1,3-1-1,-2-1-41,0 1 1,0-1-1,0 0 0,0-1 0,0 1 1,0-1-1,-1 1 0,1-1 1,0 0-1,-1-1 0,7-4 1,5-4-1040,-1-1 1,0 0 0,0 0 0,15-21 0,11-20-4845,-34 42 5022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3.6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28 768,'3'-12'490,"0"-4"4654,-2 31-3128,-14 109 361,10 44-1827,2-153-827,-1 0 0,0-1-1,-6 24 1,7-36-114,5-29-8018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4.0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54 64,'-6'-2'304,"-1"0"1,1 0-1,-1 1 0,1 0 1,-1 0-1,0 0 0,1 1 1,-1 0-1,-12 2 0,16-1-220,1 0-1,-1 0 0,0 0 0,1 1 0,-1-1 0,1 1 0,-1-1 0,1 1 0,0 0 0,0 0 0,0 0 1,0 0-1,0 0 0,0 1 0,0-1 0,1 0 0,-1 1 0,1 0 0,0-1 0,0 1 0,0 0 0,0-1 1,0 1-1,0 0 0,0 4 0,0-1 12,0 1 1,0 0-1,0-1 1,1 1 0,0 0-1,1 0 1,-1-1-1,1 1 1,0 0-1,1-1 1,0 1-1,2 6 1,-3-12-107,0 0 0,0 1 0,0-1 0,0 0 1,0 0-1,1 0 0,-1 0 0,0 0 0,1 0 0,-1 0 0,1 0 0,-1 0 1,1-1-1,-1 1 0,1-1 0,-1 1 0,1-1 0,0 1 0,-1-1 0,1 0 1,0 0-1,-1 0 0,1 0 0,0 0 0,-1 0 0,1-1 0,-1 1 0,1 0 1,2-2-1,2 1-79,0-2 0,0 1 1,0 0-1,0-1 0,10-7 1,-11 6 69,1 1 1,-1-2-1,0 1 1,-1-1-1,1 1 1,-1-1-1,0 0 0,0-1 1,-1 1-1,1-1 1,3-8-1,-6 10 11,0 0 1,0 0-1,0 0 0,0 0 0,0 1 0,-1-1 0,0 0 1,0 0-1,0 0 0,-1 0 0,1 0 0,-1 0 0,0 0 1,0 0-1,0 0 0,0 0 0,-1 1 0,0-1 0,0 0 1,-2-3-1,2 4 5,0 0-1,0 0 1,0 1 0,0-1 0,0 1-1,0-1 1,-1 1 0,1 0-1,-1 0 1,1 0 0,-1 0 0,0 1-1,0-1 1,0 1 0,0 0 0,0-1-1,-5 0 1,6 2-1,-1 1-7,1-1-25,0 1 0,0 0 1,0 0-1,0 0 0,0 1 1,0-1-1,0 0 0,0 1 1,0-1-1,1 1 0,-1 0 1,1 0-1,-1-1 0,1 1 1,0 0-1,0 0 0,-1 0 1,0 4-1,1-1-93,-1-1 0,1 1 1,1 0-1,-1 0 0,1-1 0,0 1 0,0 0 0,1 8 0,2 6-508,2 0-1,0 0 0,13 30 0,-9-27-8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4.4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1 310 256,'0'-2'6543,"3"-11"-5675,-2 2-734,1 0 0,-1-1 0,-1-19 0,-1 21-117,1-1 1,0 1-1,4-16 1,25-107-46,-25 118 23,3-9-20,-3 23 13,0 14 7,0-4 31,-1 0 0,1 0 0,0 0 0,1 0 0,0 0 0,0-1 0,1 0 0,0 0 0,1-1 0,7 8 1,23 30 55,-27-31-172,-2-5 56,-1 1 0,0 0 0,-1 1 0,0-1 0,-1 1 0,0 0 0,-1 0 0,0 1 0,0 0 0,1 13 0,5 11 106,-8-29-28,0-1 0,0 0 0,0 0 0,-1 1 0,1 11 0,-4-19-317,1 0 1,-1 1 0,1-1-1,0 0 1,-1 0-1,1 0 1,0 0-1,0 0 1,0 0 0,0-1-1,0 1 1,0 0-1,0-1 1,0 1 0,0 0-1,1-1 1,-1 1-1,0-1 1,1 1-1,-1-1 1,1 1 0,0-1-1,-1-2 1,4-5-865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5.1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331 246 1296,'0'-3'467,"0"-52"5122,-5 0-4109,4 44-1406,-1 1 0,0 0 0,0 0 0,-2 0 0,1 0-1,-1 0 1,0 1 0,-9-13 0,12 19-1,-1 1 1,-1-1 0,1 1-1,0 0 1,0 0-1,-1 0 1,1 0 0,-1 0-1,0 1 1,1-1-1,-1 1 1,0 0-1,0 0 1,0 0 0,0 0-1,0 0 1,0 1-1,0-1 1,0 1-1,-1 0 1,1 0 0,0 0-1,0 0 1,0 0-1,0 1 1,0 0-1,0-1 1,0 1 0,-4 2-1,-2 0-104,0 0 0,1 1 0,-1 1 0,1-1 0,0 1 0,0 1 0,0 0-1,-7 7 1,-2 2 8,1 2-1,1 0 1,-21 33-1,31-42 24,0 1-1,0 0 1,1 0-1,0 1 1,1 0 0,0-1-1,0 1 1,1 0-1,1 0 1,-1 20 0,1-20 62,1 1 1,1 0-1,0-1 1,0 1-1,1-1 1,1 1-1,0-1 0,0 0 1,9 19-1,-10-25-50,1 1 0,-1 0 0,1-1 0,1 0 0,-1 0 0,0 0-1,1 0 1,0 0 0,0-1 0,0 1 0,0-1 0,1 0 0,-1-1 0,1 1-1,0-1 1,0 0 0,0 0 0,0 0 0,0-1 0,0 1 0,0-1-1,0-1 1,1 1 0,-1-1 0,0 0 0,1 0 0,-1 0 0,8-2-1,-4 1-28,0-1-1,0 0 0,0 0 0,-1-1 0,1 0 0,-1-1 0,1 0 0,-1 0 0,-1-1 0,1 0 0,8-7 0,4-5-142,-1 0-1,26-33 1,-39 42 121,-1 1 0,0-1 0,-1 1 1,0-1-1,0-1 0,-1 1 0,0 0 0,0-1 1,-1 0-1,0 1 0,1-13 0,-2 6 310,0-1 0,-1 1-1,0 0 1,-2-1 0,-4-23 0,6 39-252,-1 0 0,1 0 0,0 0 0,-1 0 0,1 1 0,0-1 0,-1 0 1,1 0-1,-1 0 0,1 0 0,0 0 0,-1 1 0,1-1 0,0 0 0,0 0 1,-1 0-1,1 1 0,0-1 0,-1 0 0,1 1 0,0-1 0,0 0 1,0 1-1,-1-1 0,1 0 0,0 1 0,0-1 0,0 0 0,0 1 0,0-1 1,0 0-1,-1 1 0,1-1 0,0 1 0,0 0 0,-8 25-75,6-14 61,1-1-1,0 1 1,1-1 0,0 1-1,1-1 1,1 1 0,-1-1-1,2 1 1,0-1-1,0 0 1,1 0 0,0 0-1,1-1 1,7 13 0,-6-14 12,1 0 1,-1 0 0,1-1 0,1 0-1,0-1 1,15 12 0,-19-16-131,0 0 0,0 0 0,0-1 0,1 0 1,-1 0-1,1 0 0,-1 0 0,1-1 0,0 0 0,-1 0 1,1 0-1,0 0 0,0-1 0,0 0 0,0 0 0,-1 0 1,10-2-1,12-4-1056,-20 5 737,0 0 1,0 0-1,0-1 0,0 0 0,10-5 0,-13 5 164,-1 1 0,0-1-1,1 0 1,-1 0-1,0-1 1,0 1-1,0 0 1,0-1-1,-1 1 1,1-1-1,-1 1 1,1-1-1,-1 0 1,0 0-1,1-5 1,2-7-829,-1 4-43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17.5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793 408 712,'0'0'485,"-14"-9"1526,14 0-1152,1 0 0,-1 0 0,2 0 0,3-15 0,-2 3-568,9-18 24,-9 31-280,-1-1-1,1 1 1,-1-1 0,0 1 0,0-17-1,-2 13 16,-1 0-1,0 0 0,0 0 0,-2 0 0,1 0 0,-2 1 1,-6-18-1,8 24-28,-1 0 1,1 0 0,-1 0 0,0 0-1,-1 0 1,1 1 0,-1-1-1,0 1 1,0 0 0,0 0 0,-1 0-1,0 1 1,1 0 0,-1 0-1,0 0 1,-1 0 0,-6-2 0,-2 0-17,0 0 1,0 1 0,-1 1 0,1 0 0,-1 1 0,0 0 0,-24 1 0,13 3-69,9-2 58,0 1 1,0 1 0,-21 6-1,32-7-1,0 1-1,1 1 1,-1-1-1,1 1 1,-1 0-1,1 0 1,0 0-1,0 1 1,0 0-1,1 0 1,-1 0-1,1 0 1,-4 6-1,-6 10-1,1 0 0,1 1-1,1 0 1,0 1-1,2 0 1,1 0-1,0 1 1,2 0-1,1 1 1,0-1-1,2 1 1,1 0-1,1 37 1,2-48-7,1 1 1,1-1-1,0 0 1,1 0-1,0 0 1,1-1-1,1 0 1,0 1-1,0-2 1,2 1-1,-1-1 1,1 0-1,1-1 1,0 1-1,0-2 1,1 1-1,0-2 1,15 11-1,2-3 47,0 2-1,-2 1 1,0 0-1,-1 2 1,26 29-1,-43-42-33,-1-1-1,0 1 0,0 1 0,-1-1 0,0 1 1,-1 0-1,0 0 0,0 0 0,-1 1 0,0-1 1,0 1-1,-1 0 0,-1-1 0,0 1 0,0 0 0,-1 0 1,0 0-1,0 0 0,-1 0 0,-5 19 0,3-14 15,-1 0 0,-1 0-1,0 0 1,-1 0 0,-1-1-1,0 0 1,-1 0-1,-1-1 1,0 0 0,0 0-1,-2-1 1,1-1 0,-20 17-1,13-16 19,0 0-1,-1-2 1,0 0-1,-1-1 1,0-1-1,-1-1 1,-35 9-1,41-13-5,0 0-1,0-2 0,-1 1 0,1-2 0,-1 0 1,1 0-1,0-1 0,-1-1 0,1-1 0,0 0 1,-26-9-1,32 7-56,0 1 0,0-1 1,0-1-1,1 1 0,0-1 0,0 0 1,1-1-1,0 0 0,0 0 1,0 0-1,1-1 0,0 1 0,1-1 1,-1 0-1,2-1 0,-1 1 0,-3-13 1,-1-6-206,1-1 0,2-1-1,0 1 1,-1-38 0,6 61 70,0 0-1,0 0 1,0-1 0,0 1-1,1 0 1,0 0-1,0 0 1,0 0-1,1 0 1,0 0-1,4-8 1,-5 11-11,1 0 0,-1 0 0,1 0 0,0 0 1,0 1-1,0-1 0,0 1 0,0-1 0,0 1 0,0 0 1,0 0-1,1-1 0,-1 2 0,0-1 0,1 0 0,-1 0 1,1 1-1,-1-1 0,1 1 0,-1 0 0,1 0 0,-1 0 1,1 0-1,-1 0 0,5 2 0,3-2-685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4.0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9 129 92,'-3'-43'2731,"2"34"-1426,0 1 1,0-1-1,1 0 1,0 0-1,3-33 5336,-4 45-6586,-1 0 1,2 0-1,-1 0 0,0 0 0,1 1 0,-1-1 0,1 0 0,0 6 1,0 44 68,3-1 0,2 0 0,2 0 0,2 0 1,25 78-1,-14-79-75,2-1 1,31 50 0,-50-95 354,-3-4-542,0 0 0,1-1 0,-1 1 0,0 0 0,1 0 1,-1 0-1,1-1 0,-1 1 0,1 0 0,-1-1 0,1 1 0,0 0 0,-1-1 0,1 1 0,0-1 1,-1 1-1,1-1 0,0 1 0,0-1 0,0 0 0,-1 1 0,1-1 0,0 0 0,0 0 0,0 1 1,1-1-1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5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368 180 32,'0'-3'141,"-1"0"-1,0 0 1,-1 0 0,1 0-1,0 0 1,-1 0 0,0 0-1,0 1 1,1-1 0,-1 1-1,-1-1 1,-2-2 0,-10-14 909,-7-14 10,19 30-952,0 0 1,1 0 0,-1 0-1,1 0 1,0-1-1,0 1 1,0-1-1,1 0 1,-1 1 0,-1-7-1,3 8 2,0-1 0,-1 1 0,1-1 0,-1 1 0,0-1 0,0 1 0,0 0 1,0-1-1,-1 1 0,1 0 0,0 0 0,-1 0 0,0 0 0,1 0 0,-1 0 0,0 0 0,-4-2 0,5 3 103,-25-2 402,16 5-583,1 0 0,-1 1 0,1 0 0,0 1 0,0 0 0,0 0 1,0 1-1,1 0 0,0 1 0,0 0 0,0 0 0,1 0 0,-1 1 0,2 0 0,-1 1 0,1-1 0,0 1 0,1 0 0,-7 14 1,1-1 1,1 1 0,1 0 0,0 0 0,2 0 0,1 1 0,1 0 0,-3 29 0,7-41-11,0 0-1,1 0 0,0-1 1,1 1-1,0 0 0,0 0 1,1 0-1,1-1 0,0 1 1,0-1-1,1 0 0,0 0 1,1 0-1,0 0 0,1-1 1,-1 0-1,2 0 1,0 0-1,0-1 0,0 0 1,1 0-1,0-1 0,0 0 1,1-1-1,0 0 0,0 0 1,1 0-1,0-2 0,-1 1 1,2-1-1,-1 0 1,0-1-1,13 2 0,-7-2-129,1-1 0,-1-1 0,1-1 0,0 0 0,-1-1 0,32-6 0,-41 6 96,1-1 0,-1 1 0,0-2 0,0 1 0,-1-1 0,1 0 0,0 0 0,-1-1 0,0 0 0,0 0 0,0-1-1,0 1 1,-1-1 0,0-1 0,0 1 0,0-1 0,-1 1 0,6-10 0,-9 11-150,1 0-1,-1 0 0,0 0 0,0 0 0,-1-1 1,1 1-1,-1 0 0,0 0 0,0 0 0,0-1 1,-1 1-1,1 0 0,-1 0 0,0 0 0,0 0 1,-1 0-1,1 0 0,-1 0 0,0 0 0,0 0 1,-3-3-1,-5-7-3304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6.7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316 236 324,'2'-5'233,"0"0"0,0 0 0,-1 0 0,0 0 0,0 0 0,0 0 0,-1-1 0,1 1 0,-1 0 0,0 0 0,-1 0 0,1-1 0,-1 1 0,-3-9 0,-1-3 826,-1 0-1,-14-30 1,17 42-1022,0 0 0,0 1 0,0-1 0,-1 1 0,0 0 0,0 0 0,0 0 0,0 0 0,-1 1 1,1-1-1,-1 1 0,0 0 0,0 1 0,0-1 0,0 1 0,0 0 0,0 0 0,-1 1 0,1 0 0,-1 0 1,1 0-1,-1 0 0,0 1 0,1 0 0,-1 0 0,0 1 0,1-1 0,-1 1 0,1 0 0,-1 1 0,1-1 1,0 1-1,-1 0 0,1 1 0,0-1 0,0 1 0,1 0 0,-1 0 0,1 0 0,-1 1 0,1 0 0,0 0 1,0 0-1,0 0 0,-5 9 0,1 0-18,-1 0 0,2 1 1,-1 0-1,2 1 0,0 0 1,1 0-1,0 0 0,2 0 1,-1 1-1,2-1 0,0 1 1,1 26-1,1-28-18,0-1-1,1 0 1,1 1-1,0-1 1,1 0-1,1 0 1,6 17 0,-9-26-2,1-1 1,0 1-1,-1-1 1,1 0 0,0 1-1,1-1 1,-1 0 0,1 0-1,-1 0 1,1-1 0,0 1-1,0-1 1,0 1 0,0-1-1,1 0 1,-1 0-1,1 0 1,-1-1 0,1 1-1,-1-1 1,1 0 0,0 0-1,0 0 1,-1-1 0,1 1-1,0-1 1,0 0 0,7 0-1,-3-1-1,0-1 1,0 1-1,0-1 0,0-1 0,-1 0 1,1 0-1,-1 0 0,0-1 1,1 0-1,-2 0 0,1-1 0,-1 0 1,1 0-1,-1 0 0,-1-1 0,1 0 1,-1 0-1,0-1 0,0 1 0,-1-1 1,0 0-1,0 0 0,4-11 0,-2 1 31,0-1 0,-1 1 0,-1-1 0,0 0-1,-1 0 1,-2 0 0,0-1 0,0 1-1,-4-24 1,-3 12 87,6 30-113,0 0 1,-1-1 0,1 1 0,0 0 0,0 0 0,0 0 0,-1 0 0,1 0 0,0 0 0,0 0 0,0 0 0,0 0 0,-1 0 0,1 0 0,0 0-1,0 0 1,0 0 0,-1 0 0,1 0 0,0 0 0,0 1 0,0-1 0,-1 0 0,1 0 0,0 0 0,0 0 0,0 0 0,0 0 0,-1 0 0,1 1-1,0-1 1,0 0 0,0 0 0,0 0 0,0 0 0,0 1 0,0-1 0,-1 0 0,1 0 0,0 1 0,-11 20 70,7-10-79,0-1 0,1 1 1,1 0-1,0 1 0,0-1 0,1 0 0,0 1 1,1-1-1,0 0 0,3 19 0,-2-25 36,0 0-1,0 1 1,0-1-1,1 0 1,-1-1-1,1 1 1,0 0-1,1 0 1,-1-1-1,1 0 1,0 1-1,0-1 1,0 0-1,1 0 1,0-1-1,-1 1 1,1-1-1,0 1 1,1-1-1,-1-1 0,0 1 1,1-1-1,0 1 1,-1-1-1,9 2 1,-7-3-47,0 0 1,-1-1-1,1 0 1,0 0-1,0 0 0,-1-1 1,1 0-1,0 0 1,-1 0-1,1-1 0,-1 0 1,0 0-1,1 0 0,-1-1 1,0 1-1,0-1 1,-1 0-1,9-7 0,-4 2-39,0 0 0,-1 0 0,0-1 0,0 0 0,-1 0 0,0-1 0,0 0 0,5-12 0,-5 5 50,-1-1 0,8-32 0,-10 33-9,0 1 1,1-1-1,1 1 0,11-21 1,-17 36 12,1 0 1,-1 0 0,1 0 0,-1 1 0,1-1-1,-1 0 1,1 0 0,-1 1 0,1-1 0,0 0-1,-1 1 1,1-1 0,0 1 0,0-1 0,-1 1 0,1-1-1,0 1 1,0 0 0,0-1 0,0 1 0,-1 0-1,1 0 1,0 0 0,2-1 0,-1 2 0,-1-1 0,1 0 0,-1 1 0,1 0-1,0-1 1,-1 1 0,1 0 0,-1 0 0,0-1 0,1 1 0,-1 0 0,3 3 0,5 5-2,0 1 0,-1 1 0,8 12 0,-1-3-13,-7-10 12,5 3 22,-1 2-1,-1-1 1,-1 2 0,10 16-1,-18-28 21,0-1 1,0 1-1,-1 0 0,0-1 1,1 1-1,-1 0 0,-1 0 1,1 0-1,0 0 0,-1 0 1,0 0-1,0 0 0,0 0 1,0 0-1,-1 0 0,0-1 1,1 1-1,-1 0 0,-1 0 1,1 0-1,-1-1 0,1 1 1,-1-1-1,0 1 0,-3 4 1,-3 2-202,-1 1 1,0-1-1,0 0 1,-1-1 0,0 0-1,-1-1 1,0 0-1,-21 12 1,19-12-1220,23-3-2755,-9-5 3996,0-1 0,0 1 0,0 0 0,0-1 0,0 1 0,0-1-1,-1 1 1,1-1 0,0 0 0,1 0 0,12-13-797,-6 4-11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7.2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100 170 356,'-23'20'5449,"18"-14"-4416,0 0-436,14 7-286,-8-11-301,1-1 0,-1 1 1,1-1-1,0 0 0,-1 1 0,1-1 1,0 0-1,0 0 0,0 0 0,0-1 0,0 1 1,0 0-1,0-1 0,0 1 0,0-1 1,0 0-1,0 0 0,3 0 0,0-1-14,0 0 1,-1 0-1,1-1 0,0 0 0,-1 0 0,0 0 0,5-4 0,-5 4 12,0-1-1,0 0 1,0-1-1,0 1 1,-1-1-1,0 0 1,1 1-1,-1-2 1,-1 1-1,1 0 1,0 0-1,-1-1 1,0 1-1,0-1 1,-1 0-1,1 0 1,-1 0-1,0 1 1,0-8-1,0 6 81,0 0 0,-1 0-1,0-1 1,0 1 0,-1 0 0,0 0-1,0 0 1,0 0 0,-1 0 0,0 0-1,0 0 1,0 0 0,-1 1 0,-5-10 0,6 13 10,1 0 0,-1 0 1,1 0-1,-1 0 1,0 0-1,0 1 1,0-1-1,0 1 1,0-1-1,0 1 1,0 0-1,-1-1 1,1 1-1,0 1 1,-1-1-1,1 0 1,-1 0-1,1 1 1,-1 0-1,-2-1 1,1 1-91,1 1 1,-1-1 0,0 1 0,1 0 0,-1 0 0,0 0-1,1 1 1,-1-1 0,1 1 0,0 0 0,-1 0 0,-2 3-1,-2 0-39,1 2-1,0-1 0,0 1 0,0 0 0,1 1 1,0-1-1,1 1 0,0 1 0,-7 14 0,7-10 93,1 0 0,1 0 0,0 0 0,1 1 0,0 0 0,1-1 0,0 1 0,1 0 0,1 0-1,0-1 1,1 1 0,1-1 0,0 1 0,1-1 0,0 0 0,1 0 0,0 0 0,1-1 0,0 0-1,1 0 1,1-1 0,12 16 0,-16-23-52,1 1-1,0 0 1,1-1-1,-1 0 1,1-1-1,0 1 0,0-1 1,0 0-1,0 0 1,1-1-1,-1 0 1,1 0-1,-1-1 1,1 1-1,0-1 1,0-1-1,-1 1 1,1-1-1,0-1 1,0 1-1,0-1 0,-1 0 1,1 0-1,0-1 1,-1 0-1,10-4 1,-1-3-288,-1 0 0,1-1 1,15-15-1,15-10-998,-43 33 849,0-1 1,0 1 0,-1-1 0,1 0 0,-1 0 0,0 1 0,0-1 0,0 0-1,0 0 1,0 0 0,0 0 0,-1 0 0,1 0 0,-1 0 0,0 0-1,0 0 1,0 0 0,-1-1 0,0-4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8.0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565 173 388,'4'-23'3338,"-6"17"-3127,0-1 0,0 1 1,1 0-1,0-1 0,0-9 0,1 10-129,0-1 0,-1 0 0,0 0 1,0 1-1,-1-1 0,0 1 0,-5-12 1,5 15-54,1 0 0,-1 1 0,-1-1 0,1 1 0,0-1 1,-1 1-1,1 0 0,-1 0 0,0 0 0,1 0 0,-1 0 1,0 1-1,0-1 0,0 1 0,0 0 0,-1 0 1,1 0-1,0 0 0,0 0 0,-1 1 0,1 0 0,0-1 1,-1 1-1,1 1 0,-1-1 0,1 0 0,0 1 0,-6 1 1,-4 1 22,0 1 1,1 0-1,-1 1 1,1 1-1,0 0 0,-11 7 1,10-5-15,1 0 0,0 1 0,1 0-1,0 0 1,0 1 0,-11 14 0,19-21-29,1 1 0,-1 0 0,1 0 0,-1 0 0,1 1 0,0-1 0,1 0-1,-1 1 1,1-1 0,0 1 0,0 0 0,0-1 0,1 1 0,-1 0 0,1-1 0,0 1 0,1 0 0,-1-1 0,1 1 0,0 0 0,0-1-1,0 1 1,3 4 0,4 6 6,0 0 0,1-1 0,1 0-1,0-1 1,1 0 0,1-1-1,0 0 1,21 16 0,-18-16-45,-1 1 1,0 0-1,-1 0 0,-1 2 0,0-1 1,14 25-1,-16-20 50,12 36 0,-19-48-12,-1 0 0,-1 0-1,0 0 1,0 0 0,0 0 0,-1 0 0,0 1-1,0-1 1,-1 8 0,-1-9 34,1 1 0,-1-1 0,0 0 0,-1 1 1,1-1-1,-1 0 0,0-1 0,-1 1 0,1 0 0,-1-1 0,0 0 0,-1 0 0,-4 5 1,0-2 38,-1-1 1,1 0 0,-1-1 0,-1 0 0,1 0-1,-20 7 1,-2-3 116,0-1-1,0-1 1,-1-2 0,-43 3-1,69-9-119,0 1 0,0-1 0,0 0 0,0-1 0,-1 0 0,1 0 0,0 0 0,0-1 0,1 0 0,-1 0 0,0-1 0,1 0 0,-1 0 0,1-1 0,0 1 0,0-1 0,0-1 0,-6-5 0,8 6-124,0-1-1,1 1 1,0-1 0,0 0 0,0 0-1,0 0 1,1-1 0,0 1 0,0 0 0,0-1-1,1 1 1,-1-1 0,2 0 0,-1 1 0,0-1-1,1 0 1,0 0 0,1 0 0,-1 1 0,1-1-1,0 0 1,3-9 0,-1 5-151,0 0 0,1 0 0,1 0 1,-1 0-1,1 1 0,1-1 0,0 1 0,0 1 1,1-1-1,0 1 0,13-12 0,-10 12-293,1 0-1,0 1 0,1 0 1,0 0-1,0 1 1,0 1-1,1 0 1,25-6-1,-8 0-1002,-14 6 852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9.3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24 273 996,'-6'28'4785,"6"-27"-4787,1 0 1,-1 0 0,1 0-1,0 0 1,-1 0 0,1 0-1,0 0 1,0-1 0,0 1 0,0 0-1,0 0 1,0-1 0,0 1-1,0-1 1,0 1 0,0-1-1,0 1 1,0-1 0,0 0-1,1 1 1,-1-1 0,0 0 0,0 0-1,0 0 1,0 0 0,1 0-1,-1 0 1,0 0 0,0 0-1,0-1 1,0 1 0,1 0 0,-1-1-1,0 1 1,2-2 0,4 0-34,1-1 1,-1 0 0,0 0 0,10-6 0,-12 4 16,1 1 0,-1-1 1,-1 0-1,1 0 1,-1-1-1,1 1 1,-2-1-1,1 0 0,-1 0 1,1 0-1,-2-1 1,1 1-1,-1-1 1,0 0-1,0 1 1,-1-1-1,1-8 0,-1 11 82,-1 1-1,1 0 1,-1-1-1,0 1 1,0 0-1,0-1 1,-1 1-1,1 0 1,-1-1-1,0 1 1,0 0-1,0 0 1,0 0-1,0 0 1,-1 0 0,0 0-1,1 0 1,-1 0-1,0 0 1,0 1-1,-1-1 1,1 1-1,0-1 1,-1 1-1,1 0 1,-1 0-1,0 0 1,0 1-1,0-1 1,0 1-1,0-1 1,0 1-1,0 0 1,0 0-1,-1 0 1,-5 0-1,6 0-29,-1 1 1,0-1-1,0 1 0,1 0 1,-1 0-1,0 0 0,0 1 0,1-1 1,-1 1-1,0 0 0,1 0 1,-1 0-1,0 1 0,-3 1 1,4 0-19,1-1 0,-1 0 1,1 1-1,-1 0 0,1 0 1,0 0-1,0 0 0,0 0 1,0 0-1,0 0 0,1 0 1,0 1-1,-1-1 0,1 1 0,0-1 1,0 5-1,-1 3 16,1 0-1,0 1 1,1-1-1,0 0 1,0 0-1,4 16 1,17 67 199,-17-78-200,6 14-8,24 53 0,-25-64-105,-9-17 86,1-1 1,0 0-1,0 0 0,-1 0 1,1 0-1,0 0 1,0 0-1,0 0 1,0 0-1,0 0 0,0-1 1,1 1-1,-1 0 1,0-1-1,0 1 0,1-1 1,-1 1-1,0-1 1,0 1-1,1-1 0,-1 0 1,0 0-1,1 0 1,-1 0-1,0 0 1,1 0-1,-1 0 0,0 0 1,1 0-1,-1-1 1,0 1-1,2-1 0,2 0-7,0-1-1,0 0 0,0 0 0,0 0 1,-1-1-1,1 1 0,5-5 0,5-8-18,-2 1-1,1-2 1,-2 0-1,0 0 1,-1-1 0,17-35-1,23-33-121,-40 69 97,-8 10 43,0 1 0,0 0 0,1 0 0,0 1 1,0-1-1,0 1 0,0 0 0,1 0 0,-1 0 0,1 0 0,10-5 0,-13 11 1,0-1-1,0 0 1,0 1-1,0-1 1,0 1-1,0-1 0,0 1 1,-1 0-1,1 0 1,0 0-1,1 3 0,-2-3 5,0-2 0,20 26 58,33 55 0,-48-71-17,-1 0-1,-1 1 1,0-1-1,0 1 1,-1 0 0,0 0-1,-1 0 1,-1 0 0,-2 16 2433,-2-29-2437,1 0 0,-1 0 0,1-1 0,0 1 0,0-1 0,-1 0 0,2 0 0,-1 1 0,0-1-1,1 0 1,-1-1 0,1 1 0,0 0 0,0 0 0,-1-4 0,2-14-98,0 1 0,2 0-1,0 0 1,1-1 0,1 1 0,1 1 0,1-1-1,1 1 1,11-23 0,-16 38-24,0 0 0,0 0 0,1 0 0,0 0-1,0 1 1,0 0 0,0-1 0,0 1 0,1 0 0,-1 1 0,1-1 0,0 0 0,7-2-1,-9 4 52,0 0-1,0 0 0,0 1 1,0-1-1,0 1 0,0 0 1,0 0-1,0-1 0,0 1 0,0 0 1,0 1-1,0-1 0,0 0 1,0 1-1,0-1 0,0 1 1,0-1-1,-1 1 0,1 0 0,0 0 1,0 0-1,0 0 0,-1 0 1,1 0-1,-1 1 0,1-1 1,-1 0-1,1 1 0,-1-1 1,2 4-1,25 30-110,-15-18 114,1 0-1,-2 1 1,11 21-1,-20-33 68,0 0 0,-1 0-1,0 1 1,0-1 0,0 1-1,-1-1 1,0 1-1,0-1 1,-1 1 0,0 0-1,0-1 1,0 1 0,-1-1-1,-2 10 1,-3 8 166,2-10 210,1-1 0,0 0 0,-2 27 0,5-40-481,7-2-300,-1 0 343,1-1 0,-1 0 0,0-1 0,0 1 0,0-1 0,-1 0 0,1 0 0,8-10 0,42-51 68,-43 49-75,7-10 26,-1-1-1,-1-1 0,-2 0 0,0-1 0,-2-1 0,-1-1 1,-2 0-1,9-39 0,-19 68 15,-1-1-1,1 1 1,-1 0 0,0-1 0,1 1 0,-1 0-1,0-1 1,-1 1 0,1 0 0,0-1-1,-1-2 1,0 4-13,1 1 1,0 0-1,-1-1 1,1 1-1,-1-1 0,1 1 1,-1-1-1,1 1 1,-1 0-1,1-1 1,-1 1-1,1 0 0,-1 0 1,1-1-1,-1 1 1,1 0-1,-1 0 0,1 0 1,-1 0-1,0 0 1,1 0-1,-1 0 0,1 0 1,-1 0-1,0 0 1,1 0-1,-1 0 0,1 0 1,-1 0-1,0 0 1,1 1-1,-1-1 0,1 0 1,-1 0-1,1 1 1,-1-1-1,1 0 0,-1 1 1,1-1-1,-1 1 1,-1 0 7,0 0 0,0 0 1,0 0-1,0 0 1,1 0-1,-1 1 0,0-1 1,1 0-1,-1 1 0,1 0 1,0-1-1,-1 1 1,1 0-1,0 0 0,0-1 1,0 1-1,0 0 1,0 0-1,1 0 0,-1 0 1,1 0-1,-1 0 0,0 3 1,2 1-37,-1 0 0,1 0 0,0 0 0,1 0 0,-1 0 0,1 0 0,5 10 0,-4-10 2,0 0 1,0 0 0,1 0-1,0-1 1,0 1-1,1-1 1,-1 0-1,1 0 1,7 6-1,56 35-82,-2-2 166,-61-39-31,1-1 0,-1 1 0,0 0-1,-1 1 1,1-1 0,-1 1 0,0 0-1,5 11 1,-8-13 27,1 1-1,-1-1 0,0 1 0,-1-1 1,1 1-1,-1-1 0,0 1 1,0 0-1,0-1 0,-1 1 0,1-1 1,-1 1-1,-1 0 0,1-1 0,-2 5 1,-2 4 134,-1 0 1,0-1-1,-13 19 1,17-29-210,0-1 0,0 1-1,0-1 1,0 1 0,0-1 0,0 0 0,0 0-1,-1 0 1,1 0 0,0 0 0,-1 0 0,1-1-1,-1 1 1,1-1 0,-1 0 0,1 1 0,-1-1-1,1-1 1,-1 1 0,1 0 0,-1 0-1,1-1 1,-1 1 0,1-1 0,-1 0 0,1 0-1,0 0 1,-4-2 0,3 2-254,0 0-1,0-1 1,0 1 0,0 0-1,0-1 1,1 0 0,-1 0-1,0 0 1,1 0 0,0 0 0,-1 0-1,1-1 1,0 1 0,0-1-1,0 1 1,1-1 0,-1 0-1,1 0 1,-1 0 0,1 0-1,0 0 1,-1-4 0,8-18-2195,-2 5 824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39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1100,'0'20'8619,"6"30"-5782,4 30-2544,-13 16 873,1-68-4087,1-1-5257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0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 48 792,'-5'-3'217,"-3"-2"496,-1 0 0,1 0-1,-1 1 1,-1 0 0,-14-5 0,22 9-651,0 0 0,-1-1 0,1 1 0,0 0 0,0 0 0,0 0 0,0 0 0,-1 0 0,1 1 0,0-1 0,0 1 0,0-1 0,0 1 0,0 0 0,0 0 0,0 0 0,0 0 0,0 0 0,0 0 0,1 1 0,-1-1 0,0 0 0,1 1 0,-1 0-1,1-1 1,0 1 0,-1 0 0,1 0 0,0-1 0,0 1 0,-1 4 0,-4 7 16,0 0-1,2 1 0,0-1 0,-3 16 0,6-23-72,0 0-1,0 1 0,1-1 0,-1 0 0,2 0 0,-1 0 0,1 1 0,0-1 0,0 0 0,0 0 0,5 10 0,-5-14-49,0 0 0,0 0 0,0 0 0,0 0 0,1-1 0,-1 1 0,0-1 0,1 1 0,-1-1 0,1 1 0,0-1 1,0 0-1,-1 0 0,1 0 0,0 0 0,0 0 0,0 0 0,0-1 0,0 1 0,0-1 0,0 1 0,0-1 0,0 0 0,0 1 0,1-1 0,-1 0 0,0 0 0,0-1 0,0 1 0,0 0 0,0-1 0,0 1 0,0-1 0,0 0 0,0 0 0,0 0 1,0 0-1,3-2 0,-1 1-42,1-1 1,-1 0-1,1 0 1,-1 0 0,0 0-1,0-1 1,-1 1-1,1-1 1,-1 0-1,1 0 1,-1-1 0,-1 1-1,1 0 1,3-9-1,-4 7 92,-1 0-1,0 0 1,-1 0-1,0 0 1,0-1-1,0 1 1,0 0-1,-1 0 0,0 0 1,0 0-1,-1 0 1,0 1-1,0-1 1,0 0-1,-1 1 1,1-1-1,-1 1 1,-1 0-1,1 0 0,-1 0 1,0 0-1,0 1 1,0-1-1,0 1 1,-1 0-1,0 1 1,0-1-1,0 1 1,0 0-1,-7-3 0,11 5-7,0 0 0,0 1 0,0-1-1,-1 1 1,1-1 0,0 1 0,0-1-1,0 1 1,-1 0 0,1 0-1,0-1 1,0 1 0,-1 0 0,1 0-1,0 0 1,0 0 0,-1 1 0,1-1-1,0 0 1,0 0 0,0 1-1,-1-1 1,1 1 0,0-1 0,0 1-1,0-1 1,0 1 0,0 0 0,0 0-1,0-1 1,0 1 0,0 0-1,0 0 1,0 0 0,1 0 0,-1 0-1,0 0 1,1 0 0,-1 0 0,0 2-1,0 0-89,0 0-1,0 0 0,1 1 1,-1-1-1,1 0 0,0 1 0,0-1 1,0 0-1,0 0 0,1 1 1,-1-1-1,1 0 0,0 0 1,2 5-1,3 8-760,10 16-636,-11-25 801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0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99 348,'-7'-59'3546,"5"20"2254,-12 146-3575,14-53-1906,-9 271 436,9-265-3717,15-69-3503,-14 8 6248,0-1 0,1 1 0,-1-1 0,0 1 0,0-1 0,0 0 0,2-3 0,3-14-1489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0.6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82 171 84,'-78'-20'5721,"77"16"-4027,1 4-1691,0 0 0,0-1 0,-1 1 0,1 0 0,0 0 0,0-1 0,0 1 0,-1 0 0,1-1 0,0 1-1,0 0 1,0-1 0,0 1 0,0 0 0,0-1 0,0 1 0,0 0 0,0-1 0,0 1 0,0-1 0,0 1 0,0 0-1,0-1 1,0 1 0,0 0 0,0-1 0,0 1 0,0 0 0,0-1 0,1 1 0,-1 0 0,0-1 0,0 1-1,1-1 1,55-6-43,-17 2-204,0 0-1,-1-3 0,0-1 0,61-24 0,-88 28 425,1-1 0,-1-1 0,0 0-1,-1 0 1,11-10 0,-20 16-26,-1 1 1,0-1-1,0 1 0,1-1 1,-1 1-1,0-1 0,0 1 1,0-1-1,0 0 0,0 1 1,0-1-1,0 1 0,0-1 1,0 0-1,0 1 0,0-1 1,0 1-1,0-1 0,0 1 1,-1-1-1,1 1 0,0-1 1,0 1-1,-1-1 0,1 1 1,0-1-1,-1 1 0,1-1 1,0 1-1,-1-1 0,1 1 1,-1 0-1,1-1 0,-1 1 1,0-1-1,-2 1-84,1 1 1,-1-1-1,0 0 1,1 1-1,-1 0 0,1 0 1,-1 0-1,1 0 1,-1 0-1,1 0 0,0 0 1,-1 1-1,1-1 1,0 1-1,0 0 1,0 0-1,0 0 0,1 0 1,-1 0-1,0 0 1,1 0-1,-1 0 0,1 1 1,0-1-1,0 1 1,0-1-1,0 1 0,0-1 1,0 1-1,1-1 1,-1 1-1,1 3 1,-2 10-36,0 0 1,2 0 0,0 0 0,2 19 0,0-17-273,1-1 0,1 1 0,0-1-1,1 0 1,1 0 0,15 29 0,1-40-7632,-12-17 4344,-9 8 2986,3-2-1211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120 147 72,'-12'-5'728,"6"2"-192,0 0 1,-1 0-1,1 0 0,-1 1 0,1 0 0,-1 1 1,-14-2-1,20 3-460,-1 0 1,1-1 0,-1 2-1,1-1 1,-1 0-1,1 0 1,-1 0 0,1 1-1,-1-1 1,1 1-1,-1-1 1,1 1 0,-1-1-1,1 1 1,0 0-1,-1 0 1,1 0 0,0 0-1,0 0 1,0 0-1,-1 0 1,1 0 0,0 0-1,1 0 1,-1 1-1,0-1 1,0 0 0,0 1-1,1-1 1,-1 1 0,1-1-1,-1 1 1,1-1-1,0 1 1,-1-1 0,1 1-1,0 1 1,0 10-8,-1-9-108,1 0 0,0 0 0,0 0 1,0 0-1,1 0 0,0 0 0,-1 0 0,3 4 1,-2-7-21,-1 1 1,1-1 0,0 0 0,0 0-1,0 0 1,0 0 0,1 0-1,-1 0 1,0 0 0,0 0 0,1 0-1,-1 0 1,0-1 0,1 1-1,-1 0 1,1-1 0,-1 0 0,1 1-1,-1-1 1,1 0 0,-1 1-1,1-1 1,0 0 0,-1 0 0,3-1-1,2 1-80,-1-1 1,0 0-1,0-1 0,0 1 0,0-1 0,0 0 0,-1 0 1,1 0-1,-1-1 0,1 0 0,-1 1 0,0-2 0,0 1 0,0 0 1,0-1-1,-1 0 0,1 0 0,-1 0 0,0 0 0,3-5 1,-3 4 154,1-1 1,-1 1 0,0-1 0,-1 1 0,0-1-1,1 0 1,-2 0 0,1 0 0,-1 0-1,0 0 1,0 0 0,0 0 0,-1 0 0,0 0-1,-1-1 1,0-7 0,-2 10 20,1-1 1,-1 1-1,1 0 0,-1 1 1,0-1-1,-1 0 0,1 1 0,-1 0 1,1 0-1,-1 0 0,-8-4 1,7 3-18,4 3-25,0 0 0,0 0 0,0 1 0,0-1 0,0 1 0,0-1 0,0 1 0,0-1 0,0 1 0,0-1 0,0 1 1,0 0-1,0 0 0,0 0 0,-1-1 0,1 1 0,0 0 0,0 0 0,0 0 0,0 1 0,0-1 0,0 0 0,-1 0 0,1 1 0,0-1 0,0 0 0,-2 2 0,1 0-45,0-1-1,1 1 1,-1 0 0,0 0-1,1 0 1,-1 0 0,1 1-1,-1-1 1,1 0-1,0 1 1,-1 3 0,-2 5-427,2-1 0,-1 0 0,1 1 0,0 20 0,2-16-238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4.40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89 104 124,'-33'-7'2467,"24"5"-1557,0 0 0,0 0-1,0 1 1,-11 2 3103,32 4-3523,18 3-603,-7-6 413,0-2 0,0 0 0,0-1 0,37-7-1,90-27 189,-81 17-464,109-26 2106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1.6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27 193 912,'-1'-2'578,"0"1"1,0-1-1,0 1 0,0-1 0,1 1 0,-1-1 1,0 0-1,1 1 0,0-1 0,-1 0 0,1 1 1,0-1-1,0 0 0,0 0 0,1-3 605,-2 6-1191,0-1-1,1 1 1,-1-1 0,0 1-1,0-1 1,1 1-1,-1-1 1,0 1 0,1 0-1,-1-1 1,1 1-1,-1 0 1,1-1-1,-1 1 1,1 0 0,0 0-1,-1 0 1,1-1-1,0 1 1,-1 0-1,1 0 1,0 0 0,0 0-1,0-1 1,0 3-1,-4 27-33,4-25 153,-2 11 25,1 1 0,1-1 0,0 1 0,4 24 0,-3-34-121,1 0 0,-1-1 0,1 1 0,0 0 0,0-1 0,1 0 0,0 1 0,0-1 0,1 0 0,0 0 0,0-1 0,0 1 0,6 5 0,-8-9-18,1-1 0,-1 1-1,1-1 1,0 0-1,-1 1 1,1-1-1,0 0 1,0-1-1,-1 1 1,1 0 0,0-1-1,0 0 1,0 1-1,0-1 1,5-1-1,47-8-123,-44 6 102,-1 0-12,1-1 1,0-1-1,-1 0 0,0-1 0,0 0 1,0 0-1,-1-1 0,13-11 0,-15 10 50,-1 0-1,1 0 0,-1 0 0,-1-1 0,1 0 0,-2 0 1,1 0-1,-1-1 0,-1 0 0,5-14 0,-4 3 130,0-1 0,-1 0 0,-1-38 0,-8 19-10,6 40-134,0 0 0,-1 0-1,1 0 1,0 0-1,-1 0 1,1 1 0,-1-1-1,1 0 1,-1 0 0,0 0-1,1 0 1,-1 1-1,0-1 1,1 0 0,-1 1-1,0-1 1,0 0-1,0 1 1,0-1 0,0 1-1,1-1 1,-1 1 0,0 0-1,0-1 1,0 1-1,0 0 1,0 0 0,0 0-1,0 0 1,0 0-1,0 0 1,-2 0 0,0 0-21,-1 0 1,1 0-1,0 1 0,0-1 1,0 1-1,0 0 1,-6 2-1,8-2 15,-1-1 0,1 1 1,-1 0-1,1 0 0,-1-1 0,1 1 0,0 0 0,-1 0 1,1 0-1,0 1 0,0-1 0,0 0 0,0 0 1,0 1-1,0-1 0,0 0 0,0 1 0,1-1 0,-1 1 1,0-1-1,1 1 0,-1-1 0,1 1 0,0-1 0,-1 1 1,1 0-1,0-1 0,0 1 0,0-1 0,0 1 1,0 0-1,1-1 0,-1 1 0,0-1 0,1 1 0,-1 0 1,1-1-1,-1 1 0,1-1 0,0 0 0,0 1 0,0-1 1,0 0-1,0 1 0,0-1 0,0 0 0,2 2 1,3 3 73,0-1 0,0 1 1,0-1-1,0 0 1,1-1-1,0 0 1,0 0-1,9 4 1,19 2 84,0-1 1,1-1-1,0-2 1,49 2-1,-68-7-141,0 0-1,0-2 1,0 0 0,0 0-1,0-2 1,0 0 0,30-10-1,-45 12-4,-1 1 0,0-1-1,1 0 1,-1 1-1,0-1 1,1 0-1,-1 0 1,0 0-1,0 0 1,0 0-1,0 0 1,0 0-1,0 0 1,0-1-1,0 1 1,0 0-1,-1 0 1,1-1-1,0 1 1,-1-1-1,1-1 1,0-1 30,0 1 0,-1-1 1,0 1-1,0-1 0,0 0 1,0 1-1,-1-1 0,-1-6 1,-2-5 196,-1 0 0,-1 1 0,-9-18 1,14 30-178,-6-13 150,5 10-117,0 1 0,0 0 0,0 0 0,-1 0 0,0 0 0,1 0-1,-1 0 1,-7-6 0,9 10-83,1 0 1,-1-1-1,0 1 1,0 0-1,0 0 0,0 0 1,0 0-1,0 0 1,1 0-1,-1 0 0,0 0 1,0 0-1,0 0 1,0 0-1,0 0 1,0 1-1,1-1 0,-1 0 1,0 0-1,0 1 1,0-1-1,1 1 0,-1-1 1,0 1-1,0-1 1,1 1-1,-1 0 0,0-1 1,1 1-1,-1 0 1,-20 22-55,9-6 37,1 1 0,1 0 1,0 1-1,1 0 0,-6 23 1,11-30 25,1 0 1,0 1 0,1 0-1,0-1 1,1 1 0,1 0-1,0 0 1,0 0 0,5 22-1,-2-17 27,1 0 0,1-1 0,1 0-1,0 0 1,11 19 0,-15-31-51,1-1 1,0 1 0,1-1 0,-1 0 0,1 0 0,-1 0 0,1 0 0,0-1-1,1 1 1,-1-1 0,1 0 0,-1 0 0,1-1 0,0 1 0,0-1 0,0 0-1,0-1 1,0 1 0,1-1 0,-1 0 0,9 0 0,-6 0-133,-1-1 0,1 0 1,0 0-1,-1-1 0,1 0 1,-1 0-1,1-1 0,-1 0 0,0 0 1,0-1-1,0 0 0,0 0 1,0-1-1,0 0 0,10-8 0,-10 6-484,-1 0 0,0 0 0,0-1 0,-1 0 0,1 0 0,-1 0 0,-1-1 0,5-9 0,16-23-3609,-17 30 3199,-1 1-226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2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27 778 144,'-27'16'4792,"32"-32"-3240,2-1-1540,2 0 1,18-28-1,4-8-64,16-30 35,-29 52-58,-1 0 0,-1 0 0,13-41 0,-15 29 256,-1-1 0,-3 0 0,-1 0 0,5-84 0,-14 124-119,0-1 1,-1 1-1,0 0 0,1-1 1,-2 1-1,1 0 1,0-1-1,-1 1 1,0 0-1,0 0 1,0 0-1,0 1 0,-1-1 1,1 0-1,-1 1 1,0 0-1,0-1 1,-5-2-1,5 4-41,1 0 0,-1 0 0,1 1 0,-1-1 0,0 1 0,0 0 0,0 0 0,0 0 0,0 0 0,0 0 0,0 1 0,0-1 0,0 1 0,0 0 0,0 0 0,0 0-1,0 0 1,0 1 0,-1-1 0,1 1 0,0 0 0,0 0 0,1 0 0,-1 0 0,0 0 0,0 1 0,-4 2 0,2 0-20,0 0 0,1 1 0,0-1 0,0 1 0,0 0 0,1 0 0,-1 0 0,1 1 0,0-1 0,1 1 0,-1 0 0,1-1 0,-2 12 0,-4 12-14,-4 44 1,11-60 12,-3 10 15,1 1 0,1 0 0,1 0 0,1 0 0,1 0 0,1 0 0,1 0 0,2-1 0,0 1 0,11 27 0,-7-26 9,2 0 0,1-1 1,19 30-1,-23-42-25,3 4 16,1 0 1,18 18-1,-25-29-46,0 0-1,0-1 1,0 0-1,1 0 0,0 0 1,0-1-1,0 0 1,0 0-1,0-1 0,13 4 1,-12-4-327,-1 0-1,1-1 1,0 0 0,-1 0 0,1 0 0,0-1 0,0 0-1,-1-1 1,1 0 0,0 0 0,-1 0 0,1 0 0,7-4-1,-13 5 296,-1-1 0,1 1 0,-1 0-1,1-1 1,-1 1 0,1 0 0,-1-1-1,1 1 1,-1-1 0,1 1 0,-1-1-1,0 1 1,1-1 0,-1 1 0,0-1 0,0 1-1,1-1 1,-1 1 0,0-1 0,0 0-1,0 1 1,0-1 0,0 1 0,0-1-1,1 0 1,-2 0 0,3-6-773,0 3-297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3.3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290 174 1120,'-5'-14'816,"-1"0"0,0 1 0,-1 0 0,0 0-1,-10-13 1,10 18-665,0 0 0,-1 1 0,1 0 0,-2 0 0,1 1 0,-1 0-1,0 0 1,0 1 0,-1 0 0,0 1 0,1 0 0,-14-3 0,22 7-151,0 0 1,0 0 0,0 0 0,0 1-1,0-1 1,0 0 0,0 0 0,1 1-1,-1-1 1,0 1 0,0-1 0,0 1-1,0-1 1,0 1 0,0 0 0,1-1-1,-1 1 1,0 0 0,1 0 0,-2 1 0,-8 11-13,0-3 17,2 1 0,-1 0 0,1 1 1,1 0-1,0 0 0,0 0 0,1 1 1,1 0-1,0 0 0,1 1 0,1-1 1,0 1-1,0 0 0,2 0 0,0 0 0,0 0 1,1 0-1,1 0 0,3 20 0,-2-27 17,-1 0 1,1 0-1,1 0 0,-1 0 0,1 0 0,1-1 0,-1 0 0,1 1 0,6 6 0,-9-11-34,1 0 0,0 0 0,0 0 0,0 0-1,0 0 1,0 0 0,0-1 0,0 1 0,1-1-1,-1 1 1,1-1 0,-1 0 0,1 0 0,-1 0 0,1-1-1,0 1 1,-1 0 0,1-1 0,0 0 0,-1 0-1,1 0 1,0 0 0,0 0 0,-1 0 0,1-1 0,5 0-1,-2-1-3,0-1 0,-1 1 0,1-1-1,0 0 1,-1 0 0,0-1 0,1 0-1,-2 0 1,1 0 0,0 0 0,-1-1 0,0 1-1,0-1 1,0-1 0,0 1 0,3-7-1,1-5 49,-1-1-1,-1 0 1,8-36-1,3-8 115,-13 33 35,-4 26-152,0 1 0,0-1 0,0 0 0,0 0 0,1 0 1,-1 0-1,1 1 0,0-1 0,0 0 0,0 0 0,3-4 0,-4 6-25,-12 31-172,10-14 209,2 0-1,0-1 0,0 1 0,1 0 1,1-1-1,1 1 0,0-1 0,1 0 1,1 0-1,8 18 0,-12-29-42,1-1-1,-1 0 1,1 0-1,0 0 0,0 0 1,0-1-1,0 1 1,0-1-1,1 1 1,-1-1-1,1 0 1,0 1-1,-1-2 1,1 1-1,0 0 1,0 0-1,0-1 1,1 0-1,2 2 0,-4-3 7,0 0 0,-1 0-1,1 0 1,0 0-1,-1 0 1,1-1 0,0 1-1,-1 0 1,1-1-1,0 0 1,-1 1-1,1-1 1,-1 0 0,1 1-1,-1-1 1,1 0-1,-1 0 1,3-3-1,22-24 89,-21 22-75,84-121 18,-57 77-6,-32 50-32,0 0 1,0-1-1,0 1 1,0 0-1,0-1 0,1 1 1,-1 0-1,0-1 0,0 1 1,0 0-1,0-1 0,1 1 1,-1 0-1,0-1 0,0 1 1,0 0-1,1 0 0,-1 0 1,0-1-1,1 1 0,-1 0 1,0 0-1,0 0 0,1-1 1,-1 1-1,0 0 0,1 0 1,-1 0-1,0 0 0,1 0 1,-1 0-1,1 0 0,-1 0 1,0 0-1,1 0 0,-1 0 1,0 0-1,1 0 0,-1 0 1,0 0-1,1 0 0,-1 0 1,0 0-1,1 1 0,-1-1 1,0 0-1,1 0 0,-1 0 1,0 1-1,0-1 0,1 0 1,-1 0-1,0 1 0,0-1 1,1 0-1,-1 1 0,7 20-39,-5-16 30,9 36 41,-4-16 6,18 42 0,-20-53 40,0 0-1,4 24 0,-2-5 458,-3-21 1387,-8-31-1450,-4-13-341,8 19-245,-1 0 1,2 0 0,-1 0 0,2 0-1,0 1 1,0-1 0,1 0-1,1 1 1,0-1 0,1 1-1,0 0 1,1 1 0,0-1 0,1 1-1,0 0 1,1 1 0,0 0-1,0 0 1,1 1 0,1 0-1,0 0 1,13-9 0,-21 17 97,-1 1-1,0-1 1,1 0 0,-1 1-1,1-1 1,-1 1 0,1-1-1,0 1 1,-1 0 0,1 0-1,-1 0 1,1-1 0,0 2-1,-1-1 1,1 0 0,-1 0-1,1 0 1,-1 1 0,1-1-1,0 1 1,-1-1 0,0 1-1,1 0 1,-1 0 0,1-1-1,-1 1 1,0 0 0,1 0-1,-1 0 1,0 0 0,0 1-1,0-1 1,2 2 0,4 6 36,0-1 0,-1 1 0,11 19 0,3 1-49,1-1 0,1-1 1,36 33-1,-48-50 33,-5-5-160,0 1 1,0-1-1,-1 1 0,1 0 0,5 10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31:45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241 328 556,'-4'-48'3284,"4"41"-2818,0-1 0,0 1-1,-1 0 1,0 0 0,0 0 0,-1 0 0,0 0-1,-4-11 1,3 13-412,0-1 0,0 1 0,0-1 0,-1 1-1,0 0 1,0 0 0,0 1 0,-6-6 0,7 8-52,1 0 0,-1 0 0,0 1 1,0-1-1,0 1 0,1 0 0,-1-1 0,-1 1 1,1 1-1,0-1 0,0 0 0,0 1 1,0 0-1,0-1 0,0 1 0,-1 1 0,1-1 1,-6 1-1,2 1-12,0 0 1,0 0-1,1 0 1,-1 0 0,0 1-1,1 0 1,0 1-1,0-1 1,0 1-1,0 1 1,1-1 0,-10 10-1,11-9 6,1-1 0,-1 1-1,1 0 1,1 0 0,-1 0 0,1 0-1,0 1 1,0-1 0,0 1 0,1-1-1,0 1 1,0-1 0,0 1 0,1 0 0,0-1-1,0 11 1,1-8-10,0 0-1,0 1 1,1-1-1,0 0 1,5 12-1,-6-18 8,0 1 0,0-1 0,0 0 0,0 0 0,1 0 0,-1 0 0,1 0 0,-1 0 0,1 0 0,0 0 0,0 0 0,0-1 0,0 1 0,0-1 0,0 0 0,0 1 0,0-1 0,1 0 0,-1 0 0,0 0 0,1-1 0,2 2 0,10 0 1,-10-1-14,0 0 0,-1 0 0,1-1 0,0 1-1,0-1 1,0 0 0,0-1 0,0 1 0,-1-1-1,1 0 1,7-2 0,-6 1 38,0 0 0,0-1 0,0 1 1,0-1-1,0 0 0,-1-1 0,1 1 0,-1-1 0,0 0 0,0 0 1,-1-1-1,1 0 0,-1 0 0,0 0 0,0 0 0,0 0 0,-1-1 0,0 1 1,0-1-1,0 0 0,-1 0 0,0 0 0,0-1 0,1-6 0,4-20 517,-7 30-316,2-8 798,5 60-466,0-4 8,3 87 1,-8-79-30,9 55 1,-4-61-527,-2 0 0,-2 0 0,-3 51 0,-1-72 41,-2 1 0,-1-2 0,0 1 0,-2 0-1,-1-1 1,-2 0 0,-11 26 0,19-48-35,-1 0 0,1 0-1,-1 0 1,0 0 0,0 0 0,0 0 0,0 0-1,0 0 1,-1-1 0,1 1 0,-1-1 0,0 0-1,0 0 1,0 0 0,0 0 0,0 0 0,0-1 0,-6 3-1,6-4 1,0 0 0,-1 0-1,1 0 1,0-1-1,0 1 1,0-1-1,0 0 1,1 0 0,-1 0-1,0 0 1,0 0-1,0-1 1,1 1-1,-1-1 1,1 0 0,-1 0-1,1 0 1,0 0-1,0 0 1,0 0-1,0 0 1,-3-5 0,-5-7-56,2 0 0,-1 0 0,2-1 1,0 0-1,1 0 0,0-1 0,1 0 1,1 0-1,0 0 0,2 0 0,0-1 1,0-25-1,2 32-90,1 0 1,1 0-1,0 0 1,1 0-1,0 1 0,0-1 1,1 1-1,0-1 1,8-12-1,-3 7-223,1 0 0,1 0 0,0 1 0,19-18 0,-2 5-171,50-46-197,-4-2-1,84-111 1,-153 179 805,-1-1 0,0 0 1,0-1-1,4-12 0,-4 8 129,-4 12-193,0 0 1,0 0-1,0 0 1,0 0-1,0-1 1,0 1-1,0 0 1,-1 0-1,1 0 1,-1 0-1,1 0 1,0 0-1,-1 1 1,0-1-1,1 0 1,-1 0-1,1 0 1,-1 0-1,0 0 1,0 1-1,1-1 1,-1 0-1,0 1 1,0-1-1,0 1 1,-1-1-1,1-1 25,-1 1 0,1 0 0,-1 0 0,0 1-1,1-1 1,-1 0 0,0 0 0,1 1 0,-1-1 0,0 1 0,0-1 0,-2 1-1,2 1-28,-1 0 0,1 1-1,0 0 1,-1-1 0,1 1-1,0 0 1,0 0 0,0 0-1,0 0 1,0 0 0,1 0-1,-1 1 1,1-1 0,-1 1-1,1-1 1,-1 5 0,-1-1 7,2 0 0,-1 1 0,1-1 0,0 1 1,1-1-1,-1 14 0,3-4-10,-1 0-1,2 0 1,0 0-1,1-1 1,9 23-1,-8-25-6,-3-5 10,1-1 1,0 0-1,1 0 1,7 12-1,-9-17 4,-1 0 0,1 0 0,0 0 0,0-1 0,0 1 0,0 0 0,1-1 0,-1 0 0,0 1 0,1-1 0,-1 0 0,1 0 0,-1 0-1,1 0 1,-1-1 0,1 1 0,-1-1 0,4 1 0,2-1-2,0 0 0,-1 0-1,1 0 1,0-1 0,-1 0 0,1-1 0,-1 0-1,1 0 1,12-5 0,-4-2-149,0 0 1,26-19-1,-39 25 129,1 0 0,-1 0 0,1-1 0,-1 1 0,0-1 0,-1 0 0,1 0 0,0 0 0,-1 0 0,0 0 0,0-1 0,1-5 0,11-54 248,-13 50-152,-1 1 1,0 0 0,-1 0 0,-3-17 0,-1-21 754,5 51-828,0 0 0,0 0 0,0 0 0,0 0-1,0 0 1,0 0 0,0 0 0,0 1 0,0-1 0,0 0 0,0 0 0,0 0 0,-1 0 0,1 0 0,0 0-1,0 0 1,0 0 0,0 0 0,0 0 0,0 0 0,0 0 0,0 0 0,-1 0 0,1 0 0,0 0-1,0 0 1,0 0 0,0 0 0,0 0 0,0 0 0,-1 0 0,1 0 0,0 0 0,0 0 0,0 0-1,0 0 1,0 0 0,0 0 0,0 0 0,-1 0 0,1 0 0,0 0 0,0 0 0,0 0 0,0 0 0,0 0-1,0-1 1,0 1 0,0 0 0,0 0 0,0 0 0,0 0 0,-1 0 0,1 0 0,0 0 0,0 0-1,0-1 1,0 1 0,-12 19 120,8-11-148,0 1-1,1-1 0,0 1 1,-3 10-1,5-2 43,1 0-1,0 0 1,1 1-1,1-1 1,0 0 0,1-1-1,9 27 1,2 15 19,-13-53-88,1-1-1,0 1 1,0 0-1,0-1 0,0 1 1,0-1-1,1 0 1,0 0-1,0 0 0,0 0 1,1-1-1,-1 1 1,1-1-1,0 0 0,-1 0 1,2 0-1,-1 0 1,0-1-1,0 0 0,1 0 1,-1 0-1,1 0 1,0-1-1,0 1 0,-1-1 1,7 0-1,2 0-327,0 0 0,0-1 0,0-1 0,1 0 0,-1-1 0,0 0 0,23-8 0,86-38-1944,-108 41 2182,1 0-1,-1-1 1,0-1 0,0 0-1,-1-1 1,0 0-1,14-17 1,-21 22 223,-1-1 1,0 0 0,-1-1-1,0 1 1,0-1 0,0 0 0,-1 0-1,0 0 1,0 0 0,-1-1 0,0 1-1,0-1 1,0 0 0,-1 1 0,-1-1-1,1 0 1,-2-10 0,1 11 71,0 0 0,-1 0 0,0 0 0,0 1 0,0-1 0,-1 0 0,0 0 0,-1 1 0,0-1 0,1 1-1,-2 0 1,1 0 0,-1 0 0,0 0 0,0 1 0,-1 0 0,0-1 0,-8-6 0,-2-3 295,9 9-286,0 0 1,0 0 0,0 1 0,-11-7 0,17 12-194,-1 0-1,0 0 0,0 0 1,0 0-1,0 0 1,0 0-1,1 0 1,-1 0-1,0 0 0,0 0 1,0 0-1,1 1 1,-1-1-1,0 0 0,0 1 1,0-1-1,1 0 1,-1 1-1,0-1 0,1 1 1,-1 0-1,0-1 1,1 1-1,-1-1 0,0 2 1,-13 14-108,1 3 95,1 1 0,1 0 0,-16 38 0,23-46 56,0 0 0,1 0 0,0 1 0,1-1-1,0 0 1,1 1 0,0-1 0,2 19 0,-1-28-10,1 1 0,-1-1 1,1 0-1,0 1 0,0-1 1,0 0-1,0 0 0,0 0 1,1 0-1,-1 0 0,1 0 0,0 0 1,0 0-1,0 0 0,0-1 1,0 1-1,1-1 0,3 3 0,-4-4-48,1 1 0,0-1 0,0 0-1,0 0 1,0 0 0,0 0 0,0 0-1,0-1 1,0 0 0,0 1 0,0-1-1,0 0 1,0 0 0,1-1-1,-1 1 1,0-1 0,0 1 0,0-1-1,0 0 1,5-3 0,1 0-25,1-1 0,-1 0 0,17-11 0,-23 13 91,1 0 1,-1 0 0,1 0 0,-1 0 0,0 0-1,0-1 1,0 1 0,-1-1 0,1 0 0,3-8 0,10-26 41,-13 32-105,0 0 0,0-1 0,0 0-1,-1 0 1,0 0 0,-1 0 0,1 0 0,-1-8 0,3-53 115,-4 65 539,0 6-786,-8 66-284,5-56 437,1 0-1,1 0 0,0 1 1,0-1-1,4 24 1,-3-33-39,1-1 1,1 1 0,-1 0 0,0-1 0,1 1 0,0-1-1,0 0 1,0 1 0,0-1 0,0 0 0,1 0 0,-1 0-1,1-1 1,0 1 0,0-1 0,0 1 0,0-1 0,0 0-1,1 0 1,-1 0 0,1-1 0,-1 1 0,7 1 0,5 1-141,1-1 0,0 0 0,0-2 0,21 1 0,-26-1 97,9-1-73,0 0-1,-1-2 1,1 0 0,-1-1-1,0-1 1,0-1-1,35-13 1,-49 15 175,-1 1 1,0-1-1,1 0 1,-1 0-1,-1 0 0,1-1 1,0 0-1,-1 1 1,1-1-1,-1 0 0,0-1 1,3-5-1,0-1 154,0-1 1,-1 0-1,7-19 0,-11 24-37,1 0 0,-1 0 0,0-1 0,0 1-1,-1 0 1,0-1 0,0 1 0,-1-1 0,0 1 0,0 0 0,-1 0 0,1 0 0,-2 0 0,-3-8-1,4 10-93,0 1 0,0-1 0,-1 1 0,0 0-1,0 0 1,0 0 0,0 0 0,-1 1 0,1-1-1,-1 1 1,0 0 0,0 0 0,0 0 0,0 1-1,-1-1 1,1 1 0,-1 0 0,1 0-1,-1 1 1,0-1 0,-6 0 0,8 2-32,0 0-1,0 0 1,0 0 0,0 1 0,0-1 0,1 1-1,-1 0 1,0-1 0,0 1 0,0 1 0,1-1-1,-1 0 1,0 1 0,1-1 0,-1 1 0,1 0-1,0 0 1,0 0 0,-1 0 0,1 0 0,1 0-1,-1 1 1,0-1 0,0 1 0,1-1 0,-2 4-1,-4 8 109,0 0 0,1 0-1,-6 23 1,11-32-49,-2 5-128,0-1 0,1 1 1,0 0-1,1 0 0,0 0 1,1 0-1,0 0 0,0 0 1,1 0-1,0 0 0,1 0 1,5 18-1,-5-27 49,-1 1 0,0 0 1,0-1-1,1 1 0,-1-1 0,1 1 1,-1-1-1,1 0 0,0 0 0,-1 0 1,1 0-1,0 0 0,0 0 1,0 0-1,0 0 0,0-1 0,0 1 1,0-1-1,0 1 0,0-1 0,0 0 1,0 0-1,0 0 0,4-1 0,5 1-46,0-2 0,1 0 0,11-3 0,-17 4 1,-1-1 69,1 1 1,0-1-1,0 1 1,0-2-1,-1 1 0,1-1 1,-1 1-1,0-2 0,0 1 1,0 0-1,0-1 0,-1 0 1,1 0-1,-1 0 0,0-1 1,0 0-1,0 1 1,-1-1-1,0-1 0,0 1 1,0 0-1,-1-1 0,1 1 1,-1-1-1,2-11 0,9-43 2958,-11 80-3733,-4 13 892,-1 0 1,-11 50 0,-5 33 367,18-41-590,10 103-1,2 7 161,-11-177-2,0-1 0,-1 0-1,0 0 1,0 0 0,0 1 0,-1-1 0,0 0 0,0-1-1,-1 1 1,-3 7 0,3-9-64,0-1-1,-1 1 1,1-1-1,-1 0 1,0 0 0,-1 0-1,1-1 1,0 1-1,-1-1 1,0 0 0,0 0-1,0 0 1,0-1-1,-6 2 1,-6 1-96,0 0 1,-1-1-1,1-1 0,-1-1 1,0 0-1,0-1 0,0-1 0,-17-3 1,11 1 41,0-2 0,0 0 0,0-2 0,1 0 0,-34-15 0,54 19 48,-1 1 1,1-1-1,-1 0 1,1 0 0,0-1-1,0 1 1,0 0 0,0-1-1,0 0 1,1 0-1,-1 0 1,1 0 0,0 0-1,0 0 1,0-1-1,0 1 1,0-1 0,1 1-1,0-1 1,0 0 0,0 0-1,0 1 1,0-1-1,1 0 1,0 0 0,0-7-1,0 2-51,1 1 0,1-1 0,0 1 0,0 0-1,0 0 1,1-1 0,1 2 0,-1-1 0,1 0 0,8-12 0,22-32-282,-25 34 159,2 2 0,0-1 0,25-26 0,-11 18-30,7-8-348,70-56 0,61-15-742,-6 4 596,-129 80 696,-1-2 0,-1-1 0,32-35-1,-49 47 51,-1 0 0,0-1 0,0 0 0,-1-1-1,-1 1 1,7-20 0,-10 24 146,0-1 0,-1 1 1,0-1-1,0 1 0,-1-1 0,0 0 0,-1 1 1,1-1-1,-2 0 0,0 0 0,-2-14 0,2 21 17,-11-13 350,10 14-545,0 0 0,0 0 0,0 1-1,-1-1 1,1 1 0,0-1-1,0 1 1,-1 0 0,1 0-1,0 0 1,0 0 0,-1 0 0,1 1-1,0-1 1,0 1 0,0-1-1,-1 1 1,1 0 0,0 0 0,0 0-1,0 0 1,0 0 0,0 0-1,1 1 1,-1-1 0,0 1 0,-2 1-1,-5 6 27,-1 0-1,1 1 1,-11 14-1,12-13-14,1 0 0,0 1 0,1 1 0,0-1-1,1 1 1,1 0 0,0 0 0,0 0-1,1 0 1,1 1 0,1-1 0,-1 1 0,2 0-1,0-1 1,1 1 0,0 0 0,5 20-1,-1-21 8,0 1 0,1-1 0,0 1 0,1-2 0,1 1 0,0-1 0,1 0 0,0-1 0,1 0 0,0 0 0,0-1 0,1 0 0,17 10 0,-18-14-67,0-1-1,1 0 0,0-1 0,0 0 0,0-1 1,1 0-1,-1-1 0,1 0 0,0-1 0,-1 0 1,1-1-1,0 0 0,0-1 0,-1 0 0,1-1 0,-1-1 1,1 1-1,-1-2 0,0 1 0,12-7 0,-20 8-19,-1 1-1,1-1 0,-1 0 0,1 0 1,-1 0-1,0-1 0,1 1 0,-1-1 0,0 1 1,-1-1-1,1 0 0,0 1 0,-1-1 1,0 0-1,1 0 0,-1 0 0,0 0 0,-1 0 1,2-5-1,0-6-636,-1-1 1,0 1-1,-1-15 0,0 14-353,0-2 185,0 6-252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0:34.0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139 1 140,'-30'7'2805,"25"-7"-2698,1 1-1,-1 0 0,1 0 0,-1 1 0,1-1 0,0 1 0,-1 0 0,1 0 0,-7 5 0,7-6-451,-1 0 0,1 0-1,-1 0 1,1 0 0,-1-1 0,1 1-1,-8-2 1,3 2-38,4-1-350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0:38.4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155 20 40,'-6'-19'907,"-30"54"1661,-34 34-2726,28-26 117,41-42 84,46-15-69,-44 14 37,28 0-3,-28 0-12,36 0-132,-3 0 12,-33 0 120,15 3 0,-17-2 4,0 0 0,1 0 0,-1 1 0,1-1 0,-1 0 0,1 0 0,0 1 0,-1-1 1,1 1-1,0-1 0,0 0 0,0 1 0,0-1 0,0 0 0,0 1 0,0-1 0,0 1 0,1-1 1,0 2-1,-4 42 35,13 8-84,-10-52 45,0 13 9,-26-48 126,-32-51-127,32 43-21,18 27 6,7 0-9,1 14 16,0 35 34,1-22-27,0 1 1,0-1 0,1 0 0,4 13-1,-6-23-1,0 0-1,1-1 1,-1 1-1,0 0 0,1 0 1,0 0-1,-1 0 1,1-1-1,0 1 0,0 0 1,0-1-1,0 1 1,0-1-1,1 1 1,-1-1-1,0 1 0,1-1 1,-1 0-1,1 0 1,-1 0-1,1 0 1,2 2-1,0-4-4,0 1 1,0 0 0,0-1-1,0 0 1,-1 0-1,1 0 1,0 0-1,-1-1 1,1 0-1,4-2 1,-6 3-2,0-1 1,0 1 0,0-1-1,-1 1 1,1-1 0,0 0-1,-1 0 1,1 1 0,-1-1-1,0 0 1,0 0 0,0 0-1,0-1 1,0 1-1,0 0 1,0 0 0,-1 0-1,1-1 1,-1 1 0,1-3-1,-1 3 7,1-1 35,-5 4-146,1 0 1,0 0 0,-1 1-1,1-1 1,0 1-1,0-1 1,-4 4 0,-4 2-589,6-4 71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0:54.53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21 0 164,'0'0'84,"0"1"4,0 0 28,0-1-8,0 0-28,0 0 16,0 0 20,0 1 20,0-1-44,0 0 0,0 0-4,0 0 36,0 0-24,0 0 24,0 0 8,0 0 32,0 0-40,0-1 96,0 1-72,0 1-12,0-2-4,0 1-48,0 0 4,0 0-20,0 0-16,0 0-28,-1 0 8,-1 3 0,-1 0 0,0 0 8,0 2 16,1 1 4,-1 2 0,2 1 4,-1 1 16,2 1-4,0 2-4,-1 0-32,2-1 16,-1 0 8,0 0-16,0 0-4,0-1 4,1 0 8,-1 0-8,1 1 8,0-2-20,0-1 4,0-1-4,0-1-8,-1-1-12,2 0 0,-1 0-4,1 2 4,-1 1-16,1 0-4,0 2 4,0 0-4,0 0-4,2 0-8,-1-1-12,0-3 8,-1-1 4,0 1-8,1-2-4,-2-1 8,1 0 8,1 0 4,1 0-4,1-1 0,-1 0 4,3 0-4,-2-1 0,3 0 4,0 0-20,-1 0 4,0-2-20,0 1-8,1-1-8,-1 0 4,-1 0-24,0 0-20,-1 0-24,0 0-36,-2 0-20,3-1-24,1-1-20,-1-2 48,2-1-120,0-2-8,1-2-24,1 0 64,0-1-64,1 0-52,3 0-148,-1 1 476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0:55.2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0 508,'1'0'344,"0"0"-60,-1 0 40,0 0-116,0 0 32,0 0-32,1 0 24,-1 0-112,1 0 4,-2 0-40,1 0-36,0 0-44,0 0-36,0 0-76,0 0-84,0 0 4,0 0-160,0 0-52,0 0 16,0 0-256,0 0 204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08.2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 42 40,'4'-41'4238,"-12"82"-2987,2 35-738,6-57-359,-1 1-1,-8 38 0,6-46-75,1-1 0,0 1 0,1 0 0,0 0 0,1 0 0,1 0 0,0-1 0,0 1 0,5 19 0,2 3-34,-7-28-46,0 1 1,1 0 0,0-1 0,0 1 0,0-1 0,1 0 0,0 0 0,0 0 0,5 7 0,-6-11 7,0 0 0,1-1 0,-1 0 1,1 1-1,-1-1 0,1 0 1,-1 0-1,1-1 0,-1 1 0,1 0 1,0-1-1,-1 0 0,1 1 1,0-1-1,-1 0 0,4-1 0,19 3-24,-21-1 23,0-1 0,0 0 0,0 0 0,1-1-1,-1 1 1,0-1 0,0 0 0,0 0 0,0 0-1,0 0 1,0-1 0,0 1 0,-1-1-1,1 0 1,5-4 0,0-1 19,-1 0 0,1 0 0,-2 0 0,1-1 1,11-15-1,4 3 44,-21 19-91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08.8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50 63 272,'0'-1'73,"0"1"-1,-1 0 1,1-1-1,0 1 1,-1 0 0,1 0-1,-1-1 1,1 1 0,-1 0-1,1 0 1,-1 0-1,1-1 1,-1 1 0,1 0-1,-1 0 1,1 0-1,-1 0 1,1 0 0,-1 0-1,1 0 1,-1 0-1,1 0 1,-1 0 0,1 1-1,-1-1 1,1 0 0,-1 0-1,1 0 1,0 1-1,-1-1 1,1 0 0,-1 0-1,1 1 1,0-1-1,-1 0 1,1 1 0,-1 0-1,-14 23 405,-1 32-615,15-54 140,1-1-1,0 1 0,0-1 0,0 1 0,0-1 1,0 0-1,0 1 0,0-1 0,1 1 1,-1-1-1,0 0 0,1 1 0,-1-1 1,1 0-1,0 1 0,-1-1 0,1 0 0,0 0 1,0 0-1,-1 0 0,1 1 0,0-1 1,0 0-1,0 0 0,2 0 0,-2 0 1,1-1-1,0 0-1,-1 0 1,1-1-1,0 1 1,0-1-1,-1 1 1,1-1-1,0 0 1,-1 0-1,1 0 1,-1 0-1,1 0 0,-1 0 1,1 0-1,-1 0 1,3-3-1,-4 4 0,6-6-4,-3 2 2,1 1 0,-1-1-1,0 0 1,0 0-1,-1 0 1,1 0-1,-1 0 1,0 0 0,0-1-1,1-5 1,-2 2 29,0 0 0,0 1 0,-1-1 0,0 0 0,-1 0 0,0 0 0,0 0 0,-5-14 0,6 21-8,0 0 1,-1 0-1,1 0 0,-1 0 1,1 0-1,-1 1 0,1-1 1,-1 0-1,0 0 1,1 0-1,-1 0 0,0 1 1,0-1-1,1 0 0,-1 1 1,0-1-1,0 0 0,-1 0 1,-7-5-31,9 6-21,-18 8-156,14-4 4,1 0 0,-1 0 0,1 1 0,0-1 0,0 1 0,1 0 0,0 0-1,0 0 1,0 0 0,0 1 0,1-1 0,-1 0 0,2 1 0,-2 10 0,2-8-413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4.7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 59 1320,'0'-59'14892,"-9"82"-14545,6 7-239,2-1 0,1 1 0,5 42 0,-1-22 145,1 22-12,4 0 0,20 86-1,-26-149-312,0 1 0,1 0 0,0 0-1,0-1 1,1 0 0,0 0 0,1 0-1,8 10 1,-12-17-288,0 0-92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09.68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37 393 192,'-5'4'146,"-4"2"893,-2-15-527,9 8-212,-8-20 388,11 11-639,1-1 0,0 1-1,0 0 1,1-1 0,0 1 0,1 1 0,0-1 0,0 0-1,9-13 1,9-19 3,12-18 71,-23 43 28,17-36-1,-26 47-83,0 1-1,0-1 0,-1 1 1,0-1-1,0 1 0,0-1 1,0 0-1,-1 0 0,0 1 0,0-1 1,-2-7-1,2 12-36,0 0-1,-1 1 1,1-1-1,0 1 1,-1-1 0,1 0-1,-1 1 1,1-1-1,-1 1 1,1-1 0,-1 1-1,1-1 1,-1 1-1,0 0 1,1-1 0,-1 1-1,1 0 1,-1-1-1,0 1 1,0 0 0,1 0-1,-1-1 1,0 1-1,1 0 1,-1 0 0,0 0-1,0 0 1,1 0-1,-1 0 1,0 0-1,1 0 1,-1 1 0,0-1-1,0 0 1,1 0-1,-1 0 1,0 1 0,1-1-1,-1 1 1,1-1-1,-1 0 1,0 1 0,1-1-1,-1 1 1,0 0-1,-1 0-72,0 0-1,0 1 1,0-1-1,0 1 0,0 0 1,0-1-1,0 1 1,1 0-1,-1 0 0,1 0 1,-1 0-1,1 0 1,0 0-1,0 1 0,0-1 1,-2 4-1,1 4 90,1 0-1,-1 0 0,2 0 1,0 14-1,0-19-59,1-1 0,0 0 0,0 0 0,0 0 0,0 0 0,1 0 0,0 0 0,0 0 0,0-1 0,0 1 0,0-1 0,1 1 0,5 5 0,-3-3-9,1 0 0,0-1 0,1 1 0,-1-1 0,1 0 0,0-1 0,1 0 0,-1 0 0,1 0 1,-1-1-1,1 0 0,11 2 0,-15-4 16,0 0-1,1 1 1,-1 0 0,0-1 0,0 2 0,0-1-1,0 0 1,0 1 0,0 0 0,-1-1 0,5 5-1,-4-1 18,1 0-1,-1 0 0,0 0 1,-1 1-1,1-1 1,-1 1-1,-1 0 0,4 10 1,-5-10-17,-1 0 1,1-1-1,-1 1 1,0 0-1,-1-1 1,0 1-1,0 0 1,0-1-1,-1 1 1,1-1-1,-5 8 1,-2 14 43,7-25-15,0-1-1,0 1 0,-1-1 1,1 1-1,-1-1 1,1 0-1,-1 0 0,0 0 1,0 0-1,0 0 1,0 0-1,0-1 0,0 1 1,-1-1-1,1 1 1,-1-1-1,1 0 0,-4 1 1,-4-3 5,0-2 1,0 1-1,0-1 0,0-1 1,-13-6-1,-7-4-3551,24 2 1818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10.8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410 260 160,'0'-1'239,"1"-1"0,-1 0-1,-1 0 1,1 1 0,0-1 0,0 0 0,-1 1-1,1-1 1,0 0 0,-2-1 0,-1-1-80,0 0 0,0 0-1,1 0 1,0 0 0,-1 0 0,1-1 0,1 1 0,-1-1-1,1 1 1,0-1 0,-2-8 0,2 7-80,0-1 0,-1 1 0,0 0-1,0 0 1,-1-1 0,-3-5 0,-3-2 8,-2-3 407,-24-27 1,31 39-431,0 1 0,-1-1 0,1 1 0,-1 0 1,0 1-1,-1-1 0,1 1 0,-1 0 0,1 1 0,-9-4 1,6 3-16,-1 1 0,1 0 1,-1 0-1,0 1 0,-11 0 1,15 1-52,0 1 0,1-1 0,-1 1 1,0 0-1,1 1 0,-1-1 0,1 1 1,-1 0-1,1 0 0,0 1 0,0-1 1,-5 4-1,-1 2 14,0 1 0,1 0 1,0 1-1,0 0 0,1 0 0,0 1 0,0 0 0,2 0 1,-1 1-1,-8 22 0,11-23 9,0 0 0,1 0 0,0 0 0,1 0 0,0 1 0,1-1 0,0 0 0,0 1 0,2-1 0,-1 1 0,1-1 0,6 22 0,-5-26-23,0 0-1,0 0 1,1 0-1,0 0 0,0-1 1,1 1-1,0-1 1,0 0-1,0 0 0,1 0 1,0 0-1,0-1 0,0 0 1,1 0-1,0 0 1,0-1-1,0 0 0,0 0 1,1-1-1,0 1 1,-1-1-1,11 2 0,-11-2-6,1-1-1,0-1 0,0 1 0,0-1 0,0-1 0,0 1 1,0-1-1,0 0 0,1 0 0,-1-1 0,0 0 1,0-1-1,0 1 0,-1-1 0,1-1 0,0 1 0,10-7 1,-7 4 25,-1-1 0,0-1 0,-1 1 0,0-2 0,0 1 0,0-1 0,-1 0 0,0-1 0,0 1 0,9-19 0,-12 21-12,-1-1 1,-1 0 0,1 0-1,-1 0 1,0 0-1,-1 0 1,0 0 0,0 0-1,0 0 1,-1 0-1,-1-12 1,-2-4 156,-1 1 1,-8-29-1,1 11-189,4 22 870,0 27-897,1 28-263,9 6 308,14 81 0,-16-120 12,0 1 0,0 0 1,0-1-1,1 1 0,-1-1 1,1 1-1,1-1 0,-1 0 0,1 1 1,-1-1-1,1-1 0,0 1 1,0 0-1,1-1 0,-1 1 1,1-1-1,0 0 0,0 0 0,0-1 1,0 1-1,0-1 0,0 0 1,1 0-1,-1 0 0,1-1 0,0 1 1,-1-1-1,1 0 0,0 0 1,0-1-1,-1 0 0,7 0 1,1 0 15,1-1 1,-1 0-1,0-1 1,1-1-1,-1 1 1,0-2-1,-1 0 1,1 0-1,-1-1 1,1-1-1,13-9 1,-10 4 112,0-1 1,-1 0-1,0-1 0,18-23 1,-30 32-128,0 1 0,-1 0 1,1 0-1,-1-1 0,1 1 0,-1-1 1,0 1-1,-1-1 0,1 0 1,-1 1-1,1-1 0,-1 0 1,0 1-1,-1-1 0,0-4 1,1 1-165,-2 0 1,1 0 0,-1 1 0,0-1 0,0 0-1,-5-8 1,6 13-133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46.1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27 404,'-10'-26'8401,"10"98"-8363,-6 368 1830,5-228 13,1-114-1046,4-70-429,-4-23-467,1-15-2322,-1 8 1908,0-1 0,-1 1 0,1 0 1,0 0-1,-1 0 0,1 0 0,-1 0 1,0 0-1,1 0 0,-1 0 1,0 0-1,0 0 0,0 0 0,-2-1 1,-1-8-1355,4 6 1351,-3-7-1127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46.96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33 195 228,'-16'3'1914,"2"-21"-59,13 10-1728,0 0 0,1-1-1,-1 1 1,2-1 0,-1 1 0,1 0 0,1-1 0,0 1-1,4-15 1,-3 18-100,1-1 0,-1 1 0,1-1 0,0 1 0,0 0 0,1 0 0,-1 1 0,1 0 0,0-1 0,0 1 0,1 1 0,-1-1 0,1 1 0,0 0 0,0 0 0,0 1 0,0 0 0,0 0 0,0 0 0,1 1 0,9-1 0,28 9 195,-3 2 36,-28-8-222,7 1 39,1 1 0,22 5 0,-37-6-45,-1 0 0,0-1 0,0 1 0,1 1 0,-1-1 1,-1 1-1,1 0 0,0 0 0,-1 0 0,0 1 0,1 0 1,-1 0-1,3 5 0,-4-5-28,0 0 0,-1 1 0,0 0 0,0-1 0,0 1 0,0 0 0,-1 0 0,0 0 0,0 0 0,0 0-1,-1 1 1,0 7 0,-1 8 5,-6 37-1,3-31 142,2-16-101,-1-1-1,1 1 1,-2 0 0,1-1 0,-2 0-1,1 0 1,-1 0 0,-1 0 0,1-1-1,-2 0 1,-8 10 0,4-7-49,-2 0 0,1 0 0,-1-1 0,-1 0 0,0-2 0,-26 15 0,-36 10 593,75-34-571,-2 1-756,3-2 670,0 1-1,1 0 1,-1-1-1,0 1 1,0 0-1,1-1 0,-1 1 1,0 0-1,0-1 1,0 1-1,1-1 1,-1 1-1,0 0 0,0-1 1,0 1-1,0-1 1,0 1-1,0-1 1,0 1-1,0 0 1,0-1-1,0 1 0,0-1 1,0 1-1,0 0 1,0-1-1,-1 1 1,1-1-1,0 1 1,0 0-1,0-1 0,-1 1 1,1-1-1,0 1 1,0 0-1,-1 0 1,1-1-1,-1 0 0,15-7-3473,-12 5 2921,-2 5-184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47.5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93 45 60,'-23'5'1334,"13"-4"2622,12-5-3726,-2 3-220,0 1-1,0-1 1,0 1 0,0-1 0,0 0-1,1 1 1,-1-1 0,0 1-1,0-1 1,1 1 0,-1-1 0,0 1-1,1-1 1,-1 1 0,0-1 0,1 1-1,-1-1 1,1 1 0,-1 0-1,0-1 1,2 0 0,13-5 54,1 0-1,0 1 1,0 0 0,0 1 0,1 1-1,21-1 1,-28 3-50,0 1 0,0 0 0,0 1 0,-1 0 0,1 1 0,0 0 0,0 0 0,-1 1 0,0 0 0,1 1 0,-1 0 0,11 7 0,-9-4-56,14 8 3,40 35-1,-59-46 63,-1 1 0,0 0 0,-1 0 0,1 0 0,-1 0 0,0 1 0,0 0 0,-1 0 0,1 0 0,-1 0 0,-1 0 0,1 1 0,2 11 0,-5-11 32,0 0 0,0 0 0,-1 0 0,0 1 0,-1-1 0,1 0 0,-1 0 0,-1-1 0,1 1 0,-1 0 0,0-1 0,-1 1 0,1-1 0,-1 0 0,0 0 0,-1-1 0,0 1 0,-9 8 0,-5 3 148,0 0 0,-2-1 0,-40 25 1,44-30-120,-1-1 1,0 0-1,0-2 0,-1 0 1,0-1-1,-1-1 0,1-1 1,-29 4-1,37-7 114,-1-1 0,0-1 0,0 0 0,1 0-1,-1-1 1,0-1 0,-17-4 0,28 6-314,0-1 0,0 0 0,1 1 0,-1-1 0,0 0-1,0 1 1,1-1 0,-1 0 0,0 0 0,1 1 0,-1-1 0,1 0 0,-1 0 0,1 0 0,-1 0 0,1 0 0,0 0-1,-1 0 1,1 0 0,0 0 0,0 0 0,0 0 0,0 0 0,0 0 0,0 0 0,0 0 0,0 0 0,0 0-1,0 0 1,0 0 0,1 0 0,-1 0 0,0 0 0,1 0 0,-1 0 0,1 0 0,-1 0 0,2-1 0,2-5-1006,0-1 1,1 1 0,10-13-1,-5 7-28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54.58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59 72,'0'0'840,"1"-35"754,-5 11 2007,4 24-3555,3 9 392,-2-3-348,-1 1 0,0-1 1,0 1-1,0-1 0,-1 1 1,-1 6-1,-2 30 86,10 126 318,-5-65-166,6-58-28,21 75 0,-20-90-157,-2 1 0,6 51 0,-8-48-112,-3-26-7,0-1 0,1 0 1,0 0-1,0 0 0,1 0 0,0 0 0,0-1 1,6 10-1,-5-8-87,1 1 1,-2 0-1,0 0 0,0 0 1,2 13-1,-3-18 131,0-1 0,0 1-1,1-1 1,-1 0 0,1 0 0,0 0 0,0 0 0,7 5 0,-7-7-48,0-1 0,0 0 1,0 1-1,0-1 1,0-1-1,0 1 0,0 0 1,1-1-1,-1 1 1,0-1-1,0 0 0,1 0 1,-1-1-1,0 1 1,0 0-1,6-3 0,-2 0-57,0-1 0,-1 0-1,1 0 1,-1-1-1,0 0 1,7-7-1,14-17 336,-20 21-249,-1 0 1,2 0-1,15-12 0,-20 17-44,0 0-1,0 0 1,-1 0 0,1 0-1,-1-1 1,0 1-1,0-1 1,0 1 0,0-1-1,2-7 1,1-2-143,8-10-161,-11 21 320,0-1 1,-1 1 0,1-1-1,-1 1 1,0-1-1,1 0 1,-1 1 0,0-1-1,-1 0 1,1 0-1,0 0 1,-1-4 0,1-2 43,0-1 1,1 1 0,-1 0 0,7-17 0,-5 17-68,0-1 1,-1 1-1,0-1 1,0 1-1,0-11 1,-1-47-105,0 11-72,-6-56 0,4 90 230,1 0 0,6-39 0,-2 32-80,0-38-24,-4 65 42,0-33-248,0 9-192,0 25 403,-5 3-1600,1 1 1255,1 0-1,0 0 1,1 0 0,-1 1-1,0-1 1,1 1 0,0 0-1,0-1 1,0 1 0,0 0-1,1 0 1,-1 0-1,1 0 1,0 0 0,0 1-1,0 4 1,1-5-292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55.4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486 133 292,'0'0'646,"-14"-13"845,13 8-1349,0 0 1,-1 1 0,1-1-1,-1 1 1,0 0-1,0 0 1,-1-1 0,1 1-1,-1 1 1,-5-7-1,-6-7 195,12 13-261,0 1-1,-1-1 1,1 1-1,-1 0 0,0-1 1,0 1-1,0 1 1,0-1-1,-1 0 0,1 1 1,-1 0-1,1 0 1,-1 0-1,0 0 0,0 0 1,0 1-1,0 0 1,0 0-1,0 0 0,0 0 1,-1 0-1,1 1 0,-6 0 1,1 0-25,-1 1-1,0-1 1,0 2 0,1 0 0,-1 0 0,1 0-1,-1 1 1,1 1 0,0 0 0,0 0 0,0 0-1,1 1 1,0 1 0,0-1 0,-13 13 0,7-6 40,1 1 0,0 1 1,1 0-1,1 0 1,0 1-1,1 1 0,1-1 1,0 2-1,-11 30 1,13-31-7,-4 10 68,1 0 0,2 1 1,-6 28-1,12-47-176,-1 9-20,0 0 1,1 0 0,1 1 0,0-1-1,3 28 1,1-29 15,0 6 150,1 0-1,0-1 1,13 34 0,-14-49-98,-1 0-1,1-1 1,0 1 0,0-1 0,1 0-1,-1 0 1,1-1 0,0 1 0,1-1-1,-1 1 1,1-1 0,0-1 0,0 1-1,0-1 1,0 1 0,0-2 0,11 5 0,7 2 8,2-2 1,-1 0 0,1-2 0,-1 0 0,36 1 0,-39-8-81,0-1 0,0 0 0,0-1 0,-1-2 0,0 0 0,24-10 0,21-6 743,-61 20-594,0-1 0,0 1 0,0-1 0,0 1 0,0-1-1,-1 0 1,1 0 0,-1-1 0,3-3 0,2-1-29,-6 6 19,-3-11-1549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56.2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27 171 36,'-3'-6'165,"1"1"-1,0-1 1,1 0 0,-1 0-1,1 0 1,1 0 0,-1-7-1,0 6-20,0 2 115,1 0 1,-1-1-1,1 1 1,1 0-1,-1-1 1,1 1-1,1-8 1,2-16 2038,-4 25-2172,-5-22 5307,-2 36-5011,5-5-383,1 0 1,0 0-1,0 0 1,0 1 0,0-1-1,1 0 1,0 0-1,0 0 1,2 10 0,-2 25 246,-2-3-156,2 1 0,4 37-1,1 22 593,-5-62-333,4 172 1474,-2-166-1748,2 0-1,15 65 0,-18-104-51,5-49-8789,-2 4 3172,-1 36 3667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1:56.9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237 107 40,'7'-29'940,"-7"26"-771,0 0-1,0 0 0,1 1 0,-1-1 0,1 0 1,0 0-1,0 1 0,0-1 0,0 0 0,0 1 1,1-1-1,2-2 371,-2 1-87,1 0 0,0 0 0,-1-1 0,0 1 0,0 0 0,0-1 1,1-4-1,-12 39-278,-1-1 1,-1 0 0,-1-1-1,-27 45 1,14-25 80,11-20-82,-2-1 1,-21 31 0,-45 51 953,72-95-562,-1 3 1384,18-49-1648,-5 25-402,0 1-1,0-1 1,0 1 0,1 0 0,0 0-1,0 0 1,1 0 0,-1 0 0,1 1 0,8-9-1,-8 10 116,-1 1-1,1 0 1,-1 0-1,1 0 0,0 0 1,0 0-1,0 1 0,0 0 1,0 0-1,1 0 1,-1 0-1,1 1 0,-1 0 1,1 0-1,0 0 0,6 0 1,-7 1 11,-1 1-1,1 0 1,-1 0 0,0 0 0,1 0 0,-1 1 0,0-1 0,1 1-1,-1 0 1,0 0 0,0 0 0,0 0 0,-1 0 0,1 1 0,-1-1-1,1 1 1,-1 0 0,2 3 0,8 10-319,19 36 1,-26-43 135,4 8 258,-1 1 0,-1 1-1,-1-1 1,-1 1 0,0 0 0,-2 0-1,3 34 1,-5-37 59,1-1 0,1 1 0,0-1 0,1 0 0,9 24 0,2-13-2114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2:02.9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71 80,'0'0'1639,"18"1"-1047,42-26 273,18-7-314,-68 29-527,30-6 33,-39 9-52,12-2 914,-43 6-726,6-1-240,0 1 0,-44 13 0,61-15 823,1-1 0,-1 1 0,0-1 0,1-1 0,-12 1 515,5 136-1378,4 52 148,7-166 138,0 8 41,-5 120 677,20 67 1024,-7-184-1571,-6-34-368,0 1 1,1 0-1,-1-1 1,0 1-1,0-1 0,0 1 1,1 0-1,-1-1 1,0 1-1,0-1 0,1 1 1,-1-1-1,1 1 1,-1-1-1,0 1 1,1-1-1,-1 1 0,1-1 1,-1 1-1,1-1 1,-1 0-1,1 1 0,0-1 1,-1 0-1,1 0 1,-1 1-1,1-1 0,0 0 1,-1 0-1,1 0 1,0 0-1,-1 0 1,1 0-1,-1 0 0,1 0 1,0 0-1,-1 0 1,1 0-1,0 0 0,-1 0 1,1 0-1,0-1 1,-1 1-1,1 0 0,-1-1 1,2 1-1,6-6 33,1 1-1,-1 0 1,2 0-1,-1 1 1,0 0-1,1 1 1,11-3-1,34-4-76,-34 5 12,1 1 0,23-1 0,-42 6 440,-36-31-14441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5.83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88 294 884,'-74'-18'4993,"73"17"-4904,0 1 0,1 0-1,-1 0 1,0 0 0,1 0 0,-1 0 0,1 0 0,-1-1 0,0 1 0,1 0 0,-1-1 0,1 1 0,-1 0 0,1-1 0,-1 1 0,1-1 0,-1 1 0,1 0 0,-1-1 0,1 1 0,0-1 0,-1 0 0,1 0 0,9-7 428,38-5-940,-36 10 643,452-82 97,-373 77-413,-52 6 61,75-15 1,-90 12 50,-10 3 105,0-1-1,22-9 1,-35 12-73,1-1-1,-1 0 0,1 1 1,0-1-1,-1 1 1,1-1-1,-1 0 0,0 0 1,1 1-1,-1-1 1,0 0-1,1 0 0,-1 1 1,0-1-1,0 0 1,1 0-1,-1 0 0,0 0 1,0 1-1,0-1 1,0 0-1,0 0 0,0 0 1,-1-1-1,-4-22 545,5 22-433,-7-30 274,5 30-389,1 1-40,0-1 0,-1 1 0,1-1 0,0 1 0,-1 0 0,1 0 0,-1 0-1,0 0 1,1 0 0,-1 0 0,0 0 0,0 1 0,-2-2 0,-37-7-742,26 8 678,13 1 92,0-1 1,0 1 0,0-1-1,-1 1 1,1 0 0,0 0-1,0 0 1,0 0 0,0 0-1,0 1 1,0-1 0,0 1-1,0-1 1,0 1 0,0 0-1,0-1 1,0 1 0,0 0-1,0 1 1,1-1 0,-1 0-1,0 0 1,1 1 0,-1-1-1,1 1 1,-1-1 0,1 1-1,0-1 1,-2 4 0,-9 12 123,10-14-165,-1-1 0,1 1 0,0 0 0,0 0-1,1 0 1,-1 1 0,0-1 0,1 0 0,-2 7-1,1 4-26,0 1-1,1-1 0,1 1 1,0-1-1,1 1 0,1-1 1,0 0-1,1 1 0,0-1 1,1 0-1,11 25 0,-8-24 93,0 1 0,1-2 1,1 1-1,0-1 0,1 0 0,1-1 0,0 0 0,1-1 0,0 0 0,16 11 0,-20-17-35,0-1-1,0 0 1,1-1 0,0 0 0,-1 0-1,1-1 1,1 0 0,-1 0-1,0-1 1,1 0 0,10 0-1,-15-2-16,0 0-1,0 0 1,0-1-1,0 1 0,0-1 1,0 0-1,0 0 0,-1-1 1,1 0-1,0 1 1,-1-2-1,1 1 0,-1 0 1,0-1-1,0 0 0,0 0 1,0 0-1,0-1 1,-1 1-1,1-1 0,-1 0 1,0 0-1,3-5 0,11-22-135,-2 0-1,-1-2 1,12-42-1,-14 37 159,2 1 0,22-44 0,-32 76-76,0 1 0,-1-1 0,1 1 0,1 0 1,-1 1-1,1-1 0,-1 1 0,1-1 0,0 1 1,0 1-1,0-1 0,1 1 0,6-2 0,-7 5 34,-1 0 0,1 1 0,-1 0 0,0 0-1,0 0 1,0 0 0,0 1 0,0 0 0,0-1 0,0 1-1,-1 1 1,0-1 0,5 6 0,-4-5 2,11 11 24,-1-1 0,0 2 0,-1 0 0,-1 0 0,0 1 0,-2 1 0,0 0 0,-1 0 0,8 21 0,17 68 1103,-34-118-708,1 1 1,0-1-1,1 0 0,0 1 0,1-1 0,0 1 1,5-12-1,7-17-581,21-43 0,-24 60 51,1 0 0,0 1 0,2 0 0,0 1 0,33-33 0,-48 52 108,1 1 0,0-1 1,-1 1-1,1 0 0,-1-1 1,1 1-1,-1 0 0,1-1 0,0 1 1,-1 0-1,1 0 0,0-1 1,-1 1-1,1 0 0,0 0 1,-1 0-1,1 0 0,0 0 1,-1 0-1,1 0 0,0 0 1,-1 0-1,1 0 0,0 1 1,-1-1-1,1 0 0,0 0 0,-1 1 1,1-1-1,0 1 0,2 1-2,-1-1 0,0 1 0,0 0 0,0 1 0,0-1 0,0 0 0,-1 1 0,3 2-1,26 61 151,-27-56-105,22 70 230,-22-65-150,1 1-1,0-1 1,2 1-1,-1-1 0,2-1 1,0 1-1,16 22 0,-19-33-85,0 0 0,0 0-1,0 0 1,1 0 0,0-1 0,-1 0-1,1 0 1,1 0 0,-1-1-1,0 1 1,1-1 0,-1 0-1,1-1 1,-1 1 0,1-1 0,0-1-1,0 1 1,-1-1 0,1 0-1,0 0 1,6-1 0,3-1 31,0 0 0,0-2 0,0 1 0,0-2 0,-1 0 0,26-13 0,-16 5-217,-1-2 0,0 0 0,-2-2-1,25-23 1,-42 37 32,-1 0 0,0-1-1,0 1 1,0-1 0,0 0-1,-1 0 1,0 0 0,0 0 0,0-1-1,0 1 1,1-5 0,-2 4-452,0 0 1,0-1-1,0 1 1,-1 0-1,1-1 1,-2 1 0,1-1-1,-2-7 1,-8-20-5504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2:03.3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54 124,'-11'-3'6933,"19"-2"-6787,1 1-1,0 0 0,0 1 1,0 0-1,1 1 0,-1 0 1,1 0-1,10 0 1,4-1 39,4-3-64,-7 1-77,0 1 0,28-1 0,-47 5-35,11 0 97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2:04.7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168 110 116,'-57'-3'3627,"40"1"-2420,0 1 1,-1 1 0,-25 3 0,28 1-176,33-3 38,43-6-232,135-34-303,-92 16-460,-87 20-306,-32 8-423,-15 4 355,6 0 3,-1-1 1,-1-1 0,1-2-1,-1 0 1,-51 1 0,4 1 153,30-3 358,57-6 829,26-3-1058,59-14 1,-65 7-83,-2-1 0,52-28 0,-67 28-264,-19 11-95,-9 5 257,-46 16-882,-99 47 0,157-66 1124,-1 0 1,1 0 0,-1 0-1,1 1 1,0-1-1,-1 0 1,1 0 0,-1 0-1,1 0 1,-1 0 0,1 1-1,-1-1 1,1 0-1,-1 1 1,1-1 0,-1 0-1,1 1 1,-1-1 0,1 0-1,-1 1 1,0-1 0,1 1-1,-1-1 1,0 1-1,1-1 1,-1 1 0,0-1-1,1 2 1,6 16 1288,-32 269-348,14-201-534,6-42 94,-13 181 844,17-199-926,0 0 1,-2 0-1,-12 44 0,13-67-1167,-1-11-510,-1-29-2236,3 21 1586,0 0-1,2 0 1,3-24-1,-1 23 642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2:05.5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84 95 440,'-12'0'608,"0"-1"0,0 0 0,0-1 0,0 0 0,-12-4 0,32 7 128,0-1-1,-1 1 0,1-1 1,10-2-1,96-11-244,-74 8-38,255-42 114,-262 38-238,-10 2-1412,-7 5-4942,-22 2 4612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2:12.30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129 154 32,'-1'-6'222,"0"-1"-1,-1 1 1,0 0-1,0 0 1,0 0-1,0 0 1,-8-12-1,-14-7 403,12 18 144,12 7-695,0 0-1,0 0 0,-1 0 1,1 0-1,0 0 0,0 0 1,-1 0-1,1 0 0,0 0 1,0 0-1,0 0 0,-1 1 1,1-1-1,-1 0 362,1 1-361,0-1-1,0 0 0,0 0 1,0 0-1,-1 1 0,1-1 1,0 0-1,0 0 0,0 0 1,0 1-1,0-1 0,0 0 1,0 0-1,0 0 0,0 1 1,0-1-1,0 0 0,0 0 1,0 1-1,0-1 0,0 0 1,0 0-1,0 1 0,8 116 52,1 0 590,14 59 264,-19-149-1003,6 46 162,2 90-1,-3-100 441,-4-41-593,14 52-2,-6-31-374,3-6 307,-1-6 453,-12-23-284,1-1 0,0 1 0,1-1 0,8 11 0,0 1-36,-13-19-42,0 1 0,0 0 0,1-1 0,-1 1 0,1 0 0,-1-1 0,0 1 0,1-1 0,-1 1 0,1 0 0,-1-1 0,1 1 0,0-1 0,-1 1 0,1-1 0,-1 0 1,1 1-1,0-1 0,0 0 0,-1 1 0,1-1 0,0 0 0,-1 0 0,1 0 0,0 1 0,0-1 0,-1 0 0,1 0 0,0 0 0,1-1 0,14 3 505,-13-2-471,1 1 1,0-1-1,0 0 1,-1 0 0,1 0-1,0 0 1,0-1 0,-1 1-1,6-2 1,47-23-21,-55 25-11,30-18-388,-26 16 398,-1 0 1,0 0-1,0-1 1,-1 1-1,1-1 1,0 0-1,-1 0 1,0 0-1,1 0 1,-1 0-1,0-1 1,-1 0-1,5-7 1,29-61 489,-25 48-438,-6 11-240,0 0 0,-1-1 0,-1 1 0,0-1 0,2-21 0,-3 15 121,5-38 430,-1-64 0,-6 82-727,-2-1 0,-2 1 0,-10-41 0,11 64 495,1-1 0,0 1 0,2-35 1,0 35-287,0 0 0,-1 0 0,-4-23 0,3 33 166,-1 0 0,1 1 0,-1-1 0,0 1 0,-5-8 0,-6-18 131,13 30-153,-9-29-259,3 18-377,8 13 492,-1 4-409,6 16 559,-4-15-17,-1 0 1,1 0-1,-1 0 1,0 0 0,0 0-1,-1 0 1,1 0-1,-1 0 1,0 0 0,-1 0-1,-1 9 1,1-7-27,0-1 1,1 1-1,0 0 1,1 11-1,-2 23 112,-4 12 102,5-40-178,-1-1 0,0 1 0,-1-1 0,-3 15 0,3-22-19,1 0 12,0 0 0,0 0 0,0-1-1,0 1 1,1 0 0,0 0 0,1 5-1,-2 23-214,-9 60-1,-18 41-170,11-67 247,4-19-49,-3-4 234,15-42 20,-15 25-247,16-24 152,-18 22-71,16-24 94,-18 20 17,7 8-40,-5-28 17,13 1 16,4-2 2,0 1-1,0-1 0,0 1 1,0-1-1,0 0 1,0 1-1,0-1 0,0 0 1,-1 0-1,1 0 1,0 0-1,0 0 0,0 0 1,0 0-1,0 0 1,0 0-1,0-1 0,-1 1 1,1 0-1,0-1 1,-2 0-1,-3-3-54,4 4 47,0-1 1,0 0-1,0 0 1,0 0 0,0 0-1,0-1 1,1 1 0,-1 0-1,0-1 1,1 1-1,-1-1 1,-1-3 0,-6-7-41,1 0 0,1-1 0,0 0 0,1 0 0,0-1 1,1 1-1,0-1 0,-4-25 0,-6-33 211,10 54-165,1 0 0,1 0 0,-2-31 0,-2-67-100,2 66-691,-2-14 797,6 60 42,1 0-1,0-1 1,0 1-1,0 0 1,1-1 0,-1 1-1,1 0 1,0 0-1,2-6 1,-2 9-49,-2-12 16,0 0 0,-1-1-1,-6-23 1,5 26-20,0 0 0,1 0 0,0 0 1,1 0-1,0-18 0,1 18-15,-1 0 0,0-1-1,0 1 1,-5-16 0,3-5-147,3 32 143,0 9 23,0-7 161,-58-9-197,37 3 196,18 4-77,11-1-500,1 0 404,0 0 0,0-1 0,0 0 0,-1 0 0,13-6 0,-14 6 11,142-58-55,-143 59 52,-5 1 209,-1 2-187,0-1-1,-1 1 1,1 0 0,-1 0-1,0 0 1,1-1 0,-1 1-1,0 0 1,0-1 0,0 1-1,0-1 1,0 1 0,-1-1-1,-1 2 1,-27 24 14,1-1-198,23-19 174,0 1 0,0-1 0,-14 10 0,19-16-5,0 1 0,-1-1 0,1 1 0,0 0 1,0-1-1,0 1 0,1 0 0,-1 0 0,0-1 1,1 1-1,-1 0 0,1 0 0,0 0 0,-1 0 1,1 3-1,-1 0-116,4 29 124,-3-22-12,1 0 0,1 0 1,4 19-1,15 51 87,11 103-1,-19-56 2,-11-80-62,-2-35 6,0 1-1,1 0 1,3 14-1,0-14-63,-2-1 1,2 23-1,-4-35 31,0-1 1,0 0-1,0 0 1,0 0-1,1 0 0,-1 0 1,0 0-1,1 0 1,-1 0-1,1 0 0,-1 0 1,1 0-1,0-1 1,-1 1-1,2 2 1,4 5-5,0 13-26,14 22-59,-17-40 82,-3-2 59,1 8-26,-1-8-21,0 0-1,0 0 1,0 0 0,0 0 0,0 0-1,1 0 1,-1 0 0,0 0-1,0 0 1,1 0 0,-1 0 0,0-1-1,1 1 1,-1 0 0,1 0-1,-1 0 1,1-1 0,0 1 0,-1 0-1,1 0 1,1 0 0,-2-1-7,0 2-1,1-1 0,-1 1 0,0-1 0,1 1 1,-1-1-1,1 0 0,-1 1 0,1-1 0,0 0 0,-1 0 1,1 1-1,0-1 0,0 0 0,0 0 0,0 0 1,0 0-1,0 0 0,0 0 0,1 0 0,-1 0 1,0-1-1,0 1 0,2 0 0,37 15 152,-20-10-181,-19-5 89,21-3 217,-1-12-232,-18 13-68,0-1 1,0 0 0,-1 0-1,1 0 1,0 0 0,-1 0-1,1 0 1,-1-1 0,0 1-1,3-5 1,18-23-222,-17 22 314,0 1 0,0-1 0,-1-1 1,0 1-1,-1-1 0,1 1 0,-2-1 0,5-14 0,6-28-70,-8 31 6,0 0-1,-2-1 1,0 0-1,1-41 1,0-4-3,-3 42-11,-1 0 0,-1-28 0,-1 35-2,-1 1 1,-1-1-1,0 1 0,-1-1 0,0 1 1,-2 0-1,0 1 0,-8-16 0,-1-10-176,15 41 87,-15 10 365,15 29-216,2-14-2,-3 47 0,0-27-28,-1-10-27,-9 56 0,5-56 49,-2 56 0,-1-39-103,62-276-126,-40 167 59,-8 40 31,0 0 0,-2-1 1,3-29-1,-9-201-322,3 237 174,0 41 286,-2-17 14,2-13-59,2-12 10,-2-34 65,0 45-72,0 0 0,-1 1 0,1-1 0,0 0 0,0 0 0,0 1 0,-1-1 1,1 0-1,0 1 0,-1-1 0,1 0 0,0 1 0,-1-1 0,1 0 0,-1 1 0,1-1 1,-1 1-1,1-1 0,-1 1 0,0-1 0,1 1 0,-1 0 0,0-1 0,1 1 1,-1 0-1,0-1 0,1 1 0,-1 0 0,0 0 0,0 0 0,1 0 0,-1 0 0,0-1 1,0 1-1,1 1 0,-1-1 0,0 0 0,0 0 0,1 0 0,-1 0 0,0 0 1,1 1-1,-1-1 0,0 0 0,0 1 0,1-1 0,-1 1 0,-36 15-99,37-16 98,0 0 0,0 1 0,0-1 1,0 0-1,0 0 0,0 0 0,0 0 0,0 0 0,0 0 0,-1 1 0,1-1 0,0 0 0,0 0 0,0 0 0,0 0 0,0 0 1,0 0-1,0 1 0,0-1 0,0 0 0,0 0 0,1 0 0,-1 0 0,0 0 0,0 1 0,0-1 0,0 0 0,0 0 0,0 0 1,0 0-1,0 0 0,0 0 0,0 1 0,0-1 0,0 0 0,1 0 0,-1 0 0,0 0 0,0 0 0,0 0 0,0 0 0,0 0 1,0 0-1,1 0 0,-1 0 0,0 0 0,0 0 0,0 0 0,0 0 0,0 1 0,0-1 0,1 0 0,-1 0 0,0 0 1,0-1-1,0 1 0,0 0 0,1 0 0,16 5-102,13-1 87,-24-4 48,1-1 1,-1 0-1,0-1 1,0 0 0,0 0-1,0 0 1,-1-1-1,7-3 1,9-4 54,-2-1 34,-18 10 236,-9 7-200,-28 6-105,14 0-27,19-9-9,0-1 1,0 0 0,0-1 0,0 1-1,0 0 1,-1-1 0,1 0 0,-1 0-1,1 0 1,-1 0 0,-6 0 0,46-27 185,13-11-71,-49 37-120,1-1 0,0 1 0,0 0 0,-1-1 0,1 1 1,0 0-1,0-1 0,-1 1 0,1-1 0,0 1 0,-1-1 0,1 1 0,-1-1 0,1 0 0,-1 1 1,1-1-1,-1 0 0,1 1 0,-1-1 0,1 0 0,-1-1 0,-12-3-1914,-26 6-2057,33 0 2943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6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191 123 60,'0'0'676,"0"-17"692,-3 2-942,2 8-175,0 0 0,-1 0-1,0 1 1,0-1 0,0 0-1,-1 1 1,0-1 0,0 1-1,-8-11 1,10 15-189,0 1 0,0 0-1,-1 0 1,1 0 0,0 0-1,0 0 1,0 1 0,-1-1 0,1 0-1,0 0 1,-1 1 0,1-1 0,0 1-1,-1-1 1,1 1 0,-1 0-1,1 0 1,-1-1 0,1 1 0,-1 0-1,1 0 1,-2 1 0,0-1-25,0 1 1,0 0-1,0 0 0,1 0 1,-1 0-1,0 1 0,1-1 1,-1 1-1,1 0 1,-4 3-1,-2 3-30,0 0-1,0 1 1,1 0 0,-11 19-1,11-16 29,1 1 0,0 1 0,1-1 0,0 1 0,1 0 0,1 0 0,0 0 0,1 0 0,0 1 0,2-1 0,-1 1 0,2-1 0,0 1 0,4 23 0,-2-29-6,1-1 0,-1 1 0,1-1-1,0 1 1,1-1 0,0-1 0,1 1 0,-1-1 0,1 0 0,1 0 0,-1 0-1,1-1 1,0 0 0,1-1 0,12 9 0,-12-10 2,0 1 1,0-1-1,0-1 1,0 1-1,1-1 1,-1-1-1,1 0 1,-1 0-1,1 0 1,0-1-1,0-1 1,0 1-1,0-2 1,0 1-1,0-1 1,9-2-1,-7 0 55,8-2-11,-1-1 0,24-10-1,-37 14-87,0-1-1,0 0 0,0 0 1,-1 0-1,1-1 0,-1 0 1,0 0-1,0 0 0,0 0 1,0-1-1,-1 1 0,4-7 0,-5 7 37,0 0-1,0 0 0,0 0 0,-1 0 1,0 0-1,0 0 0,0-1 0,0 1 1,0-1-1,-1-7 0,0 11-168,-10-6-1796,-9 8-3505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7.6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162 183 68,'-1'-1'177,"1"0"-1,0 0 1,-1-1 0,1 1-1,-1 0 1,1 0 0,-1 0-1,0 0 1,0 0 0,1 0 0,-1 0-1,0 0 1,0 0 0,0 1-1,0-1 1,0 0 0,0 1-1,0-1 1,0 0 0,-2 0-1,2 0-76,0 1 0,1 0 0,-1-1 0,0 1 0,0 0-1,1-1 1,-1 1 0,0 0 0,0 0 0,1 0 0,-1 0 0,0 0-1,0-1 1,0 1 0,0 1 0,1-1 0,-1 0 0,0 0-1,0 0 1,1 0 0,-1 1 0,0-1 0,0 0 0,1 0 0,-1 1-1,0-1 1,0 1 0,1-1 0,-1 1 0,1-1 0,-1 1-1,0 0 1,-9 13 364,8-11-399,0 0 1,0 0-1,0 0 1,0 0-1,0 0 0,1 0 1,-3 8-1,1-1-13,0 0 0,1 1 0,0 0 0,1-1-1,0 1 1,1 0 0,0 0 0,1-1 0,0 1 0,0 0 0,1-1-1,1 1 1,4 14 0,-3-17-44,-1 0-1,1 0 1,0-1-1,0 1 1,1-1-1,0 0 1,1 0-1,-1 0 1,1-1-1,14 12 1,-16-16-6,0 1 0,-1 0 0,2-1 0,-1 0 0,0 0 0,0 0 1,1-1-1,-1 1 0,1-1 0,-1 0 0,1-1 0,-1 1 0,1-1 0,0 0 1,-1 0-1,1 0 0,0 0 0,-1-1 0,1 0 0,-1 0 0,9-3 0,-7 0 0,0 1-1,0-1 0,-1 0 0,1-1 0,-1 0 0,0 1 1,-1-2-1,1 1 0,-1 0 0,0-1 0,0 0 0,-1 0 0,1 0 1,-2 0-1,1-1 0,0 1 0,2-14 0,-4 12 1,0 0 0,0 0 0,-1 0 0,0 0 0,-1 0 0,0 0 0,0 0 0,0 0 0,-1 0 0,0 1 1,-4-9-1,-5-10-14,-25-44 1,28 56 7,3 7-1,0-1-1,0 1 1,-1-1-1,0 2 1,0-1-1,0 1 1,-1-1-1,0 2 1,-1-1 0,1 1-1,-11-5 1,14 8 2,-1-1 1,0 1 0,0 0 0,0 0-1,0 1 1,0 0 0,-1 0 0,1 0-1,0 0 1,-1 1 0,1 0 0,0 0-1,-1 1 1,1-1 0,0 1 0,0 0-1,-1 0 1,1 1 0,0 0 0,-5 2-1,2 2-4,-1 0 0,1 0-1,0 1 1,1 0 0,0 0-1,-12 16 1,17-21-2,0 1 0,1 0-1,-1 0 1,1-1 0,0 1-1,0 0 1,0 0 0,0 0-1,0 0 1,0 1 0,1-1 0,0 0-1,0 0 1,-1 0 0,2 0-1,-1 0 1,0 1 0,1-1-1,-1 0 1,1 0 0,0 0 0,0 0-1,0 0 1,1 0 0,2 5-1,-2-4 12,1-1 0,0 1 0,0 0 0,0-1 0,0 1 0,0-1-1,1 0 1,0 0 0,-1-1 0,1 1 0,0-1 0,0 1 0,1-1 0,-1 0-1,0-1 1,8 3 0,-2-3-2,1 0 0,-1-1 0,0 0 0,1-1 0,-1 0 0,0-1 0,0 0 0,0 0 0,0-1 0,0 0 0,-1-1-1,1 0 1,13-9 0,-8 5-4,0-2-1,-1 1 0,0-2 0,-1 0 1,0-1-1,-1 0 0,17-21 0,-29 32 3,1 0-1,0 0 1,-1-1-1,1 1 1,0 0-1,-1 0 1,1 0-1,0 1 1,0-1-1,0 0 0,0 0 1,0 0-1,0 0 1,0 1-1,0-1 1,0 1-1,0-1 1,0 1-1,0-1 1,1 1-1,0-1 1,0 3 6,1-1 1,-1 1 0,0-1 0,-1 1 0,1 0 0,0 0 0,0 0 0,-1 0 0,1 0 0,1 4-1,11 14 56,1-2-1,1 0 0,0-1 0,26 21 0,-36-33-17,0 0 1,0 1-1,-1 0 1,0 0-1,0 1 0,0-1 1,-1 1-1,0 0 1,0 1-1,3 8 1,-6-14 159,-1-2-137,0 1-1,0-1 1,1 0 0,-1 1-1,0-1 1,0 1 0,0-1-1,0 0 1,0 1 0,0-1-1,0 1 1,0-1 0,0 1-1,0-1 1,0 1 0,0-1-1,0 0 1,0 1-1,-1-1 1,1 1 0,0-1-1,0 0 1,0 1 0,-1-1-1,1 1 1,-4-3-3,1-1-1,-1 0 1,1 0-1,0 0 1,0 0-1,1 0 1,-1-1-1,0 1 1,1-1 0,0 0-1,0 1 1,0-1-1,-2-7 1,2 3-77,0 1 0,1-1 0,0 1 0,0-1 0,1 0 1,0 0-1,1-8 0,4-12-192,0 1 1,2 0 0,13-34 0,-20 60 205,3-7-87,0 1-1,1-1 1,0 1 0,0 0-1,1-1 1,0 2-1,0-1 1,6-6-1,-9 12-26,1 1-22,2 1 102,0 0-1,0 0 1,0 1 0,0 0 0,0 0 0,-1 0 0,1 1 0,-1-1 0,0 1 0,1 0 0,-1 0 0,0 0 0,-1 1 0,1 0-1,-1-1 1,0 1 0,5 7 0,0 0 23,0 0-1,0 1 1,-2 1-1,1-1 0,7 22 1,-13-26-19,0 0 0,-1 0 0,1 0 0,-2 0 0,1 0 0,-1 0 0,-3 11 0,1 7-28,-8 62-336,11-87 204,0 0 0,0 0 0,1 0 0,-1 0 0,0 0 0,0 0 0,1 0 0,-1 0 0,0 0 0,1 0 0,-1 0 0,1 0 0,0 0 0,-1 0 0,1 0 0,0 0 0,-1 0 0,1-1 0,0 1 0,0 0 0,0 0 0,0-1 0,-1 1 0,1-1 0,0 1 1,0-1-1,0 1 0,0-1 0,1 0 0,-1 1 0,0-1 0,0 0 0,0 0 0,0 0 0,0 0 0,2 0 0,2 2-544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8.0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12 784,'-6'-12'5273,"-2"13"-3540,7 0-1683,0 1 1,0-1-1,1 0 1,-1 0-1,0 0 1,1 1 0,-1-1-1,0 0 1,1 1-1,0-1 1,-1 0-1,1 1 1,0-1 0,0 1-1,-1 1 1,27 373 2990,-25-370-3009,-1 0-1,1-1 0,1 1 1,-1 0-1,1-1 0,0 1 1,0-1-1,1 1 0,0-1 1,0 0-1,0 0 0,0 0 1,1-1-1,-1 1 0,1-1 1,1 0-1,-1 0 0,0 0 1,1-1-1,0 1 0,0-1 1,0 0-1,0 0 0,1-1 1,-1 0-1,11 3 0,-9-3-155,0-1 0,1 0 0,-1 0 0,0-1-1,1 0 1,-1 0 0,1 0 0,-1-1 0,0-1 0,1 1 0,-1-1-1,0 0 1,0-1 0,0 0 0,-1 0 0,1 0 0,-1-1-1,1 0 1,-1 0 0,7-6 0,-4 2-336,-5 5-34,-1 0 1,1 0 0,-1-1 0,0 1 0,0-1 0,0 0 0,4-6 0,-6 7 270,-1 1-1,1 0 1,-1-1-1,1 1 1,-1-1-1,0 0 0,0 1 1,0-1-1,0 1 1,-1-1-1,1 1 1,-1-1-1,1 1 0,-1 0 1,0-1-1,0 1 1,-2-3-1,0-9-938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8.3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51 480,'-20'1'802,"15"-2"-456,-1 1 0,1 0 0,0 1 0,0-1 0,0 1 0,0 0 0,0 0 0,-7 4 2391,35-11-2048,10 5-649,0-2 0,57-11 1,-79 11 139,45-10-1274,-6-4-4102,-47 14 4481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9.0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278 180 56,'0'0'633,"3"-32"1692,-10 0-364,7 29-1843,0-1 1,-1 0-1,0 1 1,1-1 0,-1 1-1,0-1 1,-1 1-1,1-1 1,-1 1 0,0 0-1,1 0 1,-1 0-1,-1 0 1,1 0 0,0 0-1,-1 0 1,1 1-1,-1-1 1,-3-2 0,-3-2 51,-1 1 0,1-1-1,-1 1 1,0 1 0,-1 0 0,-12-4 0,20 8-160,-1 0-1,1 0 1,-1 1-1,1-1 1,-1 1-1,1 0 1,-1 0-1,0 0 1,1 0-1,-1 1 1,1-1-1,-1 1 1,1 0-1,-1 0 1,1 1-1,0-1 1,0 1-1,-1-1 1,1 1 0,0 0-1,0 0 1,1 0-1,-1 1 1,-4 4-1,-1 1 19,1 2-1,0-1 1,1 1-1,0-1 1,0 2-1,1-1 1,0 1-1,1-1 1,1 1-1,-1 1 1,2-1 0,-1 0-1,2 1 1,-1-1-1,2 1 1,-1-1-1,2 1 1,-1 0-1,5 20 1,-3-27-34,0 0 0,0 0 0,0 0 0,0 0 1,1 0-1,-1-1 0,1 1 0,1-1 0,-1 0 0,0 0 0,1 0 1,0 0-1,0 0 0,0-1 0,1 0 0,8 5 0,-10-6 2,1 0-1,0 0 1,0-1-1,0 1 1,1-1-1,-1 0 1,0 0-1,0 0 1,1-1-1,-1 0 1,0 1-1,0-2 1,1 1-1,-1 0 1,0-1-1,1 0 1,-1 0-1,0 0 1,0 0-1,7-4 1,-1 0-5,0 1 0,-1-2 0,0 1 1,-1-1-1,1 0 0,-1-1 0,0 0 0,-1 0 1,1-1-1,-1 0 0,-1 0 0,0-1 0,7-12 0,-10 15 67,-1 0 0,0 0-1,0 0 1,-1-1-1,1 1 1,-1 0 0,-1-1-1,1 1 1,-1-1-1,0 1 1,-1-1 0,0 1-1,0 0 1,0-1-1,-1 1 1,1 0 0,-2 0-1,1 0 1,-1 0-1,-3-7 1,5 11 95,-6 9 206,-1 9-529,5-3 10,0 1 0,0-1 1,2 1-1,0 0 0,1 26 0,0-36 210,0 0 0,0 1 0,1-1 0,0 0 0,0 0 0,0 0 0,0-1 0,0 1 0,1 0 0,0 0 0,0-1 0,0 1 0,0-1 0,0 1 0,1-1 0,-1 0 0,1 0 0,0 0 0,0-1 0,0 1 0,1-1 0,-1 1 0,0-1 0,1 0 0,4 2 0,-5-3-48,1-1-1,0 1 1,0-1 0,-1 1 0,1-1 0,0 0 0,0 0-1,0-1 1,-1 1 0,1-1 0,0 0 0,-1 0 0,1 0-1,0-1 1,-1 1 0,0-1 0,1 1 0,-1-1 0,0 0-1,0-1 1,0 1 0,0-1 0,0 1 0,0-1 0,-1 0-1,4-4 1,2-4 8,0 0-1,0 0 0,-1-1 0,0 0 1,9-24-1,-13 26-15,0-1-1,0 1 1,-1-1-1,1-21 1,-2 26-18,-1 1 0,0 0 0,-1 0 0,1 0 0,-1-1-1,0 1 1,0 0 0,-1 0 0,1 0 0,-1 0 0,-4-8 0,5 13 79,1-1 0,-1 0 1,0 0-1,1 0 1,-1 0-1,0 0 0,1 0 1,-1 1-1,0-1 0,0 0 1,0 1-1,0-1 1,0 1-1,-2-2 0,3 2-48,-1 0 1,1 0-1,0 0 0,-1 0 0,1 0 0,-1 0 0,1 1 0,-1-1 0,1 0 0,-1 0 1,1 0-1,0 0 0,-1 1 0,1-1 0,-1 0 0,1 0 0,0 1 0,-1-1 0,1 0 1,0 1-1,-1-1 0,1 0 0,0 1 0,0-1 0,-1 0 0,1 1 0,-3 5-143,0 1 0,1-1 0,-1 1 0,1 0 0,-1 8 0,0 0 254,1 1 0,0 0 0,1 0-1,1-1 1,0 1 0,1 0 0,1 0 0,4 18-1,-3-28-421,-1-1 0,2 0 0,-1 1 0,1-1 0,-1-1 0,1 1-1,1-1 1,-1 1 0,1-1 0,0 0 0,-1-1 0,2 1-1,-1-1 1,0 0 0,6 2 0,1 0-4228,-7-3 4110,-3 1-936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9.3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 47 56,'-3'-4'154,"0"0"0,0 0-1,0 0 1,0 0 0,-1 1 0,1-1 0,-6-3 0,-2-2 566,10 8-681,0 1 0,0-1-1,0 1 1,0 0 0,0-1 0,0 1 0,0 0 0,0 0 0,0 0 0,0 0 0,0 0-1,0 0 1,0 0 0,0 0 0,0 0 0,0 0 0,0 1 0,0-1 0,0 0-1,0 1 1,0-1 0,0 1 0,1-1 0,-1 1 0,0-1 0,-1 2 0,0-1 14,0 0 0,1 0 0,-1 1 1,1-1-1,0 0 0,-1 1 0,1-1 0,0 1 1,0-1-1,0 1 0,0 0 0,0-1 0,-1 4 1,1 3 50,0 1 0,1 0 0,0 0 0,0-1 0,1 1 0,3 12 0,-3-16-86,0-1 1,0 1-1,0-1 1,1 1-1,0-1 1,-1 0 0,2 0-1,-1 0 1,0 0-1,1 0 1,0-1-1,0 1 1,0-1-1,5 5 1,-7-7-23,0-1 0,0 1 1,1-1-1,-1 1 0,0-1 0,1 1 1,-1-1-1,1 0 0,-1 0 1,1 1-1,-1-1 0,1 0 0,-1 0 1,0-1-1,1 1 0,-1 0 0,1 0 1,-1-1-1,0 1 0,1-1 1,-1 1-1,0-1 0,1 1 0,-1-1 1,0 0-1,0 0 0,1 0 0,-1 0 1,0 0-1,0 0 0,0 0 1,0 0-1,0 0 0,-1 0 0,1 0 1,1-2-1,1-2-24,0 1 1,0-1-1,-1 0 1,0 0-1,1 0 1,-1 0-1,-1 0 1,2-8-1,-2 10 34,-1 0-1,0 0 1,0 0-1,0 0 1,0 0-1,0 0 1,0 0 0,-1 0-1,0 1 1,1-1-1,-1 0 1,0 0-1,0 0 1,-1 0-1,-1-2 1,2 3-21,0 1 1,0 0-1,-1 0 0,1 0 1,0 0-1,-1 0 1,1 0-1,-1 0 1,1 1-1,-1-1 1,0 0-1,1 1 1,-1-1-1,1 1 1,-1 0-1,0 0 0,1-1 1,-1 1-1,0 0 1,0 0-1,1 1 1,-1-1-1,0 0 1,1 0-1,-1 1 1,1-1-1,-1 1 0,0 0 1,-2 1-1,2-1-51,-1 0 0,1 1-1,-1-1 1,1 1-1,0 0 1,0-1 0,0 1-1,0 0 1,0 0 0,1 0-1,-1 1 1,0-1-1,1 0 1,0 1 0,-1-1-1,1 1 1,0-1 0,0 1-1,0-1 1,1 1-1,-1 0 1,1-1 0,-1 4-1,0 2-190,1 1-1,0-1 1,0 1-1,1-1 0,0 0 1,3 14-1,0-4-264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6.53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30 62 1500,'-3'-10'1564,"0"0"-1,-14-32 7244,16 47-8619,-2 20 292,1 1 0,2 35 0,0 10-26,0 39 143,2-41-849,-1-52 443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9.7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44 114 196,'0'3'234,"0"0"1,-1-1-1,1 1 0,0 0 1,-1 0-1,0-1 1,0 1-1,0 0 0,0-1 1,0 1-1,0-1 0,0 1 1,-1-1-1,-2 4 0,-11 25 1120,15-29-1297,-4 11 342,1 1 0,1-1 0,0 1 0,0 15 934,4-32-1283,-1 0 0,0-1-1,1 1 1,-1-1 0,0 1-1,-1-1 1,1-4 0,2-20 35,-2 13-68,0-1-1,1 0 1,1 0-1,6-19 1,1 11 6,-8 15-55,1 1-1,0 0 1,0-1-1,1 1 1,1 1-1,-1-1 1,1 1 0,9-11-1,-12 17 37,-1 0 0,1 0 0,-1 0 0,1 0 0,0 0 0,-1 1 0,1-1 0,0 0-1,0 1 1,0 0 0,-1-1 0,1 1 0,0 0 0,0 0 0,0 0 0,0 0 0,-1 1 0,1-1 0,0 0 0,0 1 0,0-1 0,-1 1 0,1-1-1,0 1 1,-1 0 0,1 0 0,0 0 0,-1 0 0,1 0 0,1 2 0,3 2 11,0 0-1,0 0 1,-1 0 0,1 1-1,7 11 1,-7-8 17,-1 1 0,0-1 0,0 1 0,-1 0 0,0 0-1,-1 0 1,0 1 0,-1-1 0,0 1 0,0-1 0,-1 15 0,6 23-120,-7-45-72,-1 3-518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0.2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16 475 616,'-1'0'97,"1"0"0,0 0 0,-1 0 0,1 1 0,-1-1 0,1 0 0,-1 0 0,1 0 0,0 0 0,-1 0 0,1 0 0,-1 0 0,1 0 0,-1 0 0,1-1 0,0 1 0,-1 0 0,1 0 0,-1 0 1,1 0-1,0-1 0,-1 1 0,1 0 0,0 0 0,-1-1 0,1 1 0,0 0 0,-1 0 0,1-1 0,0 1 0,-1 0 0,1-1 0,0 1 0,0-1 0,0 1 0,-1 0 0,1-1 0,0 0 0,-1-23 2406,12-23-1228,32-38-1150,-31 63-134,0 0 1,-2 0-1,12-36 1,-11 24-68,-7 22 64,0 0 1,0 0-1,-1 0 1,-1 0-1,0 0 0,-1 0 1,0-1-1,-1-12 1,1 24 14,-1 0 0,0 0 0,0-1 0,-1 1 1,1 0-1,0 0 0,0-1 0,-1 1 0,1 0 1,0 0-1,-1 0 0,1-1 0,-1 1 0,0 0 0,1 0 1,-1 0-1,0 0 0,0 0 0,0 0 0,1 0 1,-1 0-1,0 1 0,0-1 0,0 0 0,0 0 0,-1 1 1,1-1-1,0 1 0,0-1 0,0 1 0,0-1 0,-1 1 1,1 0-1,0-1 0,0 1 0,-1 0 0,1 0 1,0 0-1,-1 0 0,1 0 0,0 0 0,0 1 0,-1-1 1,-1 1-1,-2 1-1,-1 1 0,1-1 0,0 1 0,1 0 0,-1 0 0,1 1 0,-1 0 1,1-1-1,-5 7 0,6-7-8,0 1 1,0 0-1,0 0 1,0 0-1,1 0 1,0 0 0,0 1-1,0-1 1,0 1-1,1-1 1,-1 1-1,1 0 1,0 0-1,1-1 1,-1 1-1,1 0 1,0 0 0,0 0-1,1 0 1,-1-1-1,1 1 1,0 0-1,0 0 1,1-1-1,0 1 1,-1-1-1,1 1 1,1-1 0,-1 0-1,1 0 1,-1 0-1,1 0 1,1 0-1,-1-1 1,0 1-1,1-1 1,5 4-1,172 130 481,-175-133-500,0 1 0,0 0 0,0 0 0,0 1 0,-1-1 0,0 1 0,6 10 0,-9-13 27,0 0 0,-1 0 0,1 0 0,-1 0 1,0 0-1,0 0 0,0 1 0,0-1 0,-1 0 1,1 1-1,-1-1 0,0 0 0,0 1 0,0-1 0,0 0 1,-1 1-1,1-1 0,-1 0 0,-2 5 0,2-4-355,-2 0 1,1-1-1,0 1 0,-1 0 0,1-1 0,-1 0 0,-6 6 0,-1-19-3526,9 6 2558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1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70 150 92,'-15'-27'7813,"14"28"-7794,0-1-1,0 0 1,0 1-1,1-1 1,-1 0-1,0 1 1,0-1-1,0 1 1,1-1-1,-1 1 1,0 0-1,0-1 1,1 1-1,-1 0 1,0 0-1,1-1 1,-1 1-1,1 0 1,-1 0-1,1 0 1,0 0-1,-1-1 1,1 1-1,0 0 1,0 0-1,-1 0 1,1 0-1,0 0 1,0 0-1,0 0 1,0 0-1,0 0 1,0 0-1,1 1 1,2 50 281,-1-24-46,-2-13-221,1-1-1,0 1 1,1-1 0,0 1 0,1-1 0,1 0-1,0 0 1,1-1 0,1 1 0,0-1-1,12 19 1,13-3-167,-29-28 133,0 0 0,0-1 0,0 1 0,0 0 0,0-1 0,0 1 0,1-1 0,-1 1 0,0-1 0,0 0 0,0 0 0,0 0 0,1 0 0,-1-1 0,0 1 0,0-1-1,0 1 1,0-1 0,0 0 0,3-1 0,3 0-3,-6 1 8,1 1 1,-1-1 0,1 0 0,-1-1-1,1 1 1,-1 0 0,0-1 0,1 1 0,-1-1-1,0 0 1,0 0 0,0 0 0,-1 0-1,1 0 1,0 0 0,1-3 0,0-1 27,0 1 1,-1-1 0,0 1 0,0-1-1,0 0 1,-1 0 0,1-6 0,0-6-95,-1 0 0,-1 1 0,-1-1 0,-3-24 1,-1 20 35,-1 0 0,-1 1 0,-1-1 0,-1 2 0,-1-1 0,-1 1 0,0 1 0,-2 0 0,-22-27 0,35 45 10,-1 0 1,0 0 0,0 0 0,0 0 0,0 0 0,0 0 0,0 0 0,0 0-1,-1 0 1,1 1 0,0-1 0,0 0 0,-1 1 0,1-1 0,0 1 0,-1-1-1,1 1 1,0 0 0,-1-1 0,1 1 0,-1 0 0,1 0 0,-1 0 0,1 0-1,0 0 1,-1 0 0,1 1 0,-1-1 0,1 0 0,0 1 0,-1-1 0,1 1-1,0-1 1,-1 1 0,1 0 0,0 0 0,0-1 0,0 1 0,-2 2 0,-4 3 7,1 1 1,0-1 0,0 1 0,-9 15 0,10-15 22,2-1 6,-1-1 0,2 1 0,-1 0 0,0 0 0,1 0 1,1 0-1,-1 0 0,1 1 0,0-1 0,0 1 0,0-1 0,1 0 0,1 13 0,-1-3 100,1-15-111,-1-1-1,0 1 0,1 0 1,-1 0-1,1-1 0,-1 1 1,1-1-1,-1 1 0,1 0 1,-1-1-1,1 1 0,0-1 1,-1 1-1,1-1 0,0 1 1,-1-1-1,1 0 1,0 1-1,-1-1 0,1 0 1,0 0-1,1 1 0,17 4 95,-17-4-91,1-1-2,0 0 1,0 0 0,0-1 0,0 1 0,0-1 0,0 1 0,0-1-1,0 0 1,0 0 0,0 0 0,0-1 0,5-2 0,32-24 98,-29 18-84,1-2-78,0 1-1,26-17 1,-35 26 15,0 1 0,0-1 1,0 0-1,0 1 1,1-1-1,-1 1 1,0 0-1,1 0 1,-1 0-1,0 1 0,1-1 1,-1 1-1,1 0 1,-1 0-1,1 0 1,-1 0-1,0 1 0,1-1 1,-1 1-1,5 1 1,-3 2 71,-1 0 0,1 1 0,-1-1 0,1 1 0,-1-1 0,-1 1 0,1 1 0,-1-1 1,4 7-1,10 15 196,2-5-25,-10-13-163,-1 1 0,0 0-1,0 0 1,-1 1 0,0 0 0,7 18 0,19 44 2474,-34-74-2502,0 1-1,0-1 0,0 1 0,0-1 1,1 0-1,-1 1 0,0-1 0,0 0 1,0 1-1,1-1 0,-1 0 0,1 0 0,-1 0 1,0 0-1,1 0 0,0 0 0,-1 0 1,1 0-1,-1 0 0,1 0 0,0-2 1,-8-26 329,7 24-290,-1-6-40,1 1 1,0 0-1,1 0 1,0 0-1,1 0 1,0-1-1,0 1 1,1 0-1,1 0 1,-1 1-1,7-15 1,5-25-209,-13 40 79,1-1 0,0 1 1,1-1-1,0 1 0,1 0 1,-1 0-1,2 0 0,8-14 1,-13 23 74,1-1 1,0 1-1,0-1 1,0 1-1,0-1 0,0 1 1,-1 0-1,1 0 1,0-1-1,0 1 1,0 0-1,0 0 1,0 0-1,0 0 1,0 0-1,0 0 0,0 0 1,0 0-1,0 0 1,0 0-1,0 1 1,0-1-1,0 0 1,0 1-1,0-1 1,-1 1-1,1-1 1,0 1-1,1 0 0,19 16-499,39 48 535,-53-58 43,-1 0 0,1 0 1,-1 1-1,0 0 0,-1 0 1,0 0-1,0 1 0,-1 0 1,0 0-1,4 16 0,-5-18-131,0 13-342,-3-17 434,1 0 0,-1 0 1,1 0-1,-1 0 0,1-1 1,0 1-1,0 0 0,0 0 1,2 4-1,-2-6 41,0-1-186,0 0 167,0-1 0,-1 1 0,1 0 0,0-1 1,0 1-1,0-1 0,-1 1 0,1-1 0,0 1 0,-1-1 0,1 0 0,0 1 1,-1-1-1,1 0 0,-1 1 0,1-1 0,-1 0 0,1 0 0,-1 0 0,0 1 0,1-3 1,10-21 253,-10 22-256,8-23-204,10-46 1,-15 51 147,1 1 1,0 0-1,2 1 1,12-26 0,-19 43 31,0 1 0,1-1 0,-1 1 1,0-1-1,1 0 0,-1 1 0,1-1 1,-1 1-1,1-1 0,-1 1 0,1-1 1,-1 1-1,1-1 0,-1 1 0,1-1 1,0 1-1,-1 0 0,1 0 0,-1-1 1,1 1-1,0 0 0,-1 0 0,1 0 1,0-1-1,0 1 0,-1 0 0,1 0 0,0 0 1,1 0-1,0 1-22,-1 0-1,1 0 1,0-1-1,-1 1 1,1 0-1,-1 0 1,1 1-1,-1-1 1,1 0 0,-1 0-1,2 3 1,29 44-583,-21-29 680,-2 1 0,0 0 0,-1 0 0,-1 0 0,-1 1 0,3 22 0,0-9-421,0-10-2693,2-5-2063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1.8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1 197 48,'13'-9'1945,"1"10"-1180,-9 0-702,0 0-1,1 0 0,-1-1 1,0 0-1,0 0 1,1 0-1,-1-1 0,0 0 1,0 0-1,0 0 0,0 0 1,0-1-1,0 0 0,5-3 1,-3 0-2,-1-1-1,-1 0 1,1-1 0,-1 1 0,0-1 0,0 0 0,-1 0 0,0-1 0,-1 1-1,6-15 1,-4 10 290,-5 9-255,1 0-1,-1 0 1,0 0-1,1-1 0,-2 1 1,1 0-1,0 0 1,-1 0-1,1-1 0,-1 1 1,0 0-1,0 0 1,0 0-1,-1 0 0,1 0 1,-1 1-1,1-1 1,-1 0-1,0 1 0,0-1 1,0 1-1,0-1 1,-5-2-1,5 4-62,0 0 0,0 0 0,-1 1 0,1-1 0,0 1 0,0-1-1,-1 1 1,1 0 0,0 0 0,-1 0 0,1 0 0,0 1 0,0-1 0,-1 0 0,1 1 0,0 0 0,0 0 0,0-1 0,0 1 0,0 0-1,0 1 1,0-1 0,0 0 0,0 0 0,0 1 0,1-1 0,-1 1 0,0 0 0,1-1 0,0 1 0,-1 0 0,-1 3 0,-3 4 56,0 1-1,0 0 1,1 0 0,0 0 0,-6 18 0,8-19-57,1 0-1,0 1 1,0-1 0,1 0-1,0 1 1,1-1-1,0 0 1,0 1 0,1-1-1,3 15 1,-2-17-8,0-1-1,0 1 1,1-1 0,0 0-1,0 0 1,0 0 0,1 0-1,0 0 1,0-1 0,1 1-1,-1-1 1,1 0 0,0-1-1,1 1 1,8 5 0,-7-5-9,1-1-1,-1 0 1,1 0 0,-1-1 0,1 0 0,0 0-1,1-1 1,-1 1 0,0-2 0,1 0 0,-1 0-1,1 0 1,-1-1 0,1 0 0,-1-1-1,1 0 1,-1 0 0,0-1 0,1 0 0,-1 0-1,13-6 1,-14 4-153,0 0 0,-1 0 1,0-1-1,1 0 0,-2 0 0,1-1 0,0 1 0,8-13 0,-5 6-1101,-1 1-1,0-1 0,0-1 0,-1 1 1,8-24-1,-11 25 315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3.1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78 64,'-2'-7'609,"-1"-2"360,1 0 1,0-1-1,0 1 1,1-1-1,0-13 1,25 33-572,-2 5-173,-1 0 0,-1 2 1,0 0-1,23 28 0,21 19-40,-43-47-146,0-1 0,1-1 0,26 13 0,-14-8 39,-8-9 34,-2 1-28,-23-11-93,-1 0 0,1-1 0,0 1 0,0 0 0,0-1 0,0 1 0,0-1 0,0 1 0,0-1 0,0 0 0,0 1 0,1-1 0,-1 0 0,0 0 0,0 1 0,0-1 0,2 0 0,-3 0-89,1 0-51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3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56 80,'-1'-9'914,"0"0"1,0 0-1,-6-20 4106,6 30-4998,0-1 1,0 0-1,0 1 0,0-1 1,0 1-1,0-1 1,0 1-1,1-1 0,-1 1 1,0 0-1,0-1 1,0 1-1,1 0 0,-1 0 1,0-1-1,1 1 1,-1 0-1,1 0 0,-1 0 1,1 0-1,-1 0 1,1 0-1,-1 2 0,-9 30 224,7-21-75,-19 56 434,-13 47-106,-3 38-1042,35-140 110,0-1 1,2 1 0,0 0 0,0 19 0,1-26-296,17 3-3942,-14-8 3663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4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301 422 336,'-8'-20'2470,"-1"1"-1175,0 1 0,-1 0 0,-20-27 0,26 40-1266,0 0 0,0 0 0,-1 0 1,1 0-1,-1 1 0,0 0 0,-1 0 0,1 0 1,-1 1-1,1-1 0,-1 1 0,0 1 1,0-1-1,-1 1 0,-9-2 0,12 4-24,0 0 0,1 0-1,-1 0 1,0 1-1,0 0 1,0 0-1,1 0 1,-1 0-1,0 0 1,1 1-1,-1 0 1,1 0 0,0 0-1,-1 0 1,1 0-1,0 1 1,0-1-1,0 1 1,1 0-1,-1 0 1,1 0-1,-4 5 1,-4 7 4,1 0 0,0 1 0,-9 25-1,14-31-2,1 1-1,1-1 0,0 1 0,0 0 0,1 0 1,1 0-1,-1-1 0,2 1 0,0 0 0,0 0 0,1 0 1,0-1-1,4 14 0,-4-18-23,1-1-1,-1 1 1,1-1 0,-1 0 0,2 1-1,-1-1 1,0 0 0,1-1 0,0 1 0,0-1-1,6 5 1,-6-6 33,-1-1-1,1 0 1,0 1 0,0-2 0,0 1-1,0 0 1,0-1 0,0 0 0,0 0-1,0 0 1,0-1 0,1 1-1,-1-1 1,0 0 0,0 0 0,1 0-1,5-2 1,-5 1-10,1 0 0,-1 0-1,1-1 1,-1 0 0,0 0 0,0 0-1,0-1 1,0 0 0,0 0 0,-1 0-1,1 0 1,-1-1 0,0 1 0,1-1-1,-2-1 1,1 1 0,-1 0 0,1-1-1,-1 0 1,0 1 0,-1-1 0,1 0-1,-1-1 1,0 1 0,0 0 0,1-9-1,0-1 18,-1 0 0,0 0 0,-1 0 0,-1-1 0,-1 1 0,0-1 0,-1 1 0,-4-19-1,6 33 14,0 0-1,0 0 0,-1 0 0,1 0 0,0 0 0,0 0 0,-1 0 0,1 0 0,-1 0 0,1 0 0,-1 1 0,1-1 0,-1 0 0,0 0 0,1 0 0,-2 0 0,1 0-20,1 1 1,0 0-1,-1 0 0,1 0 1,0 0-1,-1 0 0,1 0 1,0 0-1,-1 0 0,1 0 1,0 1-1,-1-1 0,1 0 1,-1 0-1,1 0 0,0 0 1,0 0-1,-1 1 0,1-1 1,0 0-1,-1 0 0,1 0 1,0 1-1,0-1 0,-1 0 1,1 1-1,0-1 0,-1 1 1,0 1-17,-1 0 0,0 1 0,1 0 0,0-1 0,0 1 0,-1 0 0,2 0 0,-2 4 0,0 6 64,1 0 1,0 0 0,1 0-1,0 1 1,1-1 0,0 0 0,2 0-1,5 20 1,-7-27-58,1-1 1,0 0-1,0 0 0,1 0 0,0-1 1,0 1-1,0 0 0,0-1 0,0 0 1,1 0-1,0 0 0,0 0 0,0-1 1,0 1-1,1-1 0,0 0 0,-1 0 1,1-1-1,0 1 0,0-1 0,0 0 1,9 1-1,-7-1-26,-1-1 0,1 0 1,0 0-1,0-1 0,0 0 0,0 0 0,12-3 0,-16 2 45,0 1-1,0-1 0,0 0 1,0 0-1,0-1 0,0 1 1,0-1-1,-1 1 0,1-1 1,0 0-1,-1 0 0,0 0 1,1 0-1,-1 0 0,0-1 1,0 1-1,0-1 0,0 1 1,1-5-1,8-14 11,-2-1 0,0-1 0,-1 1 0,-2-1 0,0-1-1,3-32 1,-6 22-14,-2 0 0,-2-1-1,-1 1 1,-1 1-1,-2-1 1,-1 0-1,-19-56 1,24 87 26,0 1-1,1-1 1,-1 1 0,-1-1-1,1 1 1,0-1 0,-1 1-1,1 0 1,-1 0 0,1 0-1,-1 0 1,0 0 0,-4-3-1,-1-1 137,5 7-147,-1 0-1,1 0 0,0 0 1,0 1-1,0-1 0,-1 1 1,1 0-1,0-1 0,1 1 1,-1 0-1,-3 4 0,-1 4-35,0 1-1,0 0 0,1 0 1,0 1-1,1-1 0,1 1 1,0 0-1,0 0 0,1 1 1,0-1-1,2 0 0,-1 1 1,1-1-1,3 19 0,0-7 15,2 0-1,1 1 1,0-2-1,2 1 1,1-1-1,14 27 0,-17-39-5,1 0-1,1 0 1,-1-1-1,2 0 0,-1 0 1,2-1-1,-1 0 1,1-1-1,0 0 0,1 0 1,12 5-1,-20-11 5,1 0-1,0 0 1,0-1-1,0 0 0,1 0 1,-1 0-1,0 0 1,0-1-1,1 0 1,-1 0-1,0 0 1,0 0-1,1-1 0,-1 1 1,0-1-1,0 0 1,0 0-1,0-1 1,0 1-1,0-1 1,0 0-1,0 0 0,-1 0 1,1-1-1,-1 1 1,1-1-1,-1 0 1,4-4-1,1-3-22,-1 1-1,0-1 1,0-1 0,-1 1-1,0-1 1,-1 0-1,0 0 1,5-23 0,-5 18 4,13-60-54,-17 71 59,0 0 0,-1 0 0,0 0 0,1 0 0,-2 0 0,1 0 0,-1-1 0,1 1 0,-1 0-1,-1 0 1,1 0 0,-3-6 0,3 10-15,1 0-1,-1 0 0,0-1 1,1 1-1,-1 0 1,0 0-1,0 0 0,0 0 1,0 0-1,0 0 1,0 0-1,0 0 0,0 1 1,0-1-1,0 0 1,-1 0-1,1 1 0,-2-1 1,2 1 14,0 0 1,0 0-1,0 0 1,0 0-1,0 0 1,0 0-1,1 1 1,-1-1-1,0 0 1,0 1-1,0-1 1,0 0-1,1 1 0,-1-1 1,0 1-1,1-1 1,-1 1-1,0 0 1,1-1-1,-2 2 1,-1 3 34,0-1 0,0 1 0,1-1 0,0 1-1,0 0 1,0 0 0,-2 8 0,1 4 15,0 0 0,2-1-1,-1 1 1,2 0 0,3 29 0,-2-37-79,0 0 0,1 0 1,0 0-1,1 0 0,0 0 0,0 0 1,1-1-1,0 1 0,1-1 1,-1 0-1,13 14 0,-16-21 34,1 1 1,0-1-1,0 1 0,0-1 1,0 0-1,0 1 0,0-1 1,0 0-1,0-1 0,1 1 1,-1 0-1,0-1 0,1 1 1,-1-1-1,0 1 0,1-1 1,-1 0-1,0 0 0,1 0 1,-1-1-1,0 1 0,1-1 1,-1 1-1,0-1 0,1 0 1,-1 1-1,0-1 0,3-2 1,6-3 69,0 0 1,-1-1-1,19-15 1,-26 19-87,8-6-32,-1 0 1,0-1 0,0-1 0,-1 1 0,0-2-1,-1 1 1,0-1 0,-1 0 0,-1-1 0,0 0-1,0 0 1,-1 0 0,5-25 0,-9 36 65,-1 0 0,0 0 0,0 0 0,0 1 0,0-1 1,0 0-1,0 0 0,0 0 0,-1 0 0,1 0 0,-1 1 0,1-1 0,-1 0 0,0 0 1,0 1-1,1-1 0,-1 0 0,-2-1 0,3 3-18,0 0 0,0 0 1,0-1-1,-1 1 0,1 0 0,0 0 0,0 0 0,0 0 0,0 0 1,-1 0-1,1 0 0,0 0 0,0 0 0,0 0 0,-1 0 1,1 0-1,0 0 0,0 0 0,-1 0 0,1 0 0,0 0 0,0 0 1,0 0-1,-1 0 0,1 0 0,0 0 0,0 0 0,0 0 1,0 0-1,-1 0 0,1 0 0,0 1 0,0-1 0,0 0 0,0 0 1,-1 0-1,1 0 0,0 0 0,0 1 0,0-1 0,0 0 1,-4 19-248,5 1 294,1 0 1,0 0-1,2 0 1,7 25-1,-7-37-94,0 0 0,0 0 0,0-1-1,1 0 1,0 1 0,1-2 0,-1 1-1,1-1 1,1 0 0,-1 0 0,1 0-1,0-1 1,0 0 0,1-1 0,-1 1-1,1-1 1,0-1 0,0 0 0,1 0-1,9 2 1,-12-4 62,-1-1 1,1-1-1,0 1 0,0-1 1,0 0-1,-1 0 0,1 0 1,0-1-1,-1 0 0,1 0 1,-1-1-1,0 1 0,0-1 0,0 0 1,0-1-1,0 1 0,8-9 1,0 0 14,0-1-1,-1 0 1,0-1 0,14-23 0,-19 24-91,-2 0 0,1 0 0,-1 0 0,-1-1 0,-1 0 0,0 0 0,0 0 0,0-18 0,0 3 36,-2 20 108,-1-1-1,-1 0 1,0 0 0,0 0-1,-1 0 1,0 1 0,-1-1-1,0 1 1,0 0 0,-8-15-1,6 12-84,4 10 1,0 0 1,0 0 0,0 0 0,0 1-1,0-1 1,0 0 0,-1 1-1,1-1 1,0 1 0,-1-1-1,1 1 1,-1 0 0,0 0-1,1 0 1,-1 0 0,0 0-1,0 0 1,1 0 0,-1 0-1,0 1 1,0-1 0,0 1-1,0-1 1,0 1 0,0 0-1,0 0 1,0 0 0,0 0 0,0 0-1,0 0 1,0 0 0,0 1-1,-3 0 1,2 0-2,0 0 0,1 0 0,-1 1 1,0-1-1,1 0 0,-1 1 0,1 0 0,-1-1 1,1 1-1,0 0 0,0 0 0,0 0 0,0 1 0,0-1 1,0 0-1,1 1 0,-1 0 0,1-1 0,-1 1 0,1 0 1,0-1-1,0 1 0,0 4 0,-2 10 17,1 1 1,0-1-1,1 1 0,1-1 0,1 1 0,1 0 1,5 25-1,-4-33-39,0 0 0,1 0 0,0 0 0,0 0 0,1-1 1,0 1-1,1-1 0,0 0 0,1-1 0,0 0 0,0 0 0,0 0 0,16 12 0,-16-15-121,0 1-1,1-1 1,-1-1 0,1 0-1,0 0 1,0 0-1,0-1 1,0 0-1,0 0 1,1-1-1,0 0 1,-1-1-1,1 0 1,0 0-1,0-1 1,-1 0-1,1-1 1,0 0-1,0 0 1,-1 0-1,1-2 1,13-4-1,-17 6-514,15-7-1300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5.6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56 384,'-2'0'191,"0"-1"0,1 1 0,-1 0 0,0-1 0,0 1 0,1 0-1,-1 0 1,0 0 0,0 0 0,0 1 0,1-1 0,-3 1 0,-8-1 1937,19-6-1042,33-38 705,-41 43-1970,1 1 184,0 0 0,0-1 1,-1 1-1,1 0 1,0-1-1,-1 1 0,1 0 1,0-1-1,0 1 1,-1 0-1,1 0 0,0 0 1,-1-1-1,1 1 1,-1 0-1,1 0 0,0 0 1,-1 0-1,1 0 1,-1-1-1,1 1 0,0 0 1,-1 0-1,1 0 1,-1 0-1,1 0 0,0 0 1,-1 0-1,1 1 1,-1-1-1,1 0 1,0 0-1,-1 0 0,1 0 1,-1 0-1,1 1 1,0-1-1,-1 0 0,1 1 1,-15 10 275,12-4-246,1 0 0,0-1 0,0 1 1,1 0-1,-1 0 0,1 12 0,1-16 56,6 17-260,-5-19 160,1-1 1,-1 1-1,0-1 1,0 1-1,0-1 0,0 0 1,1 1-1,-1-1 1,0 0-1,0 0 1,1 0-1,-1 0 0,0 0 1,0 0-1,1 0 1,-1-1-1,0 1 1,0 0-1,1-1 1,-1 1-1,0-1 0,0 1 1,0-1-1,0 0 1,0 1-1,0-1 1,0 0-1,0 0 0,0 1 1,0-1-1,0 0 1,0 0-1,-1 0 1,1 0-1,0-2 0,3-2-171,-1 0 0,0 0 0,0 0 0,0 0 0,-1-1-1,3-8 1,-4 13 50,-1 0-1,0 0 0,0 0 0,0 1 1,0-1-1,0 0 0,0 0 1,0 0-1,-1 1 0,1-1 0,0 0 1,0 0-1,-1 1 0,1-1 1,0 0-1,-1 0 0,0 0 0,-3-12-2259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18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227 402 32,'-36'0'1301,"13"-12"-758,2 2-229,-22-16 241,-24-25 303,63 47-537,0 0-1,0 0 1,0-1-1,1 1 1,-1-1-1,-3-8 697,6 12-992,1 1 1,0 0-1,-1 0 0,1 0 1,0 0-1,-1 0 1,1-1-1,0 1 1,0 0-1,-1 0 1,1-1-1,0 1 1,0 0-1,-1 0 1,1-1-1,0 1 1,0 0-1,0-1 1,-1 1-1,1 0 1,0 0-1,0-1 1,0 1-1,0 0 0,0-1 1,0 1-1,0-1 1,0 1-1,0 0 1,0-1-1,0 1 1,0 0-1,0-1 1,0 1-1,0 0 1,0-1-1,0 1 1,0-1-1,1 1-24,-1 0-1,0 0 0,1-1 1,-1 1-1,1 0 1,-1 0-1,0 0 1,1-1-1,-1 1 1,1 0-1,-1 0 0,0 0 1,1 0-1,-1 0 1,1 0-1,-1 0 1,1 0-1,-1 0 1,0 0-1,1 0 1,-1 0-1,1 0 0,-1 0 1,0 0-1,1 1 1,-1-1-1,1 0 1,-1 0-1,0 0 1,1 1-1,-1-1 0,0 0 1,1 0-1,-1 1 1,0-1-1,1 1 1,10 9 67,-1 1 0,-1 0 0,11 15-1,-18-23-55,28 37 145,89 130 123,-114-163-267,0-1 0,0 1 0,1-1 1,0 0-1,0 0 0,1-1 0,-1 0 1,9 5-1,18 15 31,-23-15-118,-10-9 82,0-1 1,1 1 0,-1 0-1,1-1 1,-1 1-1,1 0 1,-1-1-1,1 1 1,-1-1-1,1 1 1,0-1 0,-1 1-1,1-1 1,0 1-1,-1-1 1,1 0-1,0 1 1,-1-1-1,1 0 1,0 1-1,0-1 1,0 0 0,-1 0-1,1 0 1,0 0-1,0 0 1,0 0-1,-1 0 1,1 0-1,0 0 1,0 0-1,0 0 1,-1-1 0,1 1-1,0 0 1,0-1-1,-1 1 1,1 0-1,0-1 1,-1 1-1,1-1 1,0 1 0,-1-1-1,1 1 1,-1-1-1,1 1 1,-1-1-1,1-1 1,4-3-40,-1 0 1,0 0-1,0-1 1,0 0-1,-1 0 1,4-10-1,11-17-49,-11 19 70,0 0 1,-1-1-1,0 0 1,-1 0 0,-1 0-1,0 0 1,-1-1-1,-1 1 1,0-1-1,-1 0 1,-1 1-1,0-1 1,-3-19-1,-6-16-90,-2-1-1,-27-77 1,36 121 68,-19-40 113,21 47-82,0 0 0,0 1 0,0-1 0,0 0 0,0 0 0,0 1 0,0-1 0,-1 0 0,1 1 0,0-1 0,-1 0 0,1 0 1,0 1-1,-1-1 0,1 1 0,-1-1 0,1 0 0,-1 1 0,1-1 0,-1 1 0,0-1 0,1 1 0,-1 0 0,0-1 0,1 1 0,-1 0 0,0-1 0,1 1 0,-1 0 0,-1-1 0,0 2 0,1-1-1,-1 0 1,1 1-1,-1-1 1,1 1-1,0-1 1,-1 1 0,1 0-1,0 0 1,-1 0-1,1 0 1,0 0-1,0 0 1,-2 1-1,-2 3-1,1 0-1,-1 1 1,1 0-1,0-1 1,0 1 0,-3 9-1,5-8 5,0 0 0,0 0 0,1 0 0,0 1 1,0-1-1,1 0 0,0 1 0,0-1 0,0 0 0,1 0 0,1 1 0,-1-1 0,1 0 0,0 0 0,1 0 0,-1 0 1,1-1-1,1 1 0,-1-1 0,6 7 0,-4-6-14,0-1 0,0 1 0,0-1 0,1-1 0,0 1 0,0-1 0,1 0 1,-1 0-1,1-1 0,0 0 0,0 0 0,1-1 0,-1 0 0,1 0 0,-1-1 0,1 0 0,0 0 0,8 1 0,-2-3 26,-1-1-1,0 0 0,1 0 0,-1-2 0,0 1 0,25-10 1,75-34-479,-102 41 293,-11 5 6,0-1-1,0 1 1,-1-1-1,1 1 1,0-1 0,0 1-1,0-1 1,0 1-1,-1-1 1,1 1 0,0 0-1,0-1 1,-1 1-1,1-1 1,-4-2-1507,4 3 1506,-1 0 1,1 0 0,-1 0-1,1 0 1,-1 0-1,1-1 1,0 1 0,-1 0-1,0 0 1,-8-1-1124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2:59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189 106 104,'0'0'979,"-10"-14"523,10 2-1199,0 9-66,0-1-48,0 1-1,0 0 1,-1-1 0,1 1-1,-1 0 1,1-1 0,-1 1-1,-2-4 1,2 5 98,1 1-202,0 0-1,0-1 1,0 1 0,0 0 0,0 0 0,0-1-1,-1 1 1,1 0 0,0 0 0,-1-1 0,1 1-1,-1 0 1,0 0 0,1 0 0,-1 0 0,0 0-1,0 0 1,0 0 0,1 0 0,-1 0 0,0 0-1,0 0 1,-3-1 0,2 1 2,0-1 0,0 1 0,0-1 0,-1 1-1,1 0 1,0 0 0,-1 0 0,1 0 0,-1 1 0,1-1 0,-5 0-1,4 1-47,0 1-1,0 0 1,0-1-1,0 1 1,0 0-1,0 0 0,0 1 1,1-1-1,-1 0 1,0 1-1,1 0 0,-1 0 1,1 0-1,0 0 1,0 0-1,0 0 1,0 0-1,0 1 0,0-1 1,0 1-1,1-1 1,-1 1-1,-1 4 1,-5 12-59,0 0 1,-8 32 0,2-10 89,10-27-54,0 0-1,0 0 1,2 0-1,-1 1 1,2-1-1,0 1 1,1 0-1,2 22 1,-1-26 6,1-1 1,0 0-1,0 1 0,1-1 1,1 0-1,0 0 0,0-1 1,1 1-1,0-1 0,0 0 1,1 0-1,12 13 0,-13-17 35,0-1-1,0 0 1,0 0-1,1 0 1,0 0 0,0-1-1,0 0 1,0 0-1,0-1 1,0 0-1,1 0 1,-1 0 0,1-1-1,0 0 1,-1 0-1,1 0 1,0-1-1,0 0 1,7-2 0,-9 2-40,0-1 3,0 1-1,1-1 1,-1 0-1,0 0 0,1-1 1,-1 0-1,0 0 1,6-3-1,-10 5-40,0-1 1,0 0-1,0 1 0,0-1 0,0 0 0,0 0 0,0 1 0,0-1 1,-1 0-1,1 0 0,0 0 0,0 0 0,-1 0 0,1 0 0,-1 0 0,1 0 1,-1-1-1,1 1 0,-1 0 0,0 0 0,1 0 0,-1-1 0,0 1 0,0 0 1,0 0-1,0 0 0,0-1 0,0 1 0,0-2 0,0 2-297,0 0 239,-1 0 0,1 0-1,0 0 1,0 0 0,0 0 0,0 1 0,-1-1 0,1 0 0,0 0 0,-1 0-1,1 1 1,-1-1 0,1 0 0,-1 0 0,1 1 0,-1-1 0,0-1 0,-4-4-1869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6.89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106 62 104,'-2'-2'236,"0"0"-1,0 0 1,0 1-1,-1 0 1,1-1-1,0 1 1,-1 0-1,0 0 1,1 0 0,-1 0-1,1 1 1,-1-1-1,0 1 1,1 0-1,-1-1 1,0 1-1,0 0 1,1 1-1,-1-1 1,0 0 0,1 1-1,-1 0 1,-2 0-1,3 0-132,-1 0 0,1 0 0,0 0 0,0 1 0,0-1 0,0 0-1,0 1 1,1-1 0,-1 1 0,0 0 0,1 0 0,-1-1 0,1 1 0,-1 0 0,1 0-1,0 0 1,0 1 0,-1 3 0,0-2-41,0-1-1,1 1 1,0 1-1,0-1 1,0 0-1,0 0 0,1 0 1,0 6-1,0-5-97,0 0-1,1 0 1,0 0-1,0 0 1,0 0-1,0 0 0,1 0 1,0 0-1,0 0 1,0-1-1,1 1 1,0-1-1,0 0 0,0 0 1,0 0-1,0 0 1,1 0-1,0-1 1,4 4-1,-5-6 5,0-1 1,0 0-1,0 0 1,0 0-1,0 0 1,0 0-1,1-1 0,-1 1 1,0-1-1,0 0 1,0 0-1,0 0 0,-1 0 1,1 0-1,4-3 1,-4 2 26,1-1 1,0 1 0,-1-1 0,0 0 0,0 0-1,1 0 1,-2-1 0,1 1 0,0-1-1,-1 1 1,0-1 0,0 0 0,0 0-1,0 0 1,0 0 0,-1-1 0,0 1 0,0 0-1,0 0 1,0-1 0,-1 1 0,0-1-1,0-4 1,0 3 19,-1 0 0,0 0 0,0 0 0,0 0 1,-1 0-1,0 0 0,0 0 0,-1 1 0,1-1 0,-1 1 0,0 0 0,-1-1 0,1 1 0,-1 1 0,0-1 0,-5-4 0,7 7-30,0 1-1,1-1 0,-1 1 0,0-1 0,0 1 1,0 0-1,1 0 0,-1 0 0,0 0 0,-1 0 1,1 0-1,0 1 0,0-1 0,0 1 1,0-1-1,-1 1 0,1 0 0,0 0 0,0 0 1,0 0-1,-1 0 0,1 1 0,0-1 1,0 1-1,0-1 0,-1 1 0,1 0 0,0-1 1,0 1-1,0 1 0,0-1 0,1 0 0,-1 0 1,0 1-1,0-1 0,1 1 0,-1-1 1,1 1-1,-1 0 0,1-1 0,0 1 0,-1 0 1,1 0-1,0 0 0,0 2 0,-1 4-283,1-1 1,1 0-1,-1 1 0,1-1 0,0 1 0,1-1 0,0 0 1,0 0-1,1 1 0,0-1 0,0 0 0,0 0 0,1 0 1,0-1-1,0 1 0,1-1 0,0 1 0,9 10 0,2 4-416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0.2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115 151 184,'-18'-30'7632,"17"31"-7599,-1 1 1,1-1-1,0 0 0,-1 0 0,1 1 1,0-1-1,0 1 0,0-1 1,0 1-1,0 0 0,1-1 0,-1 1 1,0 0-1,1-1 0,-1 1 0,1 0 1,0 0-1,0 0 0,-1-1 1,1 3-1,-7 54 287,6-49-236,-1-1-55,1 1 1,1 0-1,-1-1 1,1 1-1,1 0 1,0-1-1,0 1 1,0 0-1,1-1 1,1 0-1,-1 1 1,1-1-1,1 0 0,0 0 1,0 0-1,0-1 1,1 0-1,10 13 1,-13-18 35,0-1 1,0 1-1,0 0 1,0-1 0,0 1-1,0-1 1,0 0-1,1 0 1,-1 0-1,0 0 1,1 0-1,-1 0 1,1-1-1,4 1 1,37 0 460,-30-1-587,-10-2 81,0 1 0,0-1-1,0 0 1,0 0 0,0 0 0,4-3 0,-5 3-2,0 0-5,1 0-1,-1-1 1,0 1 0,0-1 0,0 0 0,0 0 0,0 0-1,-1 0 1,1 0 0,-1-1 0,0 1 0,0-1 0,0 1-1,2-8 1,-2 2 1,0 0 1,0 0-1,-1 0 0,0-1 0,-1-12 1,-1 9-27,0 0 1,-2 1-1,1-1 1,-2 1-1,1 0 1,-2 0 0,1 0-1,-2 1 1,0-1-1,0 1 1,-1 0-1,0 1 1,-1 0-1,0 0 1,0 1 0,-1 0-1,-11-9 1,13 13-22,0 0 1,-1 1 0,1-1 0,-1 1 0,-9-3-1,-9-4 27,19 7 25,-1 0-1,0 1 0,0 1 1,0-1-1,0 1 1,-13-2-1,20 4-24,-1 1-1,1-1 1,0 1-1,-1-1 1,1 1-1,0-1 1,0 1 0,-1 0-1,1-1 1,0 1-1,0 0 1,0 0 0,0 0-1,0 0 1,0 0-1,0 0 1,1 0-1,-1 0 1,0 1 0,1-1-1,-1 0 1,0 0-1,1 1 1,-1 1-1,-9 34-168,9-36 164,-2 22-190,1 0 0,0 33 1,2-54 211,0 0 1,0 0 0,1 0 0,-1 0-1,0 0 1,1 0 0,-1 0 0,1-1-1,0 1 1,0 0 0,0 0-1,0 0 1,0 0 0,0-1 0,0 1-1,1-1 1,-1 1 0,0-1 0,1 1-1,-1-1 1,1 0 0,0 0 0,-1 1-1,1-1 1,0 0 0,0-1 0,0 1-1,0 0 1,-1 0 0,1-1 0,0 1-1,0-1 1,0 0 0,3 0 0,4 1-35,0 0 1,-1-1 0,1-1 0,-1 0 0,1 0 0,10-3 0,-5 0 111,1 0-1,-1-2 0,0 0 1,0 0-1,24-17 0,-9 2-183,36-33-1,-63 52 106,0 0 0,0 0 0,0 0 1,0 0-1,-1 0 0,1-1 0,-1 1 0,1 0 0,1-5 0,21 14 52,-13 2-281,0 1-1,15 19 1,6 4-243,-27-27 565,0 0 1,-1 0-1,1 1 1,-1 0-1,0 0 1,-1 0-1,0 0 1,0 0-1,0 1 1,-1-1 0,0 1-1,-1 0 1,1 13-1,2-2-47,-5 8 159,-1-6 1396,1-27-669,-2-21-361,1-42-760,4 52 187,0-1-1,2 1 1,7-23 0,-10 36-10,0-1 0,1 1-1,0-1 1,0 1 0,0-1 0,0 1-1,1 0 1,-1 0 0,1 0-1,0 1 1,0-1 0,1 1 0,-1-1-1,1 1 1,0 0 0,0 0 0,5-3-1,-5 5-37,0 0-1,0 1 0,0-1 1,0 1-1,0 0 0,0 0 1,0 0-1,0 0 0,0 1 1,0-1-1,0 1 1,0 0-1,0 0 0,-1 1 1,1-1-1,0 1 0,-1 0 1,1 0-1,-1 0 0,0 0 1,1 1-1,-1-1 0,0 1 1,-1 0-1,1 0 0,0 0 1,3 6-1,1 0 81,-1 0 1,-1 0-1,1 1 0,-2-1 0,1 1 0,-1 0 1,-1 0-1,0 1 0,4 18 0,-1 39-511,-6-65 414,-1 11 289,-7 1-3671,-22-18-4183,29 0 6635,-2-12-108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0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72 300,'-2'-10'825,"0"-1"0,1 1 0,0-18 1137,7 16 841,-8 100-2404,0-43 26,1 1 0,3-1 0,11 76 1,-4-66-187,-9-46-165,1 0-1,0 1 1,1-1-1,0-1 1,0 1 0,1 0-1,0 0 1,1-1 0,0 0-1,8 13 1,-10-19-40,0 0 0,1 0 0,-1 0-1,0 0 1,1-1 0,-1 1 0,1-1 0,0 0 0,-1 0 0,1 0-1,0 0 1,0 0 0,0-1 0,-1 1 0,1-1 0,0 0-1,0 0 1,0 0 0,0 0 0,0 0 0,0-1 0,0 1 0,3-2-1,2 1-76,0-2 0,0 1-1,0-1 1,0 0 0,-1 0-1,1-1 1,9-6-1,2-12-1232,-17 19 637,-1 0 0,1 0 0,-1 0-1,0 0 1,1 0 0,-1-1 0,-1 1 0,1 0-1,0-5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0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74 64,'-56'-6'10182,"75"6"-9826,0-2-270,1 0 1,-1-2 0,0 0-1,33-12 1,-27 9 68,-10 3 20,-9 2-213,0 1 1,0-1-1,0 0 1,0 0-1,-1-1 0,1 1 1,8-7-1,-14 9 50,1-1-1,-1 1 0,1-1 0,-1 1 0,1-1 0,0 1 1,-1-1-1,1 1 0,0 0 0,-1-1 0,1 1 0,0 0 1,0 0-1,-1-1 0,1 1 0,0 0 0,0 0 0,-1 0 1,1 0-1,0 0 0,0 0 0,-1 0 0,2 1 1,-15 29-9741,9-23 8989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1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215 183 60,'17'-11'2468,"-16"6"-2237,0 1 1,0-1 0,0 1-1,0-1 1,-1 1 0,1-1 0,-1 0-1,-1 1 1,1-1 0,0 1 0,-1-1-1,0 1 1,0-1 0,-1 1-1,1-1 1,-1 1 0,-4-7 0,-1-2 229,-2 0 1,0 1 0,-17-19-1,22 27-343,2 2-42,1 1 0,-1 0 1,0 0-1,0 0 0,0 0 1,0 0-1,0 1 0,0-1 1,0 0-1,-1 1 0,1 0 1,0-1-1,0 1 0,0 0 1,0 0-1,-1 0 0,1 1 1,0-1-1,0 0 0,-2 2 1,-3-1 74,1 0-1,-1 1 1,1 0 0,0 1 0,-9 4-1,9-3-181,1 0 0,-1 1-1,1 0 1,0 0 0,1 0-1,-1 0 1,1 1 0,0 0-1,0-1 1,1 2-1,0-1 1,0 0 0,0 1-1,1-1 1,-2 8 0,1-4 92,1 0 1,0 0-1,1 0 0,0 0 1,1 0-1,0 0 1,0 1-1,1-1 1,0 0-1,4 11 0,-2-7-105,-1-5 36,1-1 1,-1 1-1,1-1 0,0 1 1,1-1-1,0 0 0,5 7 1,-7-13 2,0 0 1,0 0 0,0 0-1,1 0 1,-1 0 0,0-1-1,1 1 1,-1-1 0,1 0-1,-1 0 1,1 0 0,0 0-1,-1 0 1,1 0 0,0-1 0,0 1-1,-1-1 1,1 0 0,0 0-1,0 0 1,0 0 0,0 0-1,-1-1 1,1 1 0,0-1-1,0 0 1,4-2 0,2 1 13,-1 0 0,0 0 1,0-1-1,0-1 0,0 1 1,-1-1-1,1-1 0,-1 1 1,0-1-1,0 0 0,-1-1 1,0 0-1,10-11 0,-12 12-5,-1 1 0,0-1-1,0 0 1,0 0-1,-1 0 1,0-1 0,0 1-1,0 0 1,-1-1-1,2-10 1,-2 4-97,-1 0 0,0 0 0,-1 0 1,-3-15-1,3 18-128,-3-8 754,-6 16 333,4 2-970,5 0 109,0-1 0,1 1 0,-1-1 0,0 1 1,0 0-1,1-1 0,-1 1 0,1 0 0,-1-1 0,1 1 0,-1 0 1,1 0-1,-1 0 0,1 0 0,-1-1 0,1 1 0,0 0 0,0 0 1,0 0-1,-1 0 0,1 1 0,-4 24 263,4-23-194,-1 11 27,0-1 0,1 0 0,0 0 0,2 0 0,-1 1 0,5 16 1,-4-26-101,-1 0 1,1-1 0,0 1 0,0-1 0,0 0 0,1 1 0,-1-1-1,1 0 1,-1 0 0,1-1 0,0 1 0,0 0 0,1-1-1,-1 0 1,0 0 0,1 0 0,-1 0 0,1 0 0,0-1 0,0 0-1,-1 0 1,1 0 0,5 1 0,-3-1-10,0 0 1,-1 0-1,1-1 0,0 0 1,-1 0-1,1 0 0,0-1 0,-1 1 1,1-1-1,-1-1 0,1 1 1,-1-1-1,1 0 0,-1 0 1,9-6-1,-9 3 43,0 0 1,0 0-1,0-1 1,0 0-1,-1 0 1,0 0-1,0 0 1,-1-1-1,0 0 1,0 1-1,0-1 0,-1 0 1,0-1-1,0 1 1,-1 0-1,0 0 1,-1-1-1,1 1 1,-1-1-1,0 1 1,-1 0-1,0-1 1,0 1-1,-1 0 1,0 0-1,0 0 1,0 0-1,-1 0 0,-7-12 1,8 19 535,0 7-591,2 19-394,0-18 492,2 8 27,0 1-1,2-1 0,0 0 0,1 0 0,8 19 1,-10-30-196,-1 0 0,1-1 0,1 0 1,-1 1-1,1-1 0,-1 0 0,1-1 1,0 1-1,0-1 0,1 0 0,-1 0 1,1 0-1,0 0 0,-1-1 0,1 0 1,0 0-1,0 0 0,1-1 0,-1 0 1,0 1-1,0-2 0,1 1 0,7-1 0,3-4-4594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2.2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82 164,'-18'-9'1037,"15"7"-676,-1 0 0,1 0 0,0 0 0,-1 1 0,1 0 0,0-1 0,-1 1 0,0 0 0,1 1 1,-1-1-1,0 1 0,-5-1 0,7 3-312,0 0 1,1 0 0,-1 1-1,1-1 1,-1 0 0,1 1-1,0-1 1,0 1 0,0-1-1,1 1 1,-1-1 0,0 1-1,1-1 1,0 1 0,-1 0-1,1-1 1,0 1 0,1 4-1,-1-3-41,-1 0-1,1 0 0,1 0 0,-1 0 0,0 0 1,1 0-1,0 0 0,0 0 0,0-1 1,0 1-1,1 0 0,0 0 0,-1-1 0,4 5 1,-4-8-7,0 1 1,0-1-1,0 0 1,0 1-1,0-1 1,0 0-1,0 0 1,0 0 0,0 0-1,0 0 1,1 0-1,-1 0 1,0 0-1,0-1 1,0 1-1,0 0 1,0-1-1,0 1 1,0 0 0,0-1-1,0 1 1,-1-1-1,1 0 1,0 1-1,1-2 1,20-16 6,-15 10-25,-1 0 0,0-1 0,0 1 0,-1-1 0,0 0 0,0 0 1,-1-1-1,0 0 0,-1 0 0,2-10 0,-5 19 25,1 0 1,-1 0 0,0-1 0,0 1 0,0 0-1,0 0 1,0 0 0,0 0 0,-1 0-1,1-1 1,0 1 0,-1 0 0,1 0 0,0 0-1,-1 0 1,1 0 0,-1 0 0,0 0 0,1 0-1,-1 0 1,0 0 0,0 0 0,1 1-1,-1-1 1,0 0 0,0 0 0,0 1 0,0-1-1,0 1 1,0-1 0,0 1 0,0-1 0,0 1-1,-2-1 1,-1 0-2,1 0 1,-1 0-1,0 1 1,1-1-1,-1 1 0,1 0 1,-1 0-1,0 0 1,-6 1-1,8 0-50,-1-1-1,1 1 1,-1 0 0,1 0 0,0 0-1,0 0 1,-1 0 0,1 1-1,0-1 1,0 1 0,0-1 0,0 1-1,0 0 1,1 0 0,-1 0-1,0 0 1,1 0 0,0 0 0,-2 3-1,1-1-340,0 1 0,1 0 0,-1-1 0,1 1 0,0 0 0,1 0 0,-1 0 0,1 8 0,0-11 278,0-1 1,1 1 0,-1-1 0,1 1 0,-1-1 0,1 0 0,0 1 0,0-1 0,-1 0-1,1 1 1,0-1 0,0 0 0,0 0 0,2 2 0,2 2-290,4 6-161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2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0 194 264,'0'-5'1588,"0"-1"-1311,0 1 1,1-1-1,0 1 0,0 0 0,0-1 0,0 1 0,1 0 1,0 0-1,0 0 0,0 0 0,1 0 0,-1 0 1,1 1-1,0-1 0,1 1 0,-1 0 0,1 0 0,4-4 1,27-31 693,-34 38-1036,1 1 50,0 0 0,0 0 0,0 1-1,-1-1 1,1 1 0,0-1-1,0 1 1,0 0 0,-1 0 0,1-1-1,0 1 1,-1 0 0,1 1 0,-1-1-1,1 0 1,1 3 0,1 0 1,0 1 0,-1 0 0,0-1 0,0 1 1,4 9-1,1 6 13,-1 1 1,5 23 0,-12-42-3,3 12 105,-1 0 0,-1 0 0,0 24 0,-1-29 2,0-7 6,-3 7 458,2-5 413,-2-11-511,1-1-441,0 0 0,1 0 0,0 0 1,0 0-1,1 0 0,0 0 0,0 0 1,1 0-1,0 0 0,0 0 0,1 0 1,0 0-1,6-14 0,3-5-13,2 0 0,25-40 0,-36 64-15,0 0 0,0 1 0,0-1 0,0 0 0,1 1 0,-1-1 0,1 1 0,-1 0 0,1-1 0,0 1 0,0 1 0,0-1 0,0 0 0,1 1 0,-1 0 0,0-1 0,1 1 0,-1 0 0,5 0-1,-5 1-19,-1 0 0,0 0-1,1 1 1,-1-1 0,0 0-1,1 1 1,-1 0 0,0-1-1,0 1 1,0 0 0,0 0-1,0 1 1,0-1 0,0 0-1,0 0 1,0 1 0,0-1-1,-1 1 1,1 0 0,-1 0-1,1-1 1,-1 1 0,0 0-1,0 0 1,1 0 0,-1 0-1,-1 1 1,1-1 0,0 0-1,0 3 1,3 5 216,0 0 0,0-1 1,1 0-1,11 16 0,-12-17-111,0 0-1,0 1 1,-1-1-1,0 1 1,0-1 0,-1 1-1,0 0 1,-1 0-1,0 0 1,0 0 0,-1 0-1,-1 16 1,0-12-152,-9 14-1590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3.7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89 194 220,'0'0'1290,"-14"-5"4249,16 6-5513,0-1 0,1 0-1,-1 0 1,1 0-1,-1 0 1,1 0 0,-1 0-1,0-1 1,1 1-1,-1-1 1,0 1 0,1-1-1,-1 0 1,0 0-1,0 0 1,0 0 0,0-1-1,0 1 1,3-2 0,-2 0-33,0-1 0,0 1 0,0 0 0,0-1 0,0 0 1,-1 1-1,1-1 0,-1 0 0,0 0 0,2-7 0,-3 8 39,1-1 0,-1 0-1,0 0 1,0 0-1,-1 1 1,1-1-1,-1 0 1,1 0-1,-1 0 1,-1 0-1,1 0 1,0 0-1,-1 0 1,0 0-1,0 0 1,0 0 0,0 1-1,-1-1 1,0 0-1,1 1 1,-1-1-1,-1 1 1,1 0-1,0-1 1,-1 1-1,1 0 1,-5-3-1,4 5 35,0-1 0,0 1-1,1 0 1,-2 0 0,1 0-1,0 0 1,0 1 0,0-1-1,0 1 1,0 0 0,0 0-1,-1 0 1,1 0-1,0 1 1,0-1 0,0 1-1,0 0 1,0 0 0,0 0-1,0 0 1,0 0 0,0 1-1,0-1 1,1 1 0,-5 3-1,3-3-41,0 1-1,1 0 1,0 0-1,-1 0 1,1 0-1,0 0 0,0 1 1,1-1-1,-1 1 1,1 0-1,0 0 1,0 0-1,0 0 1,0 0-1,1 0 1,0 1-1,0-1 1,0 0-1,-1 8 1,2-2 38,0 1 0,1-1 1,0 0-1,1 1 0,0-1 1,1 0-1,0 0 0,0 0 1,1 0-1,0-1 0,1 0 0,0 1 1,1-2-1,-1 1 0,2-1 1,-1 1-1,1-2 0,12 12 1,-14-15-62,-1-1 1,1 1 0,0-1 0,0 1-1,0-2 1,0 1 0,0 0 0,1-1-1,-1 0 1,1 0 0,-1-1 0,1 0-1,0 0 1,0 0 0,0 0 0,-1-1-1,1 0 1,0 0 0,0-1 0,0 0-1,0 0 1,-1 0 0,1-1 0,0 1-1,-1-1 1,0-1 0,1 1 0,-1-1-1,0 0 1,0 0 0,0 0-1,-1-1 1,1 0 0,-1 0 0,0 0-1,0 0 1,0-1 0,0 1 0,-1-1-1,0 0 1,0 0 0,0 0 0,2-8-1,-2 5-2,0 0 0,-1 0-1,0 0 1,0 0 0,-1-1 0,0 1-1,0-1 1,-1 1 0,0 0-1,-2-11 1,-3-7 74,0 1 0,-9-24 1,13 46-82,-3-20-39,1 2-540,1 18 274,-1 11 82,2 3 362,2 1 0,-1-1 0,1 0 0,1 1 0,3 14 0,11 28-385,-15-52 264,-1-1 0,1 0 0,-1 1 0,1-1 0,0 0 0,0 0 0,-1 1 0,1-1 0,0 0 0,0 0 0,0 0 0,0 0 0,1 0 0,-1 0 0,0-1 0,0 1 0,0 0 0,1-1 0,-1 1 0,0 0 0,1-1 0,-1 0 0,1 1 0,-1-1 0,1 0 0,-1 0 0,2 0 0,40-3 144,-36 0-136,1 0 1,0 0 0,-1-1 0,1 0-1,-1 0 1,0 0 0,0-1-1,-1 0 1,1-1 0,-1 0 0,0 0-1,-1 0 1,0 0 0,0-1-1,0 0 1,6-12 0,-10 17 29,0 0 0,0 0-1,0 0 1,-1 0 0,1 0 0,-1 0 0,1 0 0,-1 0 0,0 0 0,0 0 0,0 0 0,0 0-1,0 0 1,-1-3 0,1 5-9,0-1-1,0 1 1,0-1-1,0 1 1,0 0-1,-1-1 1,1 1-1,0 0 1,0-1-1,-1 1 1,1 0-1,0-1 0,0 1 1,-1 0-1,1 0 1,0-1-1,-1 1 1,1 0-1,0 0 1,-1 0-1,1-1 1,0 1-1,-1 0 1,1 0-1,0 0 1,-1 0-1,0 0-7,0 0 0,0 0 0,0 0 1,0 1-1,0-1 0,0 0 0,0 1 0,0-1 0,0 1 0,0-1 0,0 1 0,0-1 0,1 1 0,-1 0 1,-1 1-1,-3 3-30,-1 1 1,2 0-1,-1 0 1,0 0 0,1 1-1,1 0 1,-1 0-1,1 0 1,0 0 0,0 0-1,1 1 1,0-1-1,1 1 1,-1 0 0,1-1-1,1 1 1,0 0-1,0-1 1,0 1 0,1 0-1,0 0 1,0-1-1,1 1 1,0-1 0,1 1-1,-1-1 1,1 0-1,1 0 1,-1 0 0,1 0-1,0-1 1,8 9-1,-9-12 1,0 0 0,0 0-1,0-1 1,1 1-1,0-1 1,-1 0 0,1 1-1,0-2 1,0 1 0,0 0-1,0-1 1,0 0 0,1 0-1,-1 0 1,0 0-1,1-1 1,-1 0 0,0 0-1,1 0 1,4-1 0,-3 1-239,-1-1 1,1-1 0,0 1 0,-1-1 0,1 0-1,-1 0 1,0-1 0,0 1 0,0-1 0,0 0-1,0-1 1,-1 1 0,1-1 0,-1 0 0,4-5-1,-7 8-84,0 0 0,0 0 0,0 0-1,0 0 1,0 0 0,-1 0 0,1 0-1,0 0 1,-1-1 0,1 1 0,-1 0-1,1-1 1,-1 1 0,1 0 0,-1-1 0,0 1-1,0-1 1,0 1 0,0 0 0,0-1-1,0 1 1,0 0 0,0-1 0,-1 1-1,0-3 1,-2-2-1859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4.5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60 456,'-2'-3'300,"0"-1"-1,1 1 1,-1-1 0,1 1 0,0-1-1,0 1 1,0-1 0,1 1-1,-1-1 1,1 0 0,0 0 0,0 1-1,0-1 1,1-6 0,-15 118 4315,10-45-3614,4 83 1,1-128-743,2 0 1,0 1 0,8 26 0,-9-37-173,1-1 0,0 1 0,1 0 0,-1-1 0,2 0-1,-1 0 1,1 0 0,0 0 0,0-1 0,7 6 0,-8-9-95,-1-1 0,1 1 1,0-1-1,0 0 0,0 0 0,1 0 0,-1-1 0,0 0 0,1 0 1,-1 0-1,1 0 0,-1 0 0,1-1 0,-1 0 0,1 0 0,-1 0 0,1-1 1,-1 0-1,1 1 0,-1-1 0,1-1 0,-1 1 0,5-3 0,-2 1-242,0 0 0,0 0-1,-1 0 1,1-1 0,-1-1-1,1 1 1,-2-1 0,1 0-1,0 0 1,-1 0 0,0-1-1,0 0 1,5-8 0,-9 12-13,0 0 0,0 0 0,0 1 0,-1-1 0,1 0 0,0 0 0,-1 0 0,1 0 0,-1 0 1,0 0-1,0 0 0,0 0 0,0 0 0,0 0 0,0 0 0,-1 0 0,1 0 0,0 0 0,-1 0 1,0 0-1,1 0 0,-1 0 0,0 1 0,0-1 0,0 0 0,0 1 0,0-1 0,-1 0 0,1 1 1,0-1-1,-4-1 0,2 1-392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05.2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48 211 316,'-22'-5'-211,"-3"-6"7691,25 11-7416,26-1 510,20 2-555,-26 0-36,0-1-1,24-2 0,-6-5-54,0 0 0,-1-3 0,43-16 0,-78 25 72,0 0 0,0 0-1,0 0 1,0 0-1,0 0 1,0 0-1,0-1 1,-1 1-1,1-1 1,0 1 0,-1-1-1,2-1 1,5-6 3015,-9 11-2947,-1 1-1,1-1 1,-1 1-1,1 0 1,0-1 0,0 1-1,0 0 1,0 0-1,0 4 1,0 1 114,-2 7 11,1-1-1,1 1 1,0-1-1,1 1 1,0 0-1,2-1 1,-1 1-1,6 18 1,-5-27-166,0-1 0,1 1 0,0-1-1,-1 0 1,2 0 0,-1 0 0,1 0 0,-1 0 0,2-1 0,-1 0 0,0 0 0,1 0-1,-1 0 1,1-1 0,0 1 0,0-1 0,1 0 0,-1-1 0,1 0 0,-1 1 0,1-2 0,0 1-1,9 1 1,-10-2-28,0-1 0,0 0 0,0 0 0,0 0 0,0 0 0,0-1 0,0 0 0,0 0 0,0 0 0,0 0 0,-1-1 0,1 0 0,0 0 0,-1 0 0,0-1 0,1 1 0,-1-1 0,0 0 0,0 0 0,-1-1 0,1 1 0,-1-1 0,1 0 0,-1 0 0,0 0 0,-1 0 0,1 0 0,-1-1 0,3-6 0,-1 2-83,-1-1-1,0 1 1,0-1 0,-1 1-1,0-1 1,0 0-1,-2 0 1,1 0-1,-1 0 1,0 0-1,-1 1 1,0-1-1,-1 0 1,-3-10 0,2 10 43,-2-1 1,1 1 0,-1 0 0,-1 0 0,0 1 0,0 0 0,-1 0 0,0 0 0,-1 1 0,0 0 0,0 0 0,-1 1 0,1 0 0,-2 0-1,1 1 1,-1 1 0,0-1 0,0 2 0,0-1 0,-19-4 0,25 8 87,1 0 0,-1 1 0,1 0-1,-1-1 1,1 1 0,-1 1 0,1-1 0,-1 0 0,1 1 0,-1 0-1,1 0 1,-1 0 0,1 0 0,0 0 0,-1 1 0,1 0 0,0-1-1,0 1 1,0 0 0,1 0 0,-1 1 0,-4 3 0,4-2-97,0 0 0,0 0 0,0 0 0,0 0 0,1 1 1,0-1-1,0 1 0,0-1 0,0 1 0,1 0 0,0-1 1,0 1-1,0 0 0,0 9 0,1-11 68,1 0-1,-1 0 1,1 0 0,-1 0-1,1 0 1,0 0 0,0 0-1,1 0 1,-1 0 0,0 0-1,1-1 1,0 1-1,0-1 1,-1 1 0,1-1-1,1 0 1,-1 1 0,0-1-1,1 0 1,-1-1 0,1 1-1,-1 0 1,1-1-1,0 1 1,0-1 0,5 2-1,0 0-44,1-1 0,0 1 0,-1-2 0,1 1 0,0-1 0,0 0 0,16-2 0,-17 1-152,0 0 0,0-1 0,0-1-1,0 1 1,0-1 0,0 0 0,-1-1 0,1 0 0,-1 0-1,1-1 1,9-6 0,-6 4-683,10-5-1283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28.3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198 246 32,'-16'-44'975,"15"38"-819,1 0 0,-1 0 1,-1 0-1,1 1 0,-1-1 1,-5-9-1,-6-27 941,-2-63 1644,12 101-959,1 21-1276,3 46-995,-1-38 683,-1 9-81,2 1 0,2-1 0,1 1 0,13 51 0,-8-50-109,-1 0-1,-2 1 0,-1 0 0,-1 39 0,-4-45-33,2 0-1,10 56 1,20 13-63,-28-90 121,1 0 0,1 0 0,-1-1 0,2 0 0,-1 0 0,1-1 0,0 1 0,1-1 0,0-1 0,0 0 0,12 8 0,-18-13-48,1 0 0,0 0 0,0-1 1,-1 1-1,1-1 0,0 0 0,0 0 0,1 0 0,-1 0 1,0 0-1,0-1 0,0 1 0,7-1 0,-8 0 27,16-9 29,-10 3-34,-1 0-1,0 0 1,-1-1 0,1 0-1,-1-1 1,-1 1 0,0-1-1,0 0 1,0 0 0,-1-1-1,0 1 1,4-14-1,-4-13 23,-6 39-37,0 0 0,0 0-1,-1 0 1,1 0-1,-1 0 1,0-1-1,0 0 1,0 1-1,0-1 1,-1 0-1,1-1 1,-7 5 0,3-2 22,1 0 1,0 1 0,0-1 0,0 1 0,-6 8 0,4 3 21,6-13-37,0 1 1,0-1-1,0 0 0,0 0 0,-1 0 0,0 0 0,0 0 0,0-1 0,0 1 1,-7 5-1,-24 20-70,34-29 209,-12-3 80,-25-23-165,30 19-50,1-1-1,0 0 1,0 0-1,1 0 0,0-1 1,0 1-1,1-1 1,-5-15-1,-21-81-52,13 17 46,12 54 91,-16-55-1,14 61 10,1 1 0,1-1-1,-2-42 1,2 18-92,2 11-62,-7-38-165,3 50 106,-1 0-1,-2 1 1,0 0-1,-27-49 1,36 75 236,-12-2-1478,11 5 1279,1 1-1,0-1 1,0 1-1,0 0 1,0 0-1,1 0 1,-1-1 0,0 1-1,1 0 1,-1 0-1,1 0 1,0 0-1,0 0 1,-1 0 0,1 0-1,1 0 1,-1 0-1,1 4 1,9 42-1709,-5-30 1003,2 11-598,0-14 336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7.37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1 144 564,'11'17'1974,"20"122"2605,-27-125-4316,-1 0 1,-1 1-1,0-1 0,0 21 0,-4 0 4872,1-36-5075,-1 0 0,0 1 1,1-1-1,-1 0 0,1 0 0,-1 0 0,1 0 1,-1 0-1,1 0 0,0 0 0,-2-2 1,1-3 7,-1 2-10,1-1 0,0 0-1,0 1 1,0-1-1,1 0 1,0 0-1,0 0 1,0 0-1,0-6 1,2-8-76,1 0 1,0 0 0,2 1 0,0 0-1,1 0 1,0 0 0,2 0-1,0 1 1,1 0 0,1 0-1,0 1 1,1 0 0,1 1 0,1 0-1,0 1 1,1 0 0,26-22-1,-36 33-25,1 0 0,0 0-1,0 0 1,1 0-1,-1 1 1,0 0 0,1 0-1,0 0 1,-1 0 0,1 1-1,0 0 1,0 0-1,0 0 1,0 1 0,0-1-1,0 1 1,0 0 0,0 1-1,0-1 1,-1 1-1,1 0 1,0 0 0,0 0-1,0 1 1,4 2 0,0 1 22,-1 0 0,0 0 1,-1 1-1,1 0 0,-1 0 1,0 1-1,0 0 0,-1 0 1,0 1-1,-1-1 1,10 18-1,-3-4 143,-2 1 0,0 0 0,-2 0 0,0 1 0,-2 0 0,0 0 0,4 42 0,-10-62-128,7 39 23,-7-41-24,0 1 0,1 0 0,-1-1 0,0 1 0,1 0 0,0-1 0,-1 1 0,1-1 1,0 1-1,0-1 0,0 1 0,0-1 0,0 0 0,0 0 0,0 1 0,0-1 0,0 0 1,1 0-1,-1 0 0,3 2 0,1-3-403,0 0 0,0-1 0,-1 1 0,1-1 0,0 0 0,0 0 0,-1 0 0,1-1 0,-1 0 0,1 1 0,-1-2 0,0 1 0,0 0 0,0-1 0,0 0 0,0 0 0,0 0 0,-1 0 0,0-1 0,1 0 1,-1 1-1,0-1 0,-1 0 0,1 0 0,-1-1 0,0 1 0,0 0 0,0-1 0,-1 1 0,3-8 0,-1-6-859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29.3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36 92,'-9'1'401,"0"1"0,0-1 0,0 1 0,-14 6 0,11-4 0,6 0 2263,28-4-1997,33-8-535,-4-6 149,-24 6-326,0 0-1,0 2 1,55-4 0,-79 10 405,-6-1-120,-21 1-30,11 0-214,0 1 0,0 1 0,-16 3 0,-33 16-6,-21 6 37,27-17-37,91-8-57,-25-1 81,0 0 0,0 0 1,1-1-1,16-2 0,10-3-120,-30 5 34,1-1 0,-1 1 0,1-2 0,-1 1 0,0-1 0,0 0 0,1 0 0,-1-1 0,-1 0 0,8-4 1,9-14-1618,-22 20 1165,-13-13-2227,1 7 1962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30.3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89 56,'27'-28'1369,"-14"8"-1203,-10 15 677,-9-8-202,2 11-597,-1 0 1,1 0 0,0 1-1,-1-1 1,1 1-1,0 0 1,-6 0-1,2-1 52,7 3-91,1-1 0,0 0 0,-1 0 1,1 0-1,-1 0 0,1 1 0,0-1 0,-1 0 0,1 1 0,-1-1 0,1 0 1,0 0-1,-1 1 0,1-1 0,0 1 0,0-1 0,-1 0 0,1 1 1,0-1-1,0 1 0,0-1 0,-1 0 0,1 1 0,0-1 0,0 1 1,0-1-1,0 1 0,0-1 0,0 1 0,0 0 0,-3 22 21,2-16-11,1-6-13,0 0 0,0-1 0,-1 1 0,1 0 0,0 0 0,0-1 0,0 1 0,0 0 0,0 0 0,0-1 0,0 1 0,0 0 0,0 0 0,0 0 0,0-1 0,0 1 0,0 0 0,1-1 0,-1 1 0,0 0 0,1 0 0,-1-1 0,0 1 0,1 0 0,-1-1 0,1 1 0,-1-1 0,1 1 0,-1-1 0,1 1 0,0-1 0,-1 1 0,1-1 0,0 1 0,-1-1 0,1 0 0,0 1 0,-1-1 0,1 0 0,0 0 0,0 0 0,-1 1 0,1-1 0,0 0 0,0 0 0,0 0 0,-1 0 0,1 0 0,0 0 0,0 0 0,-1-1 0,1 1 0,0 0 0,0 0 0,-1-1 0,1 1 0,0 0 0,0-1 0,11-4 17,0 1-1,-1-2 1,12-6-1,-8 4-13,3-2 15,-11 6 3,0 0 0,0 0 0,0 1 0,1-1 0,-1 2 0,1-1 0,15-2 0,-23 7 48,1 0 0,0 0-1,-1-1 1,1 1 0,-1 0-1,0 0 1,0 0 0,1 0-1,-1 0 1,-1 2 0,-5 17 437,-1 0-1,-14 29 1,-7 16-532,19-33 66,1 0-1,-6 60 1,9-57 27,4-34-96,1-1-1,0 1 1,0-1-1,0 1 1,0-1 0,0 1-1,1-1 1,-1 1-1,0-1 1,1 1-1,-1-1 1,1 1-1,-1-1 1,1 1-1,0-1 1,-1 0 0,1 1-1,0-1 1,0 0-1,0 0 1,0 0-1,0 1 1,0-1-1,1 0 1,-1-1 0,0 1-1,0 0 1,3 1-1,10 9-871,-13-10 791,-1 0 1,1-1-1,0 1 1,-1 0-1,1 0 1,0 0-1,-1 0 0,1 0 1,-1 0-1,1 0 1,-1 0-1,0 0 1,1 0-1,-1 0 1,0 0-1,0 0 1,0 0-1,0 0 1,0 0-1,0 0 0,0 0 1,0 0-1,0 0 1,0 0-1,0 0 1,-1 0-1,1 0 1,-1 1-1,1 0-2,-1 8-661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52.7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3595 1423 620,'29'6'14729,"-32"-6"-14589,-1-1-1,1 1 0,-1-1 1,1 0-1,-1 0 0,1 0 1,0 0-1,0-1 0,-1 1 1,1-1-1,0 0 0,-5-4 1,-21-10 124,25 14-214,-1 0 1,1 0-1,0-1 1,0 0-1,0 0 1,-6-5-1,-6-4 52,3 2 25,1 1-1,0-2 0,-18-19 0,11 10 50,-14-10-187,-1 2 0,-59-38 0,68 48-47,4 4 65,0 0 1,-35-16-1,-87-47 165,107 56-131,-291-138-109,127 69 23,-223-86-74,335 145 4,-45-16 149,-216-48 0,298 86-23,-272-40-144,-118 25 27,377 16 223,43 4-156,0 1-1,0 1 1,-1 2 0,-34 2-1,4 0-137,41-2 260,0 0 0,1 0 0,-16 4 0,-5 1-237,29-4 149,-9 0-28,6 0-923,11-11 505,-2 8 445,0 1 1,1-1 0,-1 1-1,0 0 1,0 0 0,1 1-1,-1-1 1,7 1 0,-1-1-11,228-44-1012,-10 1 272,-89 19 605,-103 14 54,-35 11 108,-1 0-1,0 0 0,0 0 1,0 0-1,0 0 0,0 0 0,1 0 1,-1 0-1,0 0 0,0 0 1,0 0-1,0 0 0,0 0 1,0 0-1,1 0 0,-1 0 1,0 0-1,0 0 0,0 0 1,0 0-1,0-1 0,0 1 1,0 0-1,0 0 0,1 0 0,-1 0 1,0 0-1,0 0 0,0 0 1,0-1-1,0 1 0,0 0 1,0 0-1,0 0 0,0 0 1,0 0-1,0 0 0,0-1 1,0 1-1,0 0 0,0 0 0,0 0 1,0 0-1,0 0 0,0 0 1,0-1-1,0 1 0,0 0 1,0 0-1,0 0 0,0 0 1,0 0-1,0-1 0,0 1 1,0 0-1,0 0 0,-1 0 0,1 0 1,-22-2 77,-10 4-136,0 2-1,0 1 0,-44 13 1,65-15 12,-410 91 298,413-92-232,-24 3 456,-57 3 0,86-8-332,-20-3-54,2 2-431,34 3 133,18 4 203,7 1 61,1-1 1,45 1-1,64-1 18,-134-5-83,0 1 1,0 0-1,0 1 0,0 0 1,-1 1-1,0 1 0,1 0 1,-2 1-1,1 0 0,-1 1 1,20 14-1,89 51 145,-107-61-627,-14-11 510,1 1 0,0 0 0,0 0 0,0-1 0,0 1 0,0 0-1,0-1 1,0 1 0,0 0 0,0-1 0,0 0 0,0 1 0,0-1 0,0 0 0,1 1 0,0-2-4,-1 1 0,0-1 0,0 0 1,0 0-1,-1 1 0,1-1 0,0 0 0,0 0 0,0 0 0,-1 0 1,1 0-1,0 0 0,-1 0 0,1 0 0,-1-1 0,1 1 0,-1 0 1,1 0-1,-1-2 0,8-25-209,-1 0 0,-1 0 0,3-52 0,7-30-362,-7 96 508,-5 0 24,-4 11 54,6-11-36,-22 14-2131,10 0 2153,1 1 0,-1 0 0,0 0 0,1 1 0,0-1 0,-11 6 1,-11 2 167,-98 15-443,-15 15 106,58-17 312,-35 13-8,98-29-61,-1 0-1,0-2 1,0 0 0,0-1-1,-26 0 1,-82-3-674,106 2 461,22-1 270,15-1-72,29 1-8,-25 1-22,-1-2-1,0 0 0,34-5 1,-41 3-32,0 1 0,1 0 0,-1 1 0,20 1 0,3 1 22,56 13-463,-71-10 406,-17-4 6,0 0 0,0 0 0,0 0 0,1 0 0,-1-1 0,0 1 0,0-1 0,1 1 0,-1-1 0,1 0 0,2 0 0,19 27-70,-9-12 375,-10-10-315,-1 0 0,1 0-1,0 0 1,1-1 0,-1 0 0,1 0-1,-1 0 1,1-1 0,1 0 0,7 3-1,15 4 45,0 1-1,0 1 1,-1 2 0,33 21-1,-51-29 41,0 1 1,0 0-1,-1 1 0,0 0 0,-1 1 0,1 0 1,11 17-1,-11-8-180,-8-16 219,-1 0-1,1 0 1,0 0-1,0 0 1,0 0 0,0-1-1,0 1 1,1 0-1,-1 0 1,0-1 0,1 1-1,2 1 1,-13-17 133,2 5-323,1-1 0,0-1 0,-8-18 0,10 8 364,-2-8-655,2-1 0,-2-46 0,4 52 286,1 19 83,0 0 0,0 1 0,1-1 0,0 0 0,0 0 0,0 1 0,0-1 0,1 0 0,0 0 0,0 1 0,0-1 0,1 1-1,1-5 1,14-26 88,3-7-402,-17 37 250,0 1 1,0-1 0,-1 0 0,0 0 0,0 0-1,0 0 1,0 0 0,0-6 0,3 1 102,-4 9-34,0-1 1,0 1 0,-1 0 0,1 0-1,0 0 1,-1-1 0,1 1 0,0 0-1,-1-1 1,0 1 0,1 0 0,-1-1-1,0 1 1,0 0 0,0-3 0,0-43 81,4-14-478,-2 52 88,-7 16-583,4-5 833,1 0 91,0 0-1,0-1 1,0 1 0,0 0 0,0 0 0,-1-1-1,1 1 1,-1-1 0,1 1 0,-1 0-1,-1 1 1,-2 6 391,0-4-386,-1-1 1,1-1 0,-1 1 0,0-1 0,0 1 0,0-2 0,-6 4 0,-34 14 8,17-5 13,-1-2-1,0-1 0,-1-1 1,0-2-1,-1-1 0,-41 5 1,-178 4-294,208-17 198,-8 9-180,49-9 316,-20 4-178,19-4 84,0 1-1,0 0 1,-1 0-1,1 0 1,0 0-1,0 0 1,0 0 0,0 1-1,-2 2 1,2-3 16,-8 0 32,0 0 0,0 1 0,0 0 0,-15 6 0,16-5-165,0-1 0,-1 1 0,0-1 0,-14 1 0,1-2 181,44 1-173,20-2 37,-1-2 1,1-1-1,75-17 1,63-26 755,121-46-552,-268 77-46,-28 13-101,-1-1 0,1 1 1,0 0-1,-1 1 0,1-1 0,0 1 1,0 0-1,1 0 0,6-1 0,-9 1 13,0 1-1,0-1 0,0 0 1,0 1-1,-1-1 0,1 0 1,0 0-1,-1 0 0,1 0 1,0-1-1,1-1 0,11-7-45,37-11-129,-23 3-609,-16 11 1583,1 0-2453,-20 15 751,3-5 1720,-23 37-424,-13 17-271,32-47-69,0 0 1,0 1-1,1 1 1,0-1-1,-6 17 1,-3 18-65,2 1 1,3 0-1,-7 60 1,11-63 368,4-28-404,0 0-1,1 0 1,1 1-1,1-1 0,2 28 1,1-20 245,-3-23-140,-7 30 102,-8 7-71,14-36-89,-2 10 1836,1-19-1969,0-1 0,0 0 1,-1 1-1,0-1 0,-8-12 1,4 5 91,-44-78 477,48 88-434,-1 1-1,0 1 1,0-1-1,0 0 1,0 1-1,-1 0 1,1 0 0,-1 0-1,0 0 1,-9-3-1,-21-13-18,21 10-34,0 0 0,-1 2 0,0-1 0,-1 2-1,-28-9 1,20 7-39,-36-17 0,38 14 111,8 3-37,-1 1 1,-22-8-1,-6 7 90,24 2 21,19 6-106,0 0 0,-1 0 0,1-1 0,-1 1 0,1 0 0,-1 0 1,1 0-1,-1 0 0,1 0 0,-1 0 0,1 0 0,-1 0 0,1 0 0,-1 0 1,1 0-1,-1 0 0,1 0 0,-1 0 0,1 0 0,-1 0 0,1 1 0,0-1 1,-1 0-1,1 0 0,-1 0 0,1 1 0,0-1 0,-1 0 0,1 1 0,-1-1 1,1 0-1,0 1 0,-1-1 0,1 1 0,0 0 4,0-1 0,0 0 0,0 1 0,0-1-1,0 0 1,0 1 0,1-1 0,-1 0 0,0 1 0,0-1 0,0 0 0,1 0 0,-1 1 0,0-1-1,0 0 1,1 1 0,-1-1 0,0 0 0,1 0 0,-1 0 0,0 0 0,0 1 0,1-1-1,-1 0 1,1 0 0,-1 0 0,0 0 0,1 0 0,-1 0 0,0 0 0,1 0 0,-1 0 0,0 0-1,1 0 1,-1 0 0,1 0 0,17-2-33,-11 1 39,46-4 37,-42 3-47,1 1-1,0 0 1,0 0 0,0 1 0,0 1-1,15 2 1,-5 2 15,-1 0-1,0 2 1,0 0-1,-1 2 1,0 0 0,0 1-1,-1 1 1,27 21-1,6 13-92,71 79 0,-104-105-66,-12-13 205,-1 0 0,-1 0 0,1 1 1,7 10-1,-12-15 153,-1-2-223,1 1 8,0-1-1,0 1 1,-1-1-1,1 0 1,0 1-1,0 0 1,-1-1 0,1 1-1,-1-1 1,1 1-1,0 0 1,-1-1 0,1 1-1,-1 0 1,0 0-1,1-1 1,-1 1 0,0 0-1,1 0 1,-1 0-1,0 0 1,3 4 309,2-15-176,2-9-307,-2-1 0,-1 0-1,0 0 1,1-23 0,-1 8 122,1-9-33,-2-1 0,-2-1 0,-10-84 1,0 60 97,3 51-26,4 19-105,2 0 98,0-12 121,0 11-106,0-4 188,0-2-1075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3:58.7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 1715 568,'-2'14'8168,"2"-14"-8099,0-1 0,1 1 0,-1 0 0,1 0-1,-1-1 1,1 1 0,-1-1 0,0 1 0,1 0-1,-1-1 1,0 1 0,0-1 0,1 1 0,-1-1-1,0 1 1,0-1 0,0 1 0,1-1 0,-1 1-1,0-1 1,0 1 0,0-1 0,0 1 0,0-1-1,0 1 1,0-1 0,0 1 0,0-2 52,3-32 172,-2 29-291,0 0 0,1 0 1,-1 0-1,1 0 0,0 0 0,0 0 1,1 0-1,0 1 0,0-1 0,6-6 1,40-47 373,0 0 192,62-95 0,-98 135-435,0 2-246,1 0 0,1 1 0,1 1 0,0 0 0,1 1 0,19-11 0,46-38 442,63-85 423,-81 80-780,122-111-159,6-5 453,-146 137-404,103-78-1,-64 66 99,114-58-1,-130 81 133,50-29-972,8-6 966,-73 37 490,-51 30-563,1 1 0,0-1 1,0 1-1,0 0 0,0 0 1,0 0-1,6-1 0,-9 3 31,19-20 43,-104 45-308,49-16 134,-40 15 0,42-11-38,19-8 119,1 0-1,0 1 1,0 0 0,-14 10 0,9-5 96,0-1 1,-31 12 0,29-13-150,0 0 0,-21 14 1,-44 23-117,75-40 206,-18 10 123,-46 36 0,15-5-245,-2-2 0,-112 60-1,134-82 131,-45 35 0,39-21-469,-13 8 346,53-42 99,1 0 1,0 0-1,0 0 1,1 1-1,-6 7 1,6-8 2,-1 1 0,1 0 1,-1-1-1,0 1 0,-6 4 0,-53 45 534,43-37-764,1 1 0,0 1 0,-26 34 0,23-26 476,-29 28 0,45-49-254,1 1 1,1 0 0,-1 0-1,1 0 1,-6 12 0,-10 13 11,-98 111-116,93-103 150,18-27-258,-1 0 0,1 0 0,-16 16 0,-32 37-30,-8 10 1052,51-62-663,-1 0-234,1 0 1,0 1-1,-10 15 0,11 5 392,8-20-330,3-13 13,0-1 0,-1 1-1,1 0 1,-1 0 0,1 0 0,-1 0 0,1 0 0,-1-1 0,0 1 0,1 0 0,-1-1-1,0 1 1,0 0 0,1-1 0,-1 1 0,0-1 0,0 1 0,0-1 0,0 0 0,0 1-1,-1 0 1,-2 0-17,-30 45-849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4:01.2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441 79 532,'-77'-12'2492,"10"11"585,-133 6-189,196-5-2912,-24 4 984,29-3-841,-1-1-98,0 0-10,0 0 0,0 0-1,0 0 1,0 0 0,0 0-1,0 0 1,0 0 0,0 0 0,0 0-1,0 0 1,0 1 0,0-1 0,0 0-1,0 0 1,0 0 0,0 0 0,0 0-1,0 0 1,0 0 0,0 0 0,0 1 150,0-1-151,-1 0 1,1 0 0,0 0 0,0 0-1,0 0 1,0 0 0,0 0 0,0 0-1,0 0 1,0 0 0,0 0 0,16 3 237,218 13 212,-63-7-622,-116-4 513,1-2 0,109-8 0,-151 3-316,21-2-29,-27 4 123,-13 3 212,-8-1-316,0 0-1,0-1 1,0 0-1,-1-1 0,-15-2 1,-9 1-243,-424 9-573,401-9 726,28-1 91,0 2 0,-59 7 0,99-3-1132,16-3 1368,238-17-538,-174 9 284,-23-2 378,87-21 0,-33 4-294,-112 25-102,-1 0-1,0-1 1,0 0 0,0 0 0,0 0 0,0-1 0,7-4 0,10-5 99,-4 6 436,-30 17-192,-43 23-576,-36 26 215,77-50 88,2 1-1,-1 0 1,-15 20-1,13-16-44,-137 160-93,16-40 848,131-130-845,0-1 0,1 0 0,-1 1 0,1 0 1,0 0-1,-5 9 0,8-12-81,1-2 159,-1 0-1,0 0 1,1 1-1,-1-1 1,1 0-1,-1 0 0,1 1 1,0-1-1,-1 0 1,1 1-1,-1-1 1,1 0-1,-1 1 0,1-1 1,0 1-1,-1-1 1,1 1-1,0-1 1,0 1-1,-1-1 0,1 1 1,0-1-1,0 1 1,0-1-1,0 1 1,-1 0 268,22-20 1528,-15 13-1805,0 0 1,-1-1-1,0 1 0,0-1 0,0-1 1,-1 1-1,0 0 0,-1-1 1,1 0-1,-1 0 0,-1 0 0,0 0 1,0 0-1,0-1 0,-1 1 1,0 0-1,-1-1 0,0 1 0,-2-14 1,1 8-135,-2 1 0,1-1 1,-2 1-1,0 0 0,0 0 0,-1 0 1,-1 1-1,0-1 0,-1 2 1,0-1-1,-13-16 0,-3 1 243,-28-27 0,24 33 379,6-2-525,20 19-471,7 8 174,7 4 251,1 0-1,1-1 0,-1-1 1,1 0-1,29 7 0,-16-4-56,-10-3 190,2 1 128,0 0-1,1-1 0,0-1 0,0-1 1,41 3-1,-50-7-224,0 2 0,0-1-1,0 2 1,0-1 0,0 2 0,17 6 0,-27-9 69,10 3-73,9 1 130,-15-5-32,0 0-1,0 0 0,0 0 0,0-1 0,0 0 1,0-1-1,-1 1 0,1-1 0,0 0 0,-1 0 1,1-1-1,-1 0 0,0 0 0,1 0 0,-2 0 1,10-8-1,22-29-98,-31 34-6,-1 0-1,1 0 1,0 0 0,0 0 0,1 1 0,-1 0-1,1 0 1,0 0 0,12-6 0,-13 10 234,-9 2-207,-28 4-1347,19-2 1240,-1 1 0,1 1 0,-13 6 0,23-10 340,2 1-200,-1 0 1,1 0-1,-1 0 1,0 0-1,0-1 0,0 1 1,0-1-1,0 1 1,0-1-1,-5 3 1,-2 1-51,-53 37-273,53-34-23,1 0 0,0 1 1,0 0-1,-10 18 0,-4 19-4314,15-33 2533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4:11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25 204 352,'0'0'2742,"-1"0"-2657,1 0 0,-1 0 1,0 0-1,1 0 1,-1 0-1,0 0 1,1 0-1,-1 0 1,0-1-1,1 1 0,-1 0 1,0 0-1,1-1 1,-1 1-1,1 0 1,-1-1-1,1 1 1,-1-1-1,0 0 0,1-8 252,-1 2 252,2 0 0,-1 0-1,1 0 1,2-11 0,-8 44 85,2 1 0,-1 34 0,2-22-298,1-11-379,0 0 1,2-1-1,1 1 1,1 0-1,1-1 1,8 28-1,-5-43-195,-6-11 208,0 0 0,0 0 0,0 0 0,-1 1 0,1-1 0,0 0-1,-1 0 1,1 1 0,-1-1 0,1 1 0,-1-1 0,1 0 0,-1 3 0,18-3 146,-10-5-139,0-1 0,-1 0 0,1 0 1,-1-1-1,0 0 0,0 0 0,-1 0 1,0-1-1,11-15 0,2-7 107,20-42-1,-18 32 200,-17 32-264,-1 0 0,0-1-1,0 1 1,-1-1-1,1 0 1,-2 0 0,1 0-1,0-12 1,-2 19 125,1 31-976,6-8 842,1 0 1,22 40 0,-28-57 12,1-1 0,0 0 1,0 0-1,1 0 1,-1 0-1,1 0 0,0-1 1,0 0-1,8 5 1,11 10 854,-23-18-827,2 0-92,0 0 0,0 0 1,0 0-1,-1 0 0,1 0 1,0-1-1,0 1 0,-1-1 1,1 1-1,2-2 0,4-6-102,-1-1 1,0 0-1,0-1 0,-1 1 1,0-1-1,-1-1 0,0 1 0,0-1 1,-1 1-1,4-21 0,-5 20 101,0 0 0,-1 0-1,-1 0 1,0-1 0,0 1 0,-1 0 0,-1-1-1,0 1 1,0 0 0,-1 0 0,-4-12-1,0 4 190,10 26-928,23 32 187,-23-34 600,0-1 0,0 0 1,0 0-1,0 0 1,1 0-1,0-1 0,0 1 1,0-1-1,0-1 1,0 1-1,1-1 0,-1 0 1,1 0-1,-1 0 0,1-1 1,0 0-1,0 0 1,0-1-1,-1 1 0,1-1 1,0 0-1,0-1 1,0 1-1,0-1 0,9-3 1,-8 1-45,-1 0 1,1 0 0,-1-1 0,0 0-1,0 0 1,-1 0 0,1-1 0,-1 1-1,0-1 1,0-1 0,0 1 0,-1-1-1,0 0 1,0 0 0,0 0 0,-1 0-1,0-1 1,0 1 0,0-1 0,-1 0-1,0 0 1,-1 0 0,1 0-1,-2 0 1,1 0 0,0 0 0,-2-14-1,0 16 77,0-1 0,0 0-1,-1 1 1,0-1 0,0 1-1,0-1 1,0 1-1,-1 0 1,0 0 0,0 0-1,-6-7 1,6 10 54,3 1-131,0 1 0,0-1 0,0 1-1,0 0 1,-1 0 0,1-1 0,0 1-1,0 0 1,-1-1 0,1 1 0,0 0-1,0 0 1,-1-1 0,1 1 0,0 0 0,-1 0-1,1 0 1,0-1 0,-1 1 0,1 0-1,0 0 1,-1 0 0,1 0 0,0 0-1,-1 0 1,1 0 0,-1 0 0,1 0 0,0 0-1,-1 0 1,1 0 0,0 0 0,-1 0-1,1 0 1,-1 0 0,1 0 0,0 0-1,-1 1 1,1-1 0,0 0 0,-1 1 0,-15 5-63,8 5 52,-1 1 1,2-1 0,0 1 0,0 1-1,1-1 1,0 1 0,-4 16 0,5-13 79,0 0 1,1 1 0,-3 31-1,7-40-61,0 0 0,1 1 0,0-1 0,0 0 0,1 0 1,0 0-1,0 0 0,1-1 0,0 1 0,4 8 0,-3-8 25,0-1 1,1 0 0,-1 0-1,1 0 1,1-1-1,-1 0 1,1 0-1,1 0 1,-1-1-1,1 0 1,-1 0-1,1 0 1,1-1-1,-1 0 1,1 0-1,-1-1 1,1 0 0,0-1-1,14 3 1,10 0-1466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4:12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282 163 76,'-13'-17'1582,"-3"-8"2645,16 6-2613,-4 10-1457,1 1 208,0 0-1,-1 1 0,0-1 0,0 1 0,0-1 1,-1 2-1,0-1 0,0 0 0,-1 1 0,-12-11 0,17 17-315,-1-1-1,0 0 1,0 1-1,1-1 0,-1 1 1,0 0-1,0 0 0,0 0 1,0 0-1,1 0 1,-1 0-1,0 0 0,0 0 1,0 1-1,0-1 1,1 1-1,-1-1 0,0 1 1,0 0-1,1 0 1,-1 0-1,1 0 0,-1 0 1,-1 1-1,-36 32-90,34-28 32,-6 4-32,1 0 0,1 1 0,0 1 0,0-1 0,1 1 0,1 1 1,0 0-1,1 0 0,-6 15 0,10-19 81,-1 0-1,1 0 1,1 1 0,0-1 0,0 1 0,1-1 0,0 1-1,0 0 1,1-1 0,1 0 0,0 1 0,0-1 0,0 0-1,8 17 1,-7-19-16,0 0 0,1 0 0,0-1 1,1 1-1,-1-1 0,1 0 0,0 0 0,1 0 0,0-1 0,0 1 0,0-1 0,0-1 0,1 1 0,-1-1 1,1 0-1,15 5 0,-16-7-88,0 0 0,1-1 0,-1 1 1,1-2-1,-1 1 0,1-1 0,-1 1 0,1-2 1,-1 1-1,1-1 0,0 0 0,-1 0 0,0-1 1,1 0-1,-1 0 0,0 0 0,0-1 0,0 0 1,0 0-1,7-6 0,-9 6-186,-1 0-1,0-1 1,0 1 0,0-1 0,-1 1-1,1-1 1,-1 0 0,3-7-1,-3 7-467,1-1 0,-1 1 0,1 0 0,0 0 0,0 0 0,4-4 0,10-1-2488,-12 1 2046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4:13.2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241 206 72,'22'-83'6258,"-22"79"-6047,1-1-1,0 1 1,-1 0 0,0-1-1,0 1 1,0 0 0,-1-1 0,0 1-1,1 0 1,-1-1 0,-1 1-1,1 0 1,-1 0 0,1 0 0,-1 0-1,-3-5 1,-6-15 1253,10 23-1409,1 0 1,-1 0 0,1-1 0,-1 1 0,1 0-1,-1 0 1,0 0 0,0 0 0,0 0 0,0 0-1,1 0 1,-1 0 0,-1 0 0,1 0-1,0 0 1,0 1 0,0-1 0,0 0 0,0 1-1,-1-1 1,1 1 0,-2-1 0,0 1-60,0-1 1,1 1-1,-1 0 0,0 0 1,0 1-1,1-1 1,-1 1-1,0-1 1,1 1-1,-5 1 0,-2 2-74,1 0 1,0 0-1,0 1 0,0 0 0,-13 12 0,6-4 43,1 1 1,1 1-1,-22 31 1,29-37 44,0 0 1,2 0-1,-1 1 0,1-1 1,0 1-1,1 0 0,0 0 0,1 0 1,-2 12-1,4 63 924,0-81-938,1 0-1,0 0 1,0 0-1,0 0 1,1 0-1,-1 0 1,1 0-1,0 0 1,0-1-1,0 1 1,1-1-1,-1 1 1,1-1-1,0 0 1,-1 0-1,2 0 1,-1-1-1,0 1 1,0-1-1,1 1 1,0-1-1,-1 0 1,1 0-1,0-1 1,0 1-1,0-1 1,0 0-1,0 0 1,0 0-1,0-1 1,0 1-1,1-1 1,-1 0-1,0 0 1,0-1-1,0 1 1,8-3 0,-2-1-25,0 0 1,-1-1 0,1 0 0,-1 0 0,0-1 0,16-14 0,-21 15-3,1 0 1,0 0-1,-1 0 1,0-1 0,-1 0-1,1 1 1,-1-1-1,0 0 1,0-1 0,-1 1-1,0-1 1,2-10-1,2-12 100,2-59-1,-8 74 16,2 23-243,3 40-288,-3-28 490,0 10-53,-1-21 168,-1 0 1,2 1-1,-1-1 0,1 0 1,6 16-1,-4-14-74,14 14-191,-17-25 135,0 0 0,0 0-1,0 0 1,0 0 0,0-1-1,0 1 1,0 0 0,0-1-1,0 1 1,1-1 0,-1 1-1,0-1 1,0 0 0,0 1-1,1-1 1,-1 0 0,0 0-1,0 0 1,1 0 0,-1 0-1,0 0 1,0 0 0,1-1-1,-1 1 1,0 0 0,0-1-1,1 1 1,-1-1 0,0 1 0,0-1-1,0 1 1,0-1 0,0 0-1,0 1 1,0-1 0,2-2-1,5-4-85,0 0 0,-1-1 0,10-12 1,-8 9 261,11-15-346,0-1 0,-2 0 0,25-52-1,-16 30-293,-27 48 412,0 0 0,0 1-1,0-1 1,0 0 0,0 1 0,1-1-1,-1 1 1,0-1 0,0 0 0,1 1-1,-1-1 1,1 1 0,-1-1 0,0 1-1,1-1 1,-1 1 0,1-1 0,-1 1-1,1 0 1,-1-1 0,1 1 0,0 0-1,-1-1 1,1 1 0,-1 0 0,1 0-1,0-1 1,-1 1 0,2 0 0,3 18-846,-2-5 655,2 7 350,-1 1-1,0-1 1,-2 1 0,0 0-1,-1-1 1,-1 1 0,-4 30-1,-1-14 186,6-36-241,-1-1-1,0 0 0,1 1 0,-1-1 0,1 1 0,-1-1 0,1 0 0,0 1 0,-1-1 0,1 0 0,-1 0 0,1 1 0,-1-1 1,1 0-1,0 0 0,-1 0 0,1 0 0,0 0 0,-1 0 0,1 0 0,-1 0 0,1 0 0,0 0 0,-1 0 0,1 0 0,-1-1 0,1 1 1,0 0-1,0 0 0,6-25-9,1 1-1,1 0 1,1 1 0,18-32 0,12-26-192,-38 75 99,0 0-30,1-1 0,0 0 0,0 0 0,1 1 0,0 0 0,0 0 0,0 0 0,7-6 0,-9 10-171,15 31-859,-11-2 1341,0 12-46,-2 132 427,-4-167-630,0 0 0,0 0 0,1 0 0,-1-1 0,1 1 0,0 0 0,0 0 0,1-1 0,-1 1 0,1-1 0,0 1 0,-1-1 0,2 1 0,-1-1 0,0 0 0,1 0 1,2 3-1,-3-5-55,0 1 0,0-1 0,0 0 0,0 1 1,0-1-1,1 0 0,-1 0 0,0 0 0,1 0 1,-1-1-1,0 1 0,1-1 0,-1 1 0,1-1 1,-1 0-1,1 0 0,-1 0 0,1 0 0,-1-1 1,1 1-1,-1 0 0,0-1 0,1 0 0,-1 0 0,0 0 1,4-2-1,-1 0-267,0 0-1,0-1 1,-1 1-1,1-1 1,-1 0 0,0-1-1,5-7 1,-4 6-177,-4 5 341,0 1 0,-1-1 0,1 0 0,-1 1 0,0-1 1,1 1-1,-1-1 0,1 0 0,-1 0 0,0 1 0,1-1 1,-1 0-1,0 1 0,0-1 0,0 0 0,0 0 1,1 0-1,-1 1 0,0-1 0,0 0 0,-1 0 0,1 1 1,0-1-1,0 0 0,0 0 0,0 1 0,-1-1 0,1 0 1,0 0-1,-1 1 0,1-2 0,-20-14-3308,18 15 3320,-11-8-1285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04.7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263 287 32,'-14'-8'246,"13"7"-214,-1 1-1,0-1 1,1 0-1,-1 0 0,1 1 1,-1-1-1,1 0 1,-1-1-1,1 1 1,0 0-1,0 0 0,-1 0 1,1-1-1,0 1 1,0-1-1,0 1 1,0-1-1,-1-2 0,2 4 77,-3-39 558,-13-47 903,8 52-1006,6 24-180,0 0 0,-1 0-1,-6-15 1,8 22-299,-1 0 0,1 0 0,-1 0 0,0 0 0,0 1-1,-1-1 1,1 1 0,0-1 0,-1 1 0,0 0 0,1 0-1,-1 0 1,0 0 0,-6-2 0,7 3 4,-26 4 73,24-1-175,0 1-1,0 0 1,0 1 0,0-1 0,0 1 0,1-1 0,0 1 0,0 0 0,0 0 0,0 1-1,-3 6 1,1-3-62,-4 7 19,1 0 0,1 1 0,0 0 0,1 0 1,1 1-1,0 0 0,1 0 0,1 0 0,1 0 1,-1 33-1,3-45 81,0 0 0,0 0 1,0 0-1,1 0 0,0 0 0,0 0 1,0 0-1,1 0 0,-1 0 0,1-1 0,0 1 1,1 0-1,-1-1 0,1 0 0,0 0 1,5 7-1,-2-8-51,-1 1-1,1-1 1,0 0 0,0-1 0,0 1-1,0-1 1,1-1 0,11 3 0,-14-4-20,1 0 1,0 0 0,-1-1 0,1 1 0,-1-1 0,1 0 0,-1 0-1,0-1 1,8-2 0,-10 3 12,16-13-40,-4-10-19,-9 16 154,0 1 0,0-1 0,-1 1 0,0-1 0,-1-1 1,1 1-1,-2 0 0,1-1 0,-1 1 0,1-14 0,7-85 1562,-10 102-1192,0 22-350,4 34-202,1-28 124,15 41 0,-17-59-477,0 0-1,1 0 1,-1 0 0,1 0 0,0-1-1,1 1 1,-1-1 0,1 0-1,8 5 1,-11-8-161,15 2-699,-14 0 502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05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179 392 340,'1'-3'125,"1"-1"0,-1 1-1,0-1 1,0 1 0,-1-1-1,1 0 1,-1 1 0,0-1 0,0 0-1,0 0 1,-1-5 0,-9-45 1352,5 32-550,3 19-739,1 0-1,0 0 0,-1 0 1,0 0-1,0 0 1,0 1-1,0-1 1,0 0-1,0 1 1,-1 0-1,1-1 1,-1 1-1,-3-2 0,-1-1 67,6 4-261,-1 0 1,1 0 0,-1 0 0,0 0 0,1 1-1,-1-1 1,0 1 0,0-1 0,1 1 0,-1 0 0,0 0-1,0-1 1,0 1 0,1 1 0,-1-1 0,0 0-1,0 0 1,0 1 0,1-1 0,-1 1 0,0-1-1,1 1 1,-1 0 0,0-1 0,1 1 0,-1 0-1,1 0 1,-1 0 0,-1 2 0,-1 0 14,0 0 0,0 0 0,1 1 0,-1-1 0,1 1 0,-1 0 0,1 0 0,-5 8 0,-1 8 63,1 1 0,-12 41 1,19-53-92,-1-1 0,1 1 0,1 0 0,0 0 0,0 0 0,1-1 0,0 1 0,0 0 0,1 0 0,4 11 0,-2-7 49,-3-9-3,0 0 0,0 1 0,0-1 0,1 0 0,0 0 0,0 0 0,0 0 1,0 0-1,1 0 0,3 4 0,-4-7-51,0 0 1,0 1 0,0-1-1,0 0 1,0 0-1,0 0 1,0 0 0,0-1-1,0 1 1,0 0-1,1-1 1,-1 0 0,0 1-1,0-1 1,1 0-1,-1 0 1,0 0 0,1-1-1,-1 1 1,0 0 0,0-1-1,0 0 1,1 1-1,-1-1 1,0 0 0,0 0-1,0 0 1,0 0-1,3-3 1,0 0 50,1 0-1,-1-1 1,0 1-1,0-1 1,0 0-1,0-1 1,-1 1-1,6-11 1,0-3 4,-2-1 1,0 1 0,-2-1 0,0-1 0,-1 1 0,4-43-1,-2-134 677,-7 178-627,0-67 342,0 86-420,0 0 1,0 0-1,0 0 0,0 0 1,0 0-1,0 0 1,0 0-1,0 0 1,0 0-1,0 0 0,-1 0 1,1 0-1,0 0 1,0 0-1,0 0 1,0 0-1,0 0 0,0 0 1,0 0-1,0 0 1,0 0-1,0 0 1,0 0-1,0 0 0,0 0 1,0 0-1,0-1 1,0 1-1,0 0 0,0 0 1,0 0-1,0 0 1,0 0-1,0 0 1,0 0-1,0 0 0,0 0 1,0 0-1,0 0 1,-4 11 194,-1 25 86,5 31-341,4 160-285,-3-220 342,0 1 0,1-1 0,0 1 0,0-1 0,1 1 0,0-1 0,0 0 0,0 0 0,1-1 0,7 10 0,-7-11-676,0 1 0,1-1 0,-1 0 0,1-1 0,1 1-1,10 6 1,-6-7-1788,-1-1 1756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8.1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331 312 56,'2'-2'132,"0"0"0,1-1 0,-1 1-1,0 0 1,-1-1 0,1 1 0,0-1 0,-1 1 0,0-1-1,1 0 1,-1 0 0,0 1 0,0-1 0,-1 0 0,1 0-1,-1 0 1,1 0 0,-1 0 0,0 0 0,0 0 0,0 0 0,0 0-1,-2-5 1,-1-10 522,-1 1 0,-11-32-1,8 28-189,3 11-268,0-1 0,-1 1 0,-11-16 0,3 4 146,12 18-265,-1 0 0,0 1 0,0-1 0,-1 0 0,1 1 0,-1 0 0,1-1 0,-1 1 0,0 0 0,0 0 0,-1 1 0,1-1 0,0 1 0,-1-1 0,0 1 0,0 0 0,-5-2 0,5 4-40,0-1 0,1 1 0,-1-1 0,0 1 0,1 0 0,-1 1-1,0-1 1,0 1 0,1-1 0,-1 1 0,1 0 0,-1 1 0,1-1 0,-1 1 0,-6 3 0,-1 3-41,0 0 1,0 1 0,1 0 0,0 1-1,0 0 1,1 0 0,1 1-1,-15 23 1,14-19 13,1 1 0,1 0 0,0 0-1,1 0 1,1 1 0,0 0 0,1 0 0,-2 24 0,5-29-14,1 0 1,1 0 0,-1 0-1,2 0 1,0 0 0,0 0 0,1 0-1,0 0 1,1-1 0,1 0 0,0 0-1,12 21 1,-15-28-2,1 0-1,0 0 1,0 0 0,0 0-1,0 0 1,0-1 0,1 1-1,0-1 1,0 0 0,0 0-1,0-1 1,0 1 0,0-1-1,1 0 1,-1 0 0,1 0-1,-1 0 1,1-1 0,0 0-1,0 0 1,0 0 0,0-1-1,-1 1 1,1-1 0,0-1-1,0 1 1,0 0 0,0-1-1,0 0 1,0 0 0,-1-1-1,8-2 1,-2-1 9,0 0 1,0 0-1,0-1 0,-1-1 0,0 1 0,0-2 1,-1 1-1,0-1 0,0 0 0,-1-1 1,0 1-1,0-2 0,5-9 0,-2-3 88,0 0-1,-1 0 0,-2-1 1,0-1-1,6-45 1,-11 51 393,0 6 1071,2 31-1183,-2-8-392,1 1 0,1-1 0,0 1-1,0-1 1,9 15 0,5 13-39,-13-29 84,-1 1-1,2-1 0,-1 0 1,2 0-1,-1 0 1,1-1-1,0 0 1,1-1-1,0 1 1,1-2-1,0 1 1,0-1-1,0 0 1,21 10-1,-22-14-214,1-1 1,0 0-1,-1 0 0,1-1 0,0 0 1,0 0-1,0-1 0,0 0 0,0-1 0,0 0 1,0 0-1,0-1 0,0 0 0,-1-1 1,1 0-1,8-4 0,-14 4-349,-1 1 1,1-1-1,-1 1 0,0-1 0,0 0 1,0 0-1,-1 0 0,1 0 0,1-6 1,4-5-984,-1 5 161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06.0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242 357 296,'-19'-73'2502,"17"60"-2114,-1 1-1,0-1 1,-1 1-1,0-1 1,-1 1 0,-10-18-1,14 28-207,0 1-167,1 0 0,0 1 1,-1-1-1,1 1 1,-1-1-1,1 1 0,0-1 1,-1 1-1,1-1 1,-1 1-1,1-1 1,-1 1-1,0 0 0,1-1 1,-1 1-1,1 0 1,-1 0-1,0-1 0,1 1 1,-1 0-1,0 0 1,1 0-1,-1 0 0,0 0 1,1 0-1,-1 0 1,0 0-1,-1 0 1,-18 3 123,-17 20-13,25-10-107,0 1 0,1 0-1,0 1 1,1 0 0,1 1 0,0 0 0,2 0 0,-11 30 0,15-37-27,1-1 0,0 2-1,0-1 1,1 0 0,0 0 0,0 1-1,1-1 1,1 0 0,-1 0 0,2 1-1,-1-1 1,1 0 0,0 0-1,1 0 1,0 0 0,8 13 0,-11-20 4,1 0 0,0 0 0,-1-1 0,1 1 0,0-1 1,0 1-1,0-1 0,0 1 0,1-1 0,-1 0 0,0 1 0,0-1 1,1 0-1,-1 0 0,1 0 0,-1 0 0,1 0 0,0 0 1,-1 0-1,1-1 0,0 1 0,-1-1 0,1 1 0,0-1 1,2 1-1,-1-1 31,1-1 1,0 1-1,-1-1 1,0 0 0,1 0-1,-1 0 1,1 0-1,-1-1 1,0 0 0,0 1-1,6-5 1,4-4 47,0-1 1,-1 0-1,-1 0 1,14-18-1,-16 18-54,-1-2-1,0 1 1,-1-1-1,0 0 0,-1 0 1,0-1-1,-1 0 1,-1 0-1,3-15 1,-1-9-15,-2 0-1,-1-40 1,3-31 225,-6 85-38,0 23-164,0-1-1,0 0 0,0 0 0,0 0 0,0 0 1,0 0-1,0 0 0,0 1 0,1-1 0,-1 0 1,1 0-1,1-2 0,-2 4-15,0 0 0,0 0 0,0 0 0,0-1 0,0 1 0,1 0 0,-1 0 0,0 0 0,0-1 0,0 1 0,0 0 0,0 0 0,0 0 0,0-1 0,0 1 0,0 0 0,0 0 0,0-1 0,0 1 0,0 0 0,0 0 0,0-1 0,0 1 0,0 0 0,0 0 0,0 0 0,0-1 0,0 1 0,0 0 0,0 0 0,0 0 0,-1-1 0,1 1 0,0 0 0,0 0 0,0 0 0,0 0 0,0-1 0,-1 1 0,1 0 0,0 0 0,0 0 0,0 0 0,-1 0-1,1 0 1,0-1 0,0 1 0,0 0 0,-1 0 0,1 0 0,0 0 0,0 0 0,-1 0 0,1 0 0,0 0 0,0 0 0,-1 0 0,1 0-6,-1 0-1,0 0 0,1 1 1,-1-1-1,0 0 0,1 0 1,-1 0-1,0 1 0,1-1 0,-1 0 1,1 1-1,-1-1 0,1 0 1,-1 1-1,1-1 0,-1 1 1,1-1-1,-1 1 0,1-1 1,-1 1-1,1-1 0,0 1 0,-1 0 1,-3 15 57,0 0 0,1 0 0,1 0 0,0 1 0,1 19 0,-1 7-78,-5 25-39,3 0 0,6 75-1,-1-131 11,1 1-1,0 0 0,7 20 1,-8-30-63,1 1 1,-1 0 0,1-1-1,-1 1 1,1-1-1,0 1 1,0-1-1,1 0 1,-1 0 0,1 0-1,-1 0 1,1 0-1,0-1 1,0 1-1,7 3 1,6 3-1482,-12-6 1230,0-1 1,0 0 0,0 1 0,1-1 0,-1-1 0,1 1-1,-1-1 1,1 0 0,0 0 0,4 1 0,3-2-137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07.2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176 160 44,'-2'-5'181,"-1"0"-1,1 0 1,-1 0 0,0 1 0,0-1-1,0 1 1,-7-6 0,7 5 48,-7-6 672,-7-11-43,13 2 3574,-14 26-4679,6 9 211,1 1-1,1 0 1,1 1-1,-11 24 0,3-6 38,14-25-23,0 0 0,0 0 0,1 1 0,0-1 0,1 1-1,0-1 1,0 1 0,1-1 0,1 1 0,0-1 0,0 1-1,4 11 1,-5-19 33,14 13 82,-11-15-77,-1 0 0,0-1 0,0 1 0,0 0 1,1-1-1,-1 1 0,0-1 0,0 0 0,1 0 1,-1 0-1,0 0 0,1 0 0,-1 0 0,0 0 0,1-1 1,-1 0-1,0 1 0,0-1 0,0 0 0,1 0 1,1-1-1,48-30 235,-37 21-222,-6 5-61,0-1 0,-1-1 0,0 1 0,-1-1 0,0-1 0,0 0 0,-1 0 0,0 0 0,0 0 1,-1-1-1,0 0 0,-1 0 0,0 0 0,2-13 0,-5 16 31,0 0 1,0 0-1,-1 1 1,0-1-1,0 0 0,0 0 1,-1 0-1,-1 1 1,1-1-1,-1 0 1,0 1-1,0-1 0,-4-6 1,4 8 14,0 1 0,-1 0-1,1-1 1,-1 1 0,0 0 0,0 0 0,0 1 0,-1-1 0,1 1 0,-1 0 0,0 0 0,0 0 0,0 0 0,0 0-1,0 1 1,-1 0 0,1 0 0,-1 0 0,-5-1 0,3 1 5,0 1 0,-1 0 0,1 1 0,0-1-1,-12 2 1,18-1-27,0 0-1,0 0 1,0 0 0,0 1-1,0-1 1,-1 0-1,1 1 1,0-1-1,0 1 1,0-1-1,0 1 1,0-1 0,0 1-1,0 0 1,0 0-1,0-1 1,1 1-1,-1 0 1,0 0-1,0 0 1,1 0-1,-1 0 1,0 0 0,1 0-1,-1 0 1,1 0-1,0 0 1,-1 0-1,1 0 1,0 0-1,-1 1 1,1-1 0,0 0-1,0 0 1,0 0-1,0 0 1,0 1-1,0-1 1,1 0-1,-1 0 1,0 0-1,1 2 1,3 26-143,-4-24 188,1 0 0,-1-1-1,1 1 1,0 0-1,0 0 1,1-1 0,-1 1-1,1-1 1,4 7-1,-5-9-41,0 1 1,1-1-1,0 0 0,-1 0 0,1 0 0,0 0 0,0 0 0,0 0 0,0 0 0,0-1 0,1 1 0,-1-1 0,0 0 0,1 1 1,-1-1-1,1 0 0,-1 0 0,4 0 0,-1 0-49,0-1 0,1 1 0,-1-1-1,0 0 1,0-1 0,0 1 0,0-1 0,0 0 0,7-2 0,-2-1 4,0 0 0,0 0 1,0-1-1,-1 0 0,1-1 1,-1 0-1,-1 0 0,1-1 1,7-8-1,-10 7 85,-1 1 1,0-1-1,0 0 1,-1 0-1,0-1 1,5-15-1,-7 18-27,2-9 74,-4 15-79,0 0 0,0-1 0,0 1 1,0 0-1,0 0 0,0 0 0,0 0 0,0 0 0,0 0 0,0 0 0,0 0 0,-1 0 0,1-1 0,0 1 1,0 0-1,0 0 0,0 0 0,0 0 0,0 0 0,0 0 0,0 0 0,0 0 0,0 0 0,0 0 1,0 0-1,0 0 0,0 0 0,-1 0 0,1 0 0,0 0 0,0 0 0,0 0 0,0-1 0,0 1 0,0 0 1,0 0-1,0 0 0,0 0 0,-1 0 0,1 0 0,0 0 0,0 1 0,0-1 0,0 0 0,0 0 1,0 0-1,0 0 0,0 0 0,0 0 0,0 0 0,-1 0 0,1 0 0,0 0 0,0 0 0,0 0 0,0 0 1,0 0-1,0 0 0,0 0 0,0 0 0,0 0 0,0 1 0,0-1 0,-2 2 3,1 0-1,-1 0 1,1 0 0,0 1-1,0-1 1,0 0 0,0 1-1,1-1 1,-1 1-1,1-1 1,-1 1 0,1 2-1,-1 3-26,0-3-5,0 0-1,0 1 1,1-1 0,-1 1-1,1 0 1,1-1 0,-1 1-1,1-1 1,0 1 0,0-1-1,1 0 1,-1 1 0,1-1 0,4 7-1,-5-10 29,0 0 0,1 1-1,0-1 1,0 0 0,0 0-1,0 0 1,0 0 0,0 0-1,0 0 1,0 0 0,1-1-1,-1 1 1,1-1 0,-1 0-1,1 0 1,0 0 0,-1 0-1,1 0 1,0 0 0,0-1-1,-1 1 1,6-1 0,-3-1 21,0 1 0,0-1 1,0-1-1,1 1 1,-2-1-1,1 0 1,0 0-1,0 0 1,6-5-1,-5 3-27,-1-1 0,1 1-1,-1-1 1,0-1 0,7-9 0,-4 6 11,-5 3 20,1 0 0,-1-1 0,0 1 0,0-1 0,-1 1 0,1-1 0,0-7 0,-1 8 43,-2 4 776,0 2-844,-1 0 1,1 0-1,-1 0 0,1 0 0,-1 0 1,1 0-1,-1 1 0,1-1 1,-1 0-1,1 0 0,-1 1 0,1-1 1,-1 0-1,1 1 0,0-1 1,-1 0-1,1 1 0,-1-1 0,1 0 1,0 1-1,-1-1 0,1 1 0,0-1 1,0 1-1,-1-1 0,1 1 1,0-1-1,0 1 0,-9 19-35,-1 11 26,0 0 1,3 1-1,0-1 1,2 1-1,-1 48 0,6-76-1,0 0 0,1 0 0,0 0 0,0 0 0,0 0 0,0 0 0,1 0 0,-1-1 0,3 5 0,-3-7-128,45-15-2451,12-8-2048,-44 16 4002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08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11 425 224,'-1'0'123,"1"1"1,0-1-1,-1 0 1,1 0-1,-1 0 1,1 0-1,0 0 1,-1 0-1,1 0 1,0 0-1,-1 0 1,1 0-1,0 0 0,-1 0 1,1-1-1,0 1 1,-1 0-1,-2-2 1235,3 2-1234,0-1-1,-1 1 1,1-1-1,5-15 3517,4-5-4345,2-14 625,-2-1 1,-2 1-1,-1-1 0,2-42 1,-3 18 89,-4 53 14,0 0 0,-1 0-1,0 0 1,-1 0-1,1-1 1,-2 1 0,1 0-1,-1 0 1,0 0-1,0 1 1,-6-13 0,2 32-28,0 0 1,1 1 0,1-1 0,-5 25 0,9-33 22,0 0 1,0 0 0,1 0 0,-1 0-1,1 0 1,0 0 0,1 0-1,-1 0 1,1-1 0,0 1 0,0 0-1,0-1 1,1 0 0,0 1 0,0-1-1,0 0 1,0-1 0,0 1 0,1 0-1,0-1 1,0 0 0,0 0-1,0 0 1,0 0 0,1-1 0,5 3-1,-7-4-21,0 0-1,0 0 1,0 0-1,0 0 1,0-1-1,0 1 1,0-1-1,0 0 0,0 0 1,0 0-1,0-1 1,0 1-1,0-1 1,0 1-1,0-1 1,0 0-1,0 0 1,0-1-1,0 1 1,0 0-1,-1-1 0,1 0 1,-1 1-1,1-1 1,-1 0-1,0 0 1,0-1-1,0 1 1,0 0-1,2-4 1,1 0 31,0-1 1,-1 0-1,0 0 0,0 0 1,-1-1-1,0 1 1,0-1-1,-1 1 1,0-1-1,2-11 1,-4 18-24,1-7 72,0 0 0,0 0 0,-1 0-1,0 0 1,-1 0 0,1 0 0,-1 0 0,-1 0 0,-3-11-1,5 17-101,-2 9-140,-2 1 167,1 0-1,0 1 0,1-1 0,0 1 1,0-1-1,1 1 0,-1 10 0,0 69 44,3-67 22,-2-13-65,2 1 0,-1-1 0,1 1 0,1-1 0,-1 1 0,1-1 0,1 0 0,0 1 0,0-1 0,0-1 0,1 1 0,0 0 0,9 10 0,-7-11-622,1 1 0,-1-1 0,0 1 1,-1 0-1,0 1 0,8 16 0,-13-23-171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09.1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47 201 756,'-7'-1'1461,"7"1"-1416,0 0 0,-1-1 0,1 1 0,0 0 0,-1 0 0,1 0 0,-1 0 0,1 0 0,0 0 0,-1 0 0,1 0 0,-1 0 0,1 0 0,0 0 0,-1 0 0,1 0 0,-1 0 0,1 0 0,0 0 0,-1 0 0,1 0 0,-1 0 0,1 1 0,0-1 0,-1 0 0,1 0 0,0 1 0,-1-1 0,1 0 0,0 0 0,-1 1 0,1-1 0,0 0 0,0 1 0,-1-1 0,1 0 0,0 1 0,0-1 0,0 0 0,0 1-1,-1-1 1,1 1 0,0-1 0,0 0 0,0 1 0,0-1 0,0 1 0,0-1 0,0 0 0,0 1 0,0-1 0,0 1 0,0-1 0,0 0 0,0 1 0,1-1 0,-1 1 0,0 0 0,0-1 80,7-3-77,-1-1 0,1 0 0,-1 0 0,0 0 0,0-1-1,-1 0 1,0 0 0,1-1 0,-2 1 0,1-1 0,4-7-1,-7 9-4,0 0-1,0 1 1,-1-1-1,1 0 1,-1 0-1,0 0 1,0 0-1,0-1 1,-1 1-1,1 0 0,-1 0 1,0 0-1,0-1 1,-1 1-1,1 0 1,-1 0-1,0 0 1,0 0-1,0 0 1,-1 0-1,-2-6 1,-1 0-3,4 7-3,0-1 1,-1 1 0,1 0 0,-1 0 0,0 0 0,0 0 0,0 0-1,0 0 1,0 1 0,-1-1 0,1 1 0,-1-1 0,-3-2 0,5 5-37,0 0 0,0 0 0,1 0 0,-1 0 0,0 0 0,0 0 0,1 0-1,-1 0 1,0 0 0,1 0 0,-1 0 0,0 0 0,0 0 0,1 0 0,-1 1 0,0-1 0,1 0 0,-1 1 0,0-1 0,1 0 0,-1 1 0,0-1 0,1 1 0,-1-1 0,1 1 0,-1-1 0,1 1 0,-1 0 0,-16 28 16,-5 35 244,20-49-241,0 0 0,0 0 1,2 0-1,0 0 1,0 0-1,2 0 0,0 0 1,0 0-1,2 0 0,5 16 1,-6-27-20,0 0 0,1 0 1,-1-1-1,1 1 0,0-1 1,0 0-1,9 5 0,-3 0-79,-8-6 12,1-1-9,27 3 44,-29-3 40,0-1-1,1-1 1,-1 1-1,0 0 1,1 0-1,-1 0 1,0-1-1,1 1 1,-1-1-1,0 1 1,0-1-1,1 1 1,-1-1-1,0 0 1,0 0-1,0 1 1,0-1-1,0 0 1,0 0-1,0 0 1,0 0-1,-1 0 1,1 0-1,0-1 1,0 1-1,-1 0 1,1-2-1,3-5-16,0 0 0,0 1 0,1-1 0,0 1 0,7-8 0,-3 3 46,0 0 0,12-23 0,-14 20-74,1 0-1,0 0 0,1 1 0,1 0 0,0 1 0,20-20 0,-30 33 39,0 0 0,0 0-1,1 0 1,-1 0 0,0-1 0,0 1-1,0 0 1,0 0 0,1 0-1,-1 0 1,0 0 0,0 0-1,0 0 1,0 0 0,1 0-1,-1-1 1,0 1 0,0 0 0,1 0-1,-1 0 1,0 0 0,0 0-1,0 0 1,1 1 0,-1-1-1,0 0 1,0 0 0,0 0 0,1 0-1,-1 0 1,0 0 0,0 0-1,0 0 1,0 0 0,1 0-1,-1 1 1,0-1 0,0 0-1,0 0 1,0 0 0,0 0 0,1 0-1,-1 1 1,0-1 0,0 0-1,0 0 1,0 1 0,5 14 74,-3 15 10,-8 16-122,-1 49 1,7-7 194,-1-70 639,18-54 890,-15 19-1813,0 1 1,1 0-1,1 0 1,1 0-1,0 0 1,1 1-1,0 0 1,14-23-1,-7 14 101,-9 18 16,-1-1 1,1 0 0,1 1 0,-1 0-1,8-8 1,-3 2-191,-5 9-103,5 10 93,-7-6 199,-1 2 4,1-1 0,-1 1 1,0 0-1,1-1 0,-1 1 0,-1 0 0,1 0 0,0 0 1,-1-1-1,1 1 0,-1 0 0,0 0 0,0 0 1,0 0-1,0 0 0,-1 3 0,2 21 126,11 92-33,-8-83-213,9-85 1068,-8 16-1036,10-37-1,-11 59 93,1 1-1,0-1 1,0 1-1,1 0 1,1 1 0,13-17-1,0 0 236,-18 23-214,-2 3-17,0-1 1,1 0-1,-1 1 1,0-1-1,1 1 1,-1-1 0,1 0-1,-1 1 1,1-1-1,-1 1 1,1-1-1,-1 1 1,1 0-1,0-1 1,-1 1-1,1 0 1,0-1-1,0 1 1,0 0-3,-1-1-7,1 1 0,0 0 0,-1 0 0,1 0 0,-1 0 0,1 0 0,0 0 0,-1 0 0,1 0 0,-1 0 0,1 0 0,0 0 0,-1 0 0,1 1 0,-1-1 0,1 0 0,-1 0 0,1 0 0,0 1 0,-1-1 0,1 0 0,-1 1 0,1 0 0,4 15-38,0 1 0,-1 0 0,-1 1 1,1 25-1,-3 78-585,-1-78 422,-5-10-6908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0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121 128 376,'-5'-13'3187,"4"13"-3147,0 0 0,0 0 0,0 0 0,0 0-1,-1 0 1,1 0 0,0 0 0,0 0 0,0 1 0,0-1 0,0 0 0,0 1 0,0-1 0,0 0-1,1 1 1,-1 0 0,0-1 0,0 1 0,0-1 0,0 1 0,0 0 0,1 0 0,-2 1 0,-1 1 63,1 1 1,0-1 0,-1 1-1,1 0 1,1 0 0,-3 5-1,1 2 91,0-1-1,1 0 0,0 1 0,-1 17 1,3-4 10,2 0 1,0-1 0,1 1-1,2-1 1,13 41 0,-18-63-198,1-1 1,-1 1-1,1 0 1,-1-1-1,1 1 1,-1 0-1,1-1 1,0 1-1,-1-1 1,1 1-1,0-1 1,0 1-1,-1-1 1,1 0-1,0 1 1,0-1-1,-1 0 1,1 0-1,0 0 1,0 1-1,0-1 1,0 0-1,-1 0 1,1 0-1,0 0 1,0 0 0,0-1-1,0 1 1,0 0-1,-1 0 1,1 0-1,0-1 1,1 0-1,1 1 37,-1-1 1,1 0-1,0-1 0,0 1 1,-1 0-1,1-1 0,-1 0 0,3-1 1,1-4-42,-1 0 1,0 0 0,-1 0-1,1-1 1,-2 1 0,1-1-1,-1 0 1,0 0 0,0 0-1,-1 0 1,0-1 0,0-11-1,0 3-17,-1-1 0,-1 1 0,-1 0 0,0-1 0,-5-19 0,2 10 27,1 9-56,-1 0 1,-6-19 0,9 33 44,-1-1 0,1 1 0,-1 0 1,0 0-1,0 1 0,-1-1 0,1 0 0,-1 1 1,0 0-1,0-1 0,0 1 0,0 0 1,-7-5-1,7 7 11,1 0 0,0-1 0,-1 1 1,1 0-1,-1 0 0,1 1 0,-1-1 0,0 0 0,1 1 1,-1 0-1,0-1 0,1 1 0,-1 0 0,0 0 1,1 1-1,-1-1 0,1 1 0,-1-1 0,0 1 1,1 0-1,-1 0 0,1 0 0,-1 0 0,1 0 1,0 0-1,0 1 0,-1-1 0,1 1 0,0 0 1,0 0-1,0 0 0,1-1 0,-1 2 0,0-1 1,-1 3-1,-3 3-42,1 1 0,0-1 0,1 1 1,0 0-1,0 0 0,1 0 0,-4 18 0,7-25 26,0 1 0,0-1 0,0 1 0,1-1 0,-1 1 0,1 0-1,0-1 1,-1 0 0,1 1 0,0-1 0,0 1 0,1-1 0,-1 0-1,0 0 1,1 0 0,-1 0 0,1 0 0,0 0 0,0 0-1,0 0 1,0-1 0,0 1 0,0-1 0,0 1 0,0-1 0,0 0-1,1 0 1,-1 0 0,1 0 0,-1 0 0,4 0 0,2 0-5,0-1 0,0 0 0,0 0 0,0-1 0,-1 0 0,1-1 0,0 1 0,0-2 0,-1 1 1,1-1-1,-1 0 0,0 0 0,0-1 0,0 0 0,0 0 0,-1-1 0,7-5 0,-6 3-12,0 0 1,-1 0-1,1 0 0,-1-1 0,-1 0 0,1 0 0,-1 0 1,-1-1-1,0 0 0,0 0 0,0 0 0,-1 0 1,2-13-1,-5 15 773,-5 24-618,-6 30-277,8-22 55,1-13 80,0 0 0,1 0 0,1-1 0,0 1 0,1 0 0,0 0 0,0 0 0,5 13 0,-4-18 72,1 0-1,0 0 0,0 0 0,1 0 0,0 0 0,0-1 0,1 1 1,5 5-1,-8-9-79,0-1 0,1 0 1,-1 0-1,1 1 1,-1-2-1,1 1 0,0 0 1,-1 0-1,1-1 0,0 1 1,0-1-1,0 0 0,0 0 1,0 0-1,1-1 1,-1 1-1,0-1 0,0 1 1,0-1-1,1 0 0,3-1 1,-2 0 14,0 0 0,-1-1 0,1 0 0,-1 0 1,1 0-1,-1 0 0,1-1 0,-1 0 0,0 0 0,0 0 1,-1 0-1,1-1 0,0 1 0,-1-1 0,0 0 0,0 0 1,0 0-1,-1 0 0,1-1 0,1-5 0,1 0-3,-1-1 0,-1 1 0,0-1 0,0 0 0,-1 0 0,0 0 0,0-20 0,1-36 76,-3 65-57,-1 2-78,0 0 59,-1 1 0,1-1-1,0 1 1,0-1 0,0 1-1,0-1 1,0 1 0,0 0-1,0 0 1,0-1 0,1 1-1,-1 0 1,0 0 0,0 0-1,1 0 1,-1 0 0,0 0-1,1 0 1,-1 0 0,1 0-1,-1 2 1,-8 26-20,8-26 25,1 0-1,-1 0 0,1 1 0,0-1 0,0 0 0,0 0 1,0 0-1,1 1 0,-1-1 0,1 0 0,0 0 0,0 0 0,0 0 1,0 0-1,1 0 0,-1 0 0,1-1 0,0 1 0,0 0 0,0-1 1,0 1-1,0-1 0,0 0 0,1 0 0,2 3 0,-1-3 1,0 1 0,1-1-1,-1 0 1,0-1 0,1 1-1,-1-1 1,0 1-1,1-1 1,0-1 0,-1 1-1,1-1 1,0 0 0,-1 0-1,1 0 1,0 0 0,-1-1-1,8-2 1,-3 1-28,1-1 0,-1 0 0,0 0 1,0-1-1,-1 0 0,1-1 0,-1 0 0,10-7 1,-15 9 49,0 1 0,-1-1 0,1 0 1,-1 0-1,0 0 0,1 0 0,-2 0 0,1 0 1,0 0-1,-1-1 0,1 1 0,-1-1 0,0 1 1,0-1-1,0 1 0,-1-1 0,1 0 0,-1 1 1,0-1-1,0 0 0,0 1 0,0-1 1,-1 0-1,0 1 0,-1-7 0,-14-49 213,15 57-348,-22 4-64,19 1 179,0 1-1,0-1 0,0 1 0,1 0 0,0 0 0,0 1 0,0-1 0,0 0 0,1 1 0,0 0 0,-3 6 0,-8 15-7,7-16 0,0 1-1,1 1 1,1-1-1,-1 1 1,2 0 0,0 0-1,-3 18 1,5-23 10,1-1 0,-1 1 1,1-1-1,1 1 1,-1-1-1,1 0 0,0 1 1,0-1-1,1 0 0,0 1 1,0-1-1,1 0 0,-1-1 1,1 1-1,0 0 0,7 8 1,-7-11-2,0 0-1,1 0 1,-1 0 0,1 0 0,0-1 0,-1 1 0,1-1-1,1 0 1,-1 0 0,0-1 0,0 1 0,1-1-1,5 1 1,5 1-626,-1-1 0,27-1 0,-40-2 451,0 1-1,1-1 0,-1 0 0,0 1 0,0-1 1,0 0-1,0 0 0,-1 0 0,1 0 0,0 0 1,0 0-1,0 0 0,-1 0 0,1-1 0,-1 1 1,1 0-1,-1 0 0,1 0 0,-1-1 1,0 1-1,1 0 0,-1-1 0,0 1 0,0-2 1,-3-4-972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3.2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40 72,'-8'-13'245,"-10"-9"827,18 22-1061,0-1 0,-1 1-1,1-1 1,-1 1 0,1 0 0,-1-1 0,1 1 0,0 0-1,-1 0 1,1-1 0,-1 1 0,1 0 0,-1 0-1,0 0 1,1-1 0,-1 1 0,1 0 0,-1 0 0,1 0-1,-1 0 1,1 0 0,-1 0 0,0 0 0,1 0 0,-1 0-1,1 1 1,-1-1 0,1 0 0,-1 0 0,1 0 0,-1 1-1,1-1 1,-1 0 0,1 0 0,-1 1 0,0-1-1,-7 8 14,5-6-9,1 1-7,-7 7-5,7-6-5,1 0 0,-1 0 0,0 1 0,1-1 0,0 1-1,0-1 1,0 1 0,1 0 0,-1-1 0,1 6 0,0-8-4,0-1-1,1 1 1,-1 0-1,0-1 1,0 1-1,1 0 1,-1 0-1,1-1 1,-1 1-1,1-1 1,0 1-1,0 0 1,2 2-1,-2-2-15,-1-2-49,0 0 72,1 1 1,-1-1-1,0 0 1,0 1-1,0-1 1,0 0-1,1 0 1,-1 1-1,0-1 1,0 0-1,1 0 1,-1 1 0,0-1-1,0 0 1,1 0-1,-1 0 1,0 0-1,1 1 1,-1-1-1,0 0 1,1 0-1,-1 0 1,0 0-1,0 0 1,1 0-1,-1 0 1,0 0-1,1 0 1,-1 0 0,0 0-1,1 0 1,-1 0-1,0 0 1,1 0-1,-1 0 1,0 0-1,1-1 1,-1 1-1,0 0 1,1 0-1,-1 0 1,1-1-1,14-10 156,-12 5-47,0-1-1,-1 0 0,1 0 1,-1 0-1,-1 0 0,1 0 1,-1 0-1,0 0 0,-1-8 1,0 14 2,0 1-102,0 0-1,-1 0 1,1-1-1,0 1 0,-1 0 1,1-1-1,0 1 1,-1 0-1,1 0 1,0-1-1,0 1 0,-1 0 1,1-1-1,0 1 1,0-1-1,0 1 1,0 0-1,0-1 0,-1 1 1,1-1-1,0 1 1,0 0-1,0-1 1,0 1-1,0-1 0,0 0 1,0 1-5,0 0-1,1 0 1,-1 0-1,0 0 1,0 0 0,0 0-1,0-1 1,0 1 0,0 0-1,0 0 1,0 0 0,0 0-1,0 0 1,0 0 0,0-1-1,0 1 1,0 0 0,0 0-1,0 0 1,0 0-1,0 0 1,0-1 0,0 1-1,0 0 1,0 0 0,0 0-1,0 0 1,0 0 0,0 0-1,-1-1 1,1 1 0,0 0-1,0 0 1,0 0 0,0 0-1,0 0 1,0 0-1,0 0 1,0 0 0,-1 0-1,1-1 1,0 1 0,0 0-1,0 0 1,0 0 0,0 0-1,-1 0 1,1 0 0,0 0-1,0 0 1,0 0 0,0 0-1,0 0 1,0 0-1,-1 0 1,1 0 0,0 0-1,0 0 1,0 0 0,0 0-1,1 0 1,0 0-8,-4 15-30,2-15 30,1 1 0,0-1 1,-1 1-1,1 0 0,0-1 1,0 1-1,0-1 0,-1 1 1,1-1-1,0 1 1,0 0-1,0-1 0,0 1 1,0 0-1,0-1 0,0 1 1,0-1-1,1 1 0,-1 0 1,0-1-1,0 1 1,0-1-1,1 1 0,-1 0 1,0-1-1,1 1 0,-1-1 1,0 1-1,1-1 0,-1 1 1,1-1-1,-1 0 1,1 1-1,-1-1 0,1 1 1,0-1-1,2 3-20,3-2 14,6-1 618,4 4-631,-12 2 29,-1-1 0,0 1 0,0-1 0,0 1 0,0 0-1,-1 0 1,2 11 0,3 4-30,-6-18 7,-1 0 2,0 0 20,0 1-1,0-1 0,0 0 0,-1 1 0,1-1 1,-1 1-1,0-1 0,0 0 0,0 0 0,0 0 1,0 1-1,-1-1 0,0 0 0,1-1 0,-1 1 1,0 0-1,-1 0 0,1-1 0,0 1 1,-1-1-1,-3 3 0,0-1-71,0-1 0,-1 0 0,0 0 0,1-1 0,-1 0-1,-14 3 1,20-5 36,0 1-28,0-1-1,1 0 1,-1 0 0,0 0 0,0 0 0,1 0 0,-1 0 0,0-1 0,0 1 0,1 0 0,-1 0-1,0 0 1,0-1 0,1 1 0,-1 0 0,0-1 0,1 1 0,-1-1 0,0 1 0,1-1 0,-1 1-1,1-1 1,-1 1 0,1-1 0,-1 1 0,1-1 0,-1 0 0,1 1 0,0-1 0,-1 0 0,1 1-1,-1-2 1,-3-20-960,4 16 466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5.0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201 242 124,'-10'-26'2362,"11"26"-2275,-1-3-8,0-2 13,0 0 1,0 0-1,0 0 1,0 1-1,-1-1 1,0 0-1,0 0 1,0 1-1,0-1 1,-1 0-1,0 1 1,0 0-1,0-1 1,-4-5-1,4 8-67,1-1-1,-1 0 1,1 0 0,0 0-1,0 0 1,0 0 0,0 0-1,0-6 1,0 5 27,0 0-1,1 1 1,-1-1-1,-1 1 1,1-1-1,0 1 1,-3-5-1,-26-27 923,29 34-965,-1 1-1,1-1 0,-1 1 1,1 0-1,-1-1 1,1 1-1,-1 0 1,0 0-1,1 0 0,-1 0 1,1 0-1,-1 0 1,0 0-1,1 1 1,-1-1-1,1 1 0,-1-1 1,1 1-1,-1-1 1,1 1-1,0 0 1,-1 0-1,1 0 0,0 0 1,-1 0-1,1 0 1,-2 2-1,-2 2 32,0 0 0,0 0 0,0 0 0,-6 10 0,5-7-43,1-1 0,0 1 0,0 0 0,1 0-1,0 1 1,1-1 0,0 1 0,0 0 0,0 0-1,1 0 1,1 0 0,-1 11 0,1-4 64,2 1 0,0-1 0,1 0 0,0 1 0,5 16 0,-5-28-87,0 1 0,0-1 0,1 0-1,0 0 1,-1 0 0,1 0 0,1-1-1,-1 1 1,1-1 0,0 0 0,0 0 0,0 0-1,1 0 1,-1-1 0,1 0 0,0 0-1,-1 0 1,7 2 0,-8-3 23,-1-1 0,1 0 1,-1 0-1,1 0 0,-1 0 0,1 0 0,0-1 1,-1 1-1,1-1 0,0 0 0,-1 1 1,1-1-1,0-1 0,-1 1 0,1 0 0,0 0 1,-1-1-1,1 0 0,0 0 0,-1 1 1,1-1-1,-1-1 0,1 1 0,-1 0 0,0-1 1,1 1-1,-1-1 0,0 1 0,2-4 1,12-10-3,-12 12 6,-1 0 0,1 0 0,-1-1 0,0 1-1,-1-1 1,4-4 0,-1-1 15,0-1-1,-1 0 1,0 0 0,-1 0 0,0-1-1,0 1 1,-1-1 0,0 0 0,-1 0-1,-1 1 1,1-1 0,-2 0 0,1 0-1,-2 0 1,1 1 0,-1-1 0,-1 1-1,-6-17 1,7 2 165,4 21-10,1 16-227,0 52 216,-2-38-80,1 0-1,6 36 1,-7-56-82,1 0 1,0 1 0,0-1 0,0 0 0,1 0-1,0 0 1,0 0 0,0-1 0,1 1-1,-1-1 1,2 0 0,-1 0 0,0 0 0,8 6-1,-9-9 3,0 0 0,0 0 0,0 0 0,1 0-1,-1-1 1,0 1 0,1-1 0,-1 0 0,1 0-1,-1 0 1,1 0 0,-1-1 0,1 1 0,0-1-1,-1 0 1,1 0 0,0-1 0,-1 1 0,1-1 0,0 1-1,-1-1 1,1 0 0,-1-1 0,1 1 0,-1 0-1,0-1 1,4-2 0,-2 1 11,0-1 1,-1 0-1,1 0 0,-1-1 1,0 1-1,0-1 0,0 0 1,0 0-1,-1 0 0,0 0 1,0-1-1,0 1 0,-1-1 1,0 0-1,3-10 0,0-10 70,0-1 0,-2 1-1,-1-1 1,-1 1 0,-1-1-1,-1 1 1,-7-35 0,11 42 48,-3 18-118,0 0 0,1 1 0,-1-1-1,0 0 1,0 0 0,1 0 0,-1 0 0,0 0 0,0 0 0,0 0 0,0 0 0,0 0 0,-1 0 0,1 0 0,0 0 0,0 0-1,-1-1 1,0 2 5,0 1 0,1 0 0,-1 0 0,0-1 0,1 1 0,-1 0 0,0 0 0,1 0-1,-1 0 1,1 0 0,-1 0 0,1 0 0,0 0 0,-1 0 0,1 0 0,0 0 0,0 0-1,0 0 1,0 0 0,0 2 0,11 18 147,5-2-179,0-1 0,24 20 0,-3-3 62,-20-19 11,-13-13-49,0 1 0,-1-1 0,0 1-1,1-1 1,-1 1 0,-1 0 0,1 0 0,0 0-1,1 5 1,12 39-487,-16-46 477,1 1-1,-1-1 0,1 0 1,-1 0-1,0 0 0,0 1 1,0-1-1,0 0 0,-1 0 0,1 0 1,0 0-1,-1 1 0,0-1 1,1 0-1,-1 0 0,0 0 1,0 0-1,0 0 0,0 0 0,-3 2 1,-7 13 73,11-17-69,0 1-1,0 0 1,-1-1 0,1 1-1,0 0 1,-1-1-1,1 1 1,-1 0-1,1-1 1,-1 1 0,1-1-1,-1 1 1,1-1-1,-1 1 1,1-1-1,-1 1 1,0-1 0,1 0-1,-1 1 1,0-1-1,1 0 1,-1 0 0,0 1-1,0-1 1,1 0-1,-1 0 1,0 0-1,1 0 1,-1 0 0,0 0-1,0 0 1,1 0-1,-1 0 1,-1 0-1,-8-11 124,6 6-228,3 4 102,0 1 0,1 0 0,-1-1 0,0 1 0,1-1 0,-1 1 0,0-1 0,1 1 0,-1-1 0,1 1 0,-1-1 0,1 0-1,-1 1 1,1-1 0,0 0 0,-1 1 0,1-1 0,0 0 0,-1 1 0,1-1 0,0 0 0,0 0 0,0 0 0,0 0 0,5-25 108,25-29 48,-20 39-259,46-68-535,3-15 637,-58 98 26,0-1 0,0 0 1,0 0-1,-1 0 0,1 0 0,-1 0 1,1 0-1,-1 0 0,0 0 0,0-4 0,0 6-20,0-1-1,0 0 0,0 1 1,0-1-1,0 0 0,-1 1 0,1-1 1,0 0-1,0 1 0,-1-1 1,1 1-1,0-1 0,-1 1 0,1-1 1,0 1-1,-1-1 0,1 1 1,-1-1-1,1 1 0,-1-1 0,1 1 1,-1-1-1,1 1 0,-1 0 1,0-1-1,1 1 0,-1 0 0,1 0 1,-1 0-1,0-1 0,1 1 1,-1 0-1,0 0 0,1 0 1,-1 0-1,-1 0 0,1 6-42,0 0 0,1 1 0,-1-1 0,1 0 0,0 1 0,1-1-1,1 9 1,-1-9 48,1 0-1,-1 0 1,1 0-1,0 0 1,1 0-1,0 0 1,-1-1-1,2 1 1,-1-1-1,1 0 1,-1 0-1,1 0 0,1-1 1,-1 1-1,1-1 1,0 0-1,0 0 1,0-1-1,10 6 1,-12-7-15,1 0 0,-1 0 1,0 1-1,1 0 0,-2-1 1,1 1-1,0 0 0,0 0 1,-1 0-1,0 1 0,1-1 0,-1 1 1,2 5-1,-2-1 20,0-1-1,-1 1 1,0 0-1,0-1 1,-1 15-1,-1-13-14,0-1 0,-1 1 1,0-1-1,0 0 0,-1 0 0,0 0 0,-6 11 0,9-18 17,-18 4-200,-16-5-4736,33 0 4803,0 0 0,1-1 1,-1 1-1,0-1 0,1 1 1,-1-1-1,1 0 0,-1 1 1,0-1-1,1 0 1,0 1-1,-1-1 0,1 0 1,-1 1-1,1-1 0,0 0 1,-1-1-1,0-9-714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5.4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49 180,'7'-24'1928,"-3"14"-1372,1-4 4737,-10 18-5391,4-1 104,0-1 1,0 1-1,0 0 0,1 0 0,-1-1 0,1 1 0,0 0 0,0 0 0,0 0 0,0-1 0,0 1 0,1 0 1,0 3-1,1 8 15,-1 19 224,3 0 0,13 61 0,-14-84-277,0 0 0,1 0 1,7 12-1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5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75 84,'-15'-2'954,"-73"-8"3237,86 10-3535,2 1-655,0-1 0,0 0 0,-1 0 0,1 1 0,0-1-1,0 0 1,0 0 0,0 1 0,0-1 0,-1 0 0,1 0 0,0 1 0,0-1 0,0 0-1,-1 0 1,1 0 0,0 1 0,0-1 0,-1 0 0,1 0 0,0 0 0,0 0-1,-1 0 1,1 0 0,0 0 0,0 0 0,-1 0 0,1 1 0,0-1 0,-1 0-1,1 0 1,0 0-1,1 0 1,-1 0-1,0 0 0,0 0 1,0 0-1,0 0 1,1 0-1,-1 0 0,0 0 1,0 1-1,0-1 0,0 0 1,0 0-1,1 0 1,-1 0-1,0 0 0,0 1 1,0-1-1,0 0 0,0 0 1,0 0-1,0 0 1,0 1-1,0-1 0,0 0 1,1 0-1,-1 0 0,0 1 1,0-1-1,0 0 1,0 0-1,0 0 0,-1 1 1,1-1-1,0 0 0,0 0 1,0 0-1,0 0 1,0 1-1,0-1 0,0 0 1,0 0-1,0 0 0,0 0 1,0 1-1,-1-1 1,1 0-1,0 0 0,0 0 1,0 0-1,0 0 0,0 0 1,-1 1-1,1-1 1,0 0-1,0 0 0,0 0 1,0 0-1,-1 0 1,1 0-1,0 0 0,0 0 1,0 0-1,-1 0 0,1 0 1,0 0-1,0 0 1,7 9-8,2-1 0,-1 0 0,1-1 1,0 0-1,1 0 0,0-1 1,0 0-1,0-1 0,0 0 0,1 0 1,0-1-1,12 2 0,-21-5 14,1-1-1,0 0 0,0 0 1,-1-1-1,1 1 1,0-1-1,-1 1 1,1-1-1,0 0 0,-1 0 1,1 0-1,-1 0 1,1 0-1,-1-1 1,1 1-1,-1-1 0,0 1 1,0-1-1,0 0 1,0 0-1,0 0 0,0 0 1,-1 0-1,3-4 1,-2 3 3,0 0 0,-1-1 0,1 1 0,-1 0 1,0 0-1,1-1 0,-2 1 0,1-1 0,0 1 1,-1-1-1,1 1 0,-1-1 0,0 1 0,-1-1 0,1 1 1,0-1-1,-1 1 0,-1-6 0,0 4 25,0 1 0,0-1-1,0 1 1,0 0 0,-1 0-1,1 0 1,-1 0 0,-6-6-1,7 8-33,0 1 0,0-1 1,0 1-1,0 0 0,0 0 0,0 0 0,-1 0 0,1 0 0,0 0 0,-1 0 0,1 1 1,0-1-1,-1 1 0,1 0 0,-1-1 0,1 1 0,-1 0 0,1 1 0,-1-1 0,-2 1 1,4-1-31,0 0 1,-1 0 0,1 1 0,0-1 0,0 0 0,0 1-1,0-1 1,-1 1 0,1-1 0,0 1 0,0 0 0,0-1-1,0 1 1,0 0 0,1 0 0,-1-1 0,-1 2-1,1 0-63,1 0-1,-1 0 0,0-1 0,1 1 0,-1 0 0,1 0 0,0 0 0,0 0 0,0 0 0,0 0 0,0 0 0,0 0 1,0 0-1,1 2 0,1 5-394,0 0 0,0 0 0,1 0 1,0 0-1,1 0 0,6 11 0,-4-6-245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6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271 185 392,'-5'-23'1759,"-4"-36"-1,-4-19-457,13 77-1270,0-1 1,-1 1-1,1 0 1,0 0-1,-1 0 0,1-1 1,-1 1-1,1 0 1,-1 0-1,0 0 1,1 0-1,-1 0 0,0 0 1,0 0-1,0 0 1,0 1-1,0-1 1,0 0-1,0 0 1,0 1-1,0-1 0,0 0 1,0 1-1,0-1 1,0 1-1,-3-1 1,2 1-11,-1 0 1,1 1 0,-1-1-1,1 0 1,-1 1 0,1 0 0,-1-1-1,1 1 1,-1 0 0,1 0-1,0 0 1,-3 3 0,-8 4-15,1 2-1,0-1 1,-14 16 0,23-22 22,-3 3-27,1 1 0,-1-1 0,1 1 0,0 0 0,0 1 0,1-1 0,0 1 0,1 0 0,0 0 0,0 0 0,0 0 0,-2 15 0,5-18-6,-1 0 0,1 0-1,0-1 1,0 1 0,0 0-1,1 0 1,0 0 0,0 0-1,0-1 1,1 1 0,-1 0-1,1-1 1,0 0 0,0 1-1,1-1 1,-1 0 0,1 0-1,0 0 1,0 0 0,1-1-1,-1 1 1,1-1 0,6 6-1,-7-8 0,0 1-1,0 0 1,0-1-1,0 1 0,0-1 1,1 0-1,-1 0 1,0 0-1,0-1 1,1 1-1,-1-1 0,0 1 1,1-1-1,-1 0 1,1-1-1,-1 1 1,0-1-1,1 1 0,-1-1 1,0 0-1,0 0 1,0 0-1,0-1 1,1 1-1,-2-1 0,1 1 1,0-1-1,0 0 1,0 0-1,2-4 1,3-1 20,0 0 1,-1-1-1,0 0 1,0-1-1,-1 1 1,0-1-1,-1 0 1,7-16 0,3-3 259,-12 24-130,-1 0 0,0-1 0,0 1-1,0-1 1,3-7 0,-5 11-106,0 1 0,0-1 0,1 1 0,-1 0 0,0-1 0,0 1 1,0-1-1,0 1 0,0-1 0,0 1 0,1-1 0,-1 1 0,0 0 0,0-1 0,0 1 0,0-1 0,-1 1 0,1-1 0,0 1 0,0-1 0,0 1 0,0-1 0,0 1 0,-1 0 0,1-1 0,0 1 0,0-1 0,-1 1 0,1 0 0,0-1 0,0 1 0,-1 0 0,1-1 0,0 1 0,-1 0 0,1-1 0,-1 1 0,1 0 0,0 0 0,-1 0 0,1-1 0,-1 1 0,1 0 0,-1 0 0,0 0 0,0-1 88,-1 8-150,1-1 1,0 0-1,0 1 1,0-1 0,0 0-1,1 1 1,0-1-1,0 1 1,1-1-1,3 13 1,-1 21 3,1 45 412,15 85 0,-3-89 160,-9-48-351,4 40 1,-10-61-338,-1 0 0,0 0-1,-1 1 1,0-1 0,-1 0 0,-7 23 0,8-31 141,-1-1-1,0 1 1,0-1 0,0 0-1,0 0 1,0 0 0,-1 0-1,1 0 1,-1 0 0,0-1-1,0 1 1,0-1 0,0 0-1,-1 0 1,1 0 0,0 0-1,-1-1 1,1 1 0,-1-1-1,0 0 1,1 0 0,-6 0-1,-2 1 101,1 0-1,-1-1 0,0-1 0,1 0 0,-1 0 1,0-1-1,-13-3 0,-25-4-117,28 6-134,1-2 1,-38-11 0,56 14-49,1 1 0,-1-1 0,0 1 0,0-1-1,0 0 1,1 1 0,-1-1 0,1 0 0,-1 0 0,0-1 0,1 1 0,0 0-1,-1 0 1,1-1 0,0 1 0,-2-2 0,4 2 6,-1-1 0,0 1 0,0 0 0,1 0 1,-1 0-1,1 0 0,-1-1 0,1 1 0,0 0 0,-1 0 0,1 0 0,0 0 0,0 0 1,-1 0-1,1 1 0,0-1 0,0 0 0,0 0 0,0 1 0,0-1 0,0 0 0,2 0 1,31-24-1683,-16 15 1264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8.7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78 597 128,'-6'3'524,"0"-2"1,0 1-1,0-1 1,1 0-1,-1 0 1,-1-1-1,-13-1 1374,19 1-1821,0 0 1,0 0-1,0-1 1,1 1-1,-1-1 1,0 1-1,0-1 1,1 1 0,-1-1-1,0 1 1,1-1-1,-1 1 1,0-1-1,1 0 1,-1 1 0,1-1-1,-1 0 1,1 0-1,-1 1 1,1-1-1,0 0 1,-1 0 0,1 0-1,0-1 1,0-1 32,0 1 0,0-1 0,0 1 0,1-1 1,-1 1-1,1 0 0,-1-1 0,1 1 0,0 0 0,2-4 0,7-12-112,0 0-1,2 1 1,18-22-1,-10 13-69,71-113-89,-44 63 186,97-147-193,-142 221 286,-24 3-4,13 0-108,1 1-1,0 0 0,0 1 1,1-1-1,-1 1 0,0 1 1,-10 6-1,16-8-5,-1-1 1,1 1-1,-1 0 0,1 0 1,0 1-1,0-1 0,0 0 0,0 1 1,1-1-1,-1 1 0,1 0 1,-1-1-1,1 1 0,0 0 1,0 0-1,0 0 0,0 0 1,1 0-1,-1 0 0,1 0 1,-1 0-1,1 0 0,1 5 0,1 8 21,0 0-1,1 0 1,1 0-1,0-1 1,2 1-1,-1-1 1,2-1-1,0 1 1,10 14-1,-4-10 46,1 0-1,1-2 0,1 0 1,0 0-1,32 24 0,24 12 681,37 32 522,-108-84-1251,0-1 0,0 1 0,0 0 0,-1 0 0,1 0 0,0-1 0,-1 1 0,1 0 0,-1 0 0,1 0 0,-1 0 0,1 0 0,-1 0 0,1 0 0,-1 0 0,0 0 0,0 0 0,0 1 1,0-1-1,1 0 0,-1 0 0,-1 0 0,1 0 0,0 2 0,-1-1 4,0 1 0,0-1 0,0 0 0,0 0 1,-1 0-1,1 0 0,-1 0 0,1 0 0,-1 0 1,-3 2-1,-4 4-14,-1-2 0,1 1 1,-17 7-1,-74 24-407,71-33-584,11-7-2447,17 1 3160,1 0 0,-1 0 0,1-1 0,0 1 0,0 0 0,0-1 0,-1 1-1,1 0 1,1-1 0,-1 1 0,0-1 0,0 1 0,0 0 0,1 0 0,0-3 0,5-5-819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7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36 216 300,'0'-4'282,"-1"0"1,0 1-1,0-1 0,0 0 0,-1 1 1,1-1-1,-1 1 0,0 0 0,0 0 1,-4-5-1,-11-3 5487,20 26-6652,4 46 1135,0 64 1743,0-185-739,-5 44-1169,1 0 0,0 0 1,2 0-1,10-26 0,33-59-401,-31 67 188,-14 28 105,0 1 0,0 0-1,1 0 1,0 0-1,-1 0 1,2 1 0,-1 0-1,0 0 1,1 0 0,0 0-1,0 1 1,5-4-1,-7 6-86,19 3-412,-7 7 334,-7-3 126,1-1 1,-1 1-1,0 1 0,8 8 1,-14-13 24,1 1 0,-1 0 0,0 0 0,0 1 0,0-1 0,-1 0 0,1 1 0,-1-1 0,0 1 0,0-1 0,0 1 0,0 0 0,-1-1 0,1 1 0,-1 5 0,0 8 19,0-1 1,-1 1-1,-1-1 0,-1 1 0,-7 23 1,8-35 83,0 0 0,0 0 0,0 0 0,1 0 1,0 0-1,0 0 0,0 1 0,1-1 0,0 0 1,-1 0-1,2 1 0,-1-1 0,1 0 1,0 1-1,2 5 0,-3-10-64,1 0 0,0 0 0,0 0 0,-1 0-1,1 0 1,0 0 0,0 0 0,0 0 0,0-1 0,1 1 0,-1 0 0,0-1-1,0 1 1,0-1 0,0 1 0,1-1 0,-1 1 0,0-1 0,0 0 0,1 0 0,-1 0-1,0 1 1,1-1 0,-1-1 0,0 1 0,1 0 0,1 0 0,32-12-102,-28 9-186,31-12-1132,-36 14 1145,6-9-1389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19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136 222 212,'0'0'556,"0"-38"2128,0 32-2350,-1 1 0,0 0 0,0-1 0,-1 1 0,1 0 0,-1 0 0,0 0 0,-1 0 0,1 1 0,-1-1 1,0 0-1,-5-5 870,6 11-1204,0-1 0,-1 1 0,1 0 0,0 0 0,0 0-1,0 0 1,0 0 0,0 0 0,1 1 0,-1-1-1,0 1 1,0-1 0,1 1 0,-1 0 0,1-1 0,0 1-1,-3 4 1,-20 36-17,22-37 17,-9 14 65,-14 41-1,23-51-37,0-1 0,0 0-1,0 0 1,1 1 0,1-1-1,-1 1 1,2-1 0,0 12-1,0-14-17,0-1 0,1 0 0,-1 1 0,1-1 0,0 0-1,0 0 1,1 0 0,-1-1 0,1 1 0,0 0 0,1-1 0,-1 0-1,1 0 1,-1 0 0,1 0 0,1-1 0,-1 1 0,0-1 0,1 0 0,-1 0-1,1-1 1,8 4 0,-7-5 70,1 1-1,0-1 1,0-1-1,0 1 1,-1-1-1,1-1 1,0 1-1,0-1 1,0 0 0,-1-1-1,1 1 1,-1-1-1,1-1 1,-1 1-1,7-4 1,-3 1-76,-1-1 1,1 0 0,-1 0-1,0-1 1,-1 0 0,1-1-1,-1 0 1,7-9 0,-11 10-19,1 0 1,-1 0 0,0-1 0,-1 1 0,0-1-1,0 0 1,-1 0 0,0 0 0,0 0-1,-1 0 1,0 0 0,0-1 0,-1 1 0,0 0-1,0-1 1,-1 1 0,-2-10 0,-1-2-9,-1 1 1,-1-1 0,-1 1 0,0 0 0,-18-30-1,21 43 63,0 1 0,0 0 0,0 0-1,-1 0 1,0 0 0,0 1 0,-1-1 0,1 2-1,-1-1 1,0 0 0,0 1 0,0 0-1,0 1 1,0-1 0,-1 1 0,1 0 0,-1 1-1,1-1 1,-1 1 0,0 1 0,0-1-1,1 1 1,-12 1 0,15 0-35,1 0 0,0-1 0,-1 1 0,1 0 0,0 0 0,0 0 0,0 1 0,0-1 0,0 0 0,0 1 0,0 0 0,0-1 0,1 1 0,-1 0 1,1 0-1,-1 0 0,1 0 0,0 0 0,0 0 0,-1 0 0,1 0 0,1 0 0,-1 1 0,0-1 0,0 3 0,-1 5-119,0 0 1,1 1 0,0-1-1,1 12 1,0-22 111,0 5-49,0-1-1,0 1 1,1 0 0,0-1 0,0 1-1,0 0 1,0-1 0,1 1 0,0-1-1,0 0 1,0 1 0,0-1 0,1 0-1,0 0 1,0 0 0,0-1 0,4 5-1,-2-4 27,1 0 0,-1 1 0,1-2 0,0 1 0,0-1 0,1 0 0,-1 0-1,0-1 1,1 0 0,13 3 0,-11-3 13,1-1 1,-1 0-1,0 0 0,1-1 0,-1 0 1,0-1-1,1 0 0,-1-1 0,0 0 1,0 0-1,0-1 0,0 0 1,0 0-1,-1-1 0,1 0 0,-1-1 1,12-8-1,-13 7 8,-1 0 1,0-1-1,0 0 0,-1 0 1,0 0-1,0-1 1,-1 1-1,0-1 0,0 0 1,0 0-1,3-16 1,0-29 955,-9 52-822,-2 10-154,-3 21-6,7-21 3,1-1 0,0 1 1,0-1-1,0 0 0,1 0 1,1 1-1,-1-1 0,1-1 1,1 1-1,-1 0 0,1-1 1,1 1-1,-1-1 0,1-1 1,1 1-1,-1-1 0,1 1 1,9 6-1,-14-12 10,1 0 0,0 0 0,0 0 0,0 0 0,0 0 0,0 0 0,0 0 0,0-1 0,0 1 0,0-1 0,0 0 0,0 1 0,0-1 0,0 0 0,0 0 0,1 0 0,-1-1 0,0 1 0,0 0 0,0-1 0,0 0 0,0 1 0,0-1 0,0 0 0,0 0 0,0 0 0,3-2 0,-1 0 3,1 0 0,0-1 0,-1 1 0,0-1-1,1 0 1,-2 0 0,1 0 0,0-1 0,3-6 0,-5 7-7,2-2 241,0 0 1,-1 0-1,0-1 1,0 1 0,-1-1-1,0 0 1,0 1-1,2-15 1,-4 22-200,-1-1 1,1 0 0,0 1-1,0-1 1,0 0 0,-1 0-1,1 1 1,0-1 0,0 0-1,-1 0 1,1 1 0,0-1-1,-1 0 1,1 0 0,0 0-1,-1 1 1,1-1 0,0 0-1,-1 0 1,1 0 0,0 0-1,-1 0 1,1 0-1,-1 0 1,1 0 0,0 0-1,-1 0 1,1 0 0,0 0-1,-1 0 1,1 0 0,-1 0-1,1 0 1,0 0 0,-1-1-1,1 1 1,0 0 0,-1 0-1,1 0 1,0-1 0,0 1-1,-1 0 1,1 0 0,0-1-1,0 1 1,-1 0 0,1-1-1,0 1 1,0 0 0,-1 0-1,1-1 1,0 1 0,0 0-1,0-1 1,0 1 0,0-1-1,0 1 1,0 0 0,0-1-1,0 1 1,0 0 0,0-1-1,0 1 1,0-1-1,0 1 1,0 0 0,0-1-1,0 1 1,0-1 0,-2 4-27,-1-1 0,1 1 0,-1 0 0,1 0 0,0 0 0,0 0 0,0 0 0,-1 4-1,1-1 23,-6 16-11,-9 36 1,15-51-16,1 1 0,0 0 0,1-1 1,0 1-1,0 0 0,0-1 1,1 1-1,3 14 0,-1-11 21,-2-6 27,0-1-1,0 0 1,1 1-1,0-1 1,-1 0-1,5 6 1,-5-9-54,0 1 1,0-1 0,0 0 0,1 0 0,-1 1 0,1-1-1,-1 0 1,1 0 0,-1 0 0,1-1 0,-1 1 0,1 0 0,0-1-1,-1 1 1,1-1 0,0 1 0,0-1 0,-1 0 0,1 0-1,0 0 1,2 0 0,1 0-31,-2 1-61,-1-1-1,1 0 1,0 0 0,0 0 0,0 0-1,-1-1 1,1 1 0,0-1 0,0 1-1,-1-1 1,1 0 0,0 0 0,-1-1-1,1 1 1,-1 0 0,4-3 0,19-36-7677,-20 29 7056,0 3-533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21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75 316,'6'-18'1294,"-5"-8"3435,-1 26-4690,-7 15 485,2 2-463,1 2 0,1-1 0,0 0 0,2 1 0,0-1 0,2 22 0,-1-23 61,-1-13-127,1-1 1,0 1 0,0 0 0,0 0 0,0 0-1,1-1 1,-1 1 0,1 0 0,0-1-1,0 1 1,1-1 0,-1 1 0,1-1 0,0 1-1,0-1 1,0 0 0,0 0 0,0 0-1,1 0 1,3 4 0,-4-6-21,16 4 83,-17-4-40,0-1 0,0 1 0,0-1 0,0 1 0,0-1 0,0 1 0,0-1 0,0 0 0,0 0 0,0 1 0,0-1 0,0 0 0,0 0 0,0 0 0,0 0 0,0 0 1,0 0-1,1-1 0,-1 1 0,0 0 0,0 0 0,0-1 0,0 1 0,0-1 0,0 1 0,-1-1 0,1 1 0,1-2 0,18-10 176,-17 11-180,0 0 0,0-1 0,-1 1 0,1-1 0,-1 0-1,1 0 1,-1 0 0,2-2 0,26-25 100,-13 12-87,0 0-1,19-26 1,-32 37 20,0 0 0,0 0-1,0-1 1,-1 1 0,0-1-1,-1 0 1,1 0 0,-1 0-1,-1 0 1,1 0 0,-1 0-1,0-10 1,-1 9 106,0-34 1073,-2 31-281,-2 20 167,3-1-1126,0 0-1,1 1 0,-1-1 0,2 0 0,1 14 0,1 13-6,-3-24 16,1 0 1,0 1-1,1-1 1,1 0-1,0 0 1,0 0-1,1-1 1,0 1-1,9 15 0,-8-18-278,-1 0 0,1-1-1,1 1 1,0-1-1,0-1 1,0 1-1,1-1 1,0 0-1,0-1 1,0 1-1,1-1 1,11 5-1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21.9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132 74 608,'-2'-36'1769,"1"-1"4276,-8 48-4154,-1 11-1718,-46 367 2783,35-232-2687,5-40 169,-1 130-1,20-202-574,-2-77-11936,-5 17 10161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22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25 172 252,'-11'-36'1882,"8"29"-1293,1 1-1,0 0 1,0 0 0,1-1 0,-1-9 0,1 0 1099,1 14-1636,0 0-1,-1 1 0,1-1 0,0 0 0,0 0 1,0 1-1,0-1 0,0 0 0,1 1 0,-1-1 1,0 0-1,1 1 0,-1-1 0,1 0 0,0 1 1,0-1-1,-1 1 0,1-1 0,0 1 0,0-1 1,0 1-1,0 0 0,1 0 0,-1-1 0,0 1 1,1 0-1,-1 0 0,0 0 0,1 0 0,-1 0 1,1 1-1,0-1 0,2-1 0,5-2-48,0 1 1,0-1-1,1 1 0,-1 1 0,1 0 1,0 0-1,-1 1 0,1 0 0,0 0 1,0 1-1,0 1 0,0 0 0,12 2 1,-18-2 31,-1 0 1,1 0 0,0 0 0,0 1 0,-1-1-1,1 1 1,-1 0 0,1 0 0,-1 0-1,0 0 1,0 1 0,0-1 0,0 1 0,0 0-1,0 0 1,-1 0 0,1 0 0,-1 1-1,0-1 1,0 0 0,0 1 0,-1-1 0,1 1-1,-1 0 1,0 0 0,0 0 0,0-1-1,0 1 1,-1 0 0,0 0 0,0 0 0,0 0-1,0 0 1,0 0 0,-2 6 0,0 6-78,-1 0 0,-8 27 0,8-37 14,1 1 1,-1-2 0,0 1-1,0 0 1,-1 0-1,0-1 1,0 0-1,0 0 1,-8 7 0,6-6 92,0-1 0,-1 0 0,1-1 0,-1 1 0,0-1 1,0-1-1,0 1 0,-1-1 0,1 0 0,-1-1 1,0 0-1,0 0 0,0-1 0,0 0 0,0 0 1,-10-1-1,15 0-157,6-3-746,0-1 126,0 1-1,0 0 0,0 0 1,1 0-1,-1 1 1,1-1-1,0 1 0,-1 0 1,1 0-1,0 0 0,7-2 1,3-1-337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23.0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324 378 76,'0'-5'324,"0"-1"1,-1 1-1,0 0 1,0 0-1,-1 0 1,1 0-1,-1 0 0,0 0 1,-4-6-1,-2-8 414,-3-13 841,10 28-1493,0 0 0,0 1 0,0-1-1,0 1 1,0-1 0,-1 1 0,0-1 0,1 1 0,-1 0 0,0 0-1,-1 0 1,1 0 0,0 0 0,-1 0 0,0 1 0,0-1-1,0 1 1,0 0 0,0 0 0,0 0 0,0 0 0,-1 0 0,-3-1-1,3 2-70,0-1 1,-1 1-1,1 0 0,0 0 0,0 0 0,-1 1 0,1 0 0,-1 0 0,1 0 0,0 0 1,-1 0-1,1 1 0,0 0 0,0 0 0,-1 0 0,1 1 0,0-1 0,0 1 0,0 0 0,0 0 1,1 0-1,-1 1 0,0-1 0,1 1 0,-4 3 0,-14 21-3,2 0-1,-20 37 1,27-45 25,7-10-15,1-1 0,0 2 0,0-1-1,1 0 1,0 1 0,1-1 0,0 1 0,0 0 0,1 0-1,0 15 1,1-20-10,0-1 0,1 1 0,-1 0 0,1-1 1,0 1-1,0-1 0,1 1 0,-1-1 0,1 1 0,0-1 0,0 0 0,0 0 0,1 0 0,-1 0 0,1 0 0,0 0 0,0-1 0,1 1 0,-1-1 0,1 0 0,-1 0 0,1 0 0,0-1 0,8 4 0,-4-1 1,-6-4-14,0 0 0,0 0 0,-1 0-1,1 0 1,0-1 0,0 1 0,0-1 0,0 1 0,0-1 0,0 0 0,0 1 0,0-1-1,0 0 1,0 0 0,0 0 0,0-1 0,0 1 0,3-1 0,5-2 18,-1-1 0,0 0 0,0 0 0,0-1 0,-1 0 0,1 0 0,-1-1 0,-1 0 0,1-1 0,-1 1 1,0-2-1,0 1 0,5-9 0,-1 2-27,-2-1-1,1 0 1,-2-1 0,0 0 0,-1 0-1,9-30 1,-2-2-38,0-1 34,9-50 0,-21 86 192,0 0 0,-1-1 0,0 1 0,-1 0 0,-1-1 0,0 1 0,-1 0 0,-6-25 0,-4 14 657,6 22-463,-2 12-312,5-1-70,0 1-1,1-1 0,-2 15 1,0-3-33,0 8 98,2 0 0,1 1 0,1-1 0,8 59 1,-2-29-35,-5-46-30,1 1 0,1-1 0,0 1 1,1-1-1,0 0 0,1 0 0,0 0 0,2-1 0,-1 0 0,1 0 0,16 20 0,-18-28-278,0 0 0,1-1 0,-1 0 0,0 0 0,1 0 0,0-1 0,0 0-1,0 0 1,0 0 0,11 1 0,-16-3 35,0 1 0,-1-1 0,1 0 0,0 0 0,0 0 0,-1 0 0,1 0 0,0 0 0,0 0 0,0 0 0,-1 0 0,1 0 0,0-1 0,0 1 1,-1 0-1,1 0 0,0-1 0,0 1 0,-1-1 0,1 1 0,0 0 0,-1-1 0,1 1 0,-1-1 0,2-1-252,2-7-1075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2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343 296 564,'-8'-16'1165,"1"0"-1,1-1 1,-5-21-1,5 17-441,-15-36 1,19 52-595,-1 0 1,1 0-1,-1 0 1,0 0-1,0 1 0,-1-1 1,-4-4-1,6 7-106,0 1 0,1 0-1,-1 0 1,0 0-1,0 0 1,0 0 0,0 0-1,0 1 1,0-1-1,0 1 1,0-1 0,-1 1-1,1 0 1,0 0-1,0 0 1,0 0 0,0 0-1,0 0 1,-1 1-1,1-1 1,0 1-1,-3 0 1,-8 4-16,-1 0-1,1 1 0,1 0 1,-1 0-1,1 2 1,0 0-1,1 0 0,0 1 1,0 0-1,1 1 1,-12 13-1,16-16 6,0 0 0,1 1 0,0-1 0,1 1 0,0 0-1,0 1 1,0-1 0,1 0 0,1 1 0,-1 0 0,1 0 0,1 0 0,0 0 0,0 0-1,0 0 1,1 0 0,1 0 0,0 0 0,2 10 0,-1-8-11,1 1 0,0-1 0,1 0 0,0-1 0,8 14 0,-9-19 8,0 0 0,1 0 0,0-1 0,0 1 0,0-1 0,0 0 1,0 0-1,1 0 0,0-1 0,0 0 0,0 0 0,8 4 0,-10-5-22,0-1 0,-1 1 0,1-1 0,0 0 0,0 0 0,0 0 0,1 0 0,-1 0 0,0-1 0,0 1 0,0-1-1,0 0 1,1 0 0,-1 0 0,0-1 0,0 1 0,0-1 0,0 1 0,1-1 0,-1 0 0,0 0 0,0-1 0,5-2-1,2-2 49,0-1 0,-1 0 0,1-1 0,-1 0 0,-1 0 0,0-1 0,0 0 0,-1 0 0,0-1-1,0 1 1,-1-2 0,-1 1 0,1-1 0,-2 0 0,1 0 0,-2 0 0,1-1 0,-2 1 0,0-1-1,0 0 1,-1 1 0,0-1 0,-1 0 0,0 0 0,-3-13 0,-6-52 1969,9 75-1670,-1 1-332,1 1 0,0-1-1,0 1 1,0-1 0,0 1 0,-1-1-1,1 1 1,0-1 0,-1 1 0,1-1-1,0 1 1,-1-1 0,1 1 0,0 0-1,-1-1 1,1 1 0,-1-1-1,1 1 1,-1 0 0,0-1 0,-2 12-1,0-1 0,0 1 0,1 0-1,1 0 1,0 0 0,0 0 0,3 21 0,-2-12-128,0-3 198,1-1 0,1 0-1,1 1 1,0-1 0,1 0 0,0 0 0,12 26 0,-15-40-94,0 0 0,1 0-1,-1 0 1,0 0 0,1 0 0,-1-1-1,1 1 1,0 0 0,-1-1 0,1 1-1,0-1 1,0 1 0,0-1-1,0 0 1,0 0 0,0 0 0,1 0-1,-1 0 1,0-1 0,0 1 0,1-1-1,-1 1 1,0-1 0,1 0 0,-1 0-1,1 0 1,-1 0 0,0 0 0,1 0-1,-1-1 1,0 1 0,1-1 0,-1 0-1,0 0 1,0 1 0,0-2 0,0 1-1,4-2 1,0-1 18,1 0-1,-2-1 1,1 1-1,0-1 1,-1 0 0,0 0-1,0-1 1,-1 0-1,1 1 1,-1-2-1,4-7 1,2-13 145,-2 0 0,0 0-1,-2-1 1,-1-1 0,-1 1-1,0-39 1,3-18 103,-7 79-104,0 0 0,0 0 0,0 0 0,-1 0 0,0 0 0,-2-7 0,2 10 433,-6 13-555,6-9-15,0 0 0,0 0 0,0 0 0,0 1-1,0-1 1,1 0 0,-1 1 0,0-1 0,1 1-1,-1-1 1,1 1 0,-1-1 0,1 1-1,0 2 1,-5 26 59,-1 13 225,1 1-1,1 83 1,27 47-1556,-22-167 1187,-1-6-303,0 1-1,1 0 1,-1-1 0,0 1-1,1-1 1,-1 1 0,1-1-1,-1 1 1,1-1 0,0 1-1,0-1 1,0 1 0,0-1 0,0 0-1,0 1 1,1 0 0,12-19-5532,-11 8 5301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24.4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56 207 312,'-8'-5'383,"3"2"72,0 0 0,0 0-1,1-1 1,-1 1 0,1-1 0,0 0 0,0 0-1,1-1 1,-6-7 1239,11 11-1672,1 0-1,-1 0 1,1 0-1,-1 1 1,1-1 0,0 1-1,-1-1 1,1 1 0,-1 0-1,1 0 1,0 0 0,3 1-1,14 1 2,-4 1-31,-1-2-1,1 1 0,0-2 0,0 0 0,0-1 0,21-4 0,116-41 461,-151 45-389,-1 0 0,0 1 0,0-1 0,0 0 0,0 0 0,0 0 0,0 0 0,0 0 0,0-1 1,0 1-1,-1 0 0,1 0 0,0-1 0,-1 1 0,1 0 0,-1 0 0,1-1 0,-1 1 0,1-2 0,2-21 734,-4 22-673,1-1 0,0 1 0,-1-1-1,1 0 1,-1 1 0,0 0 0,0-1 0,0 1-1,0-1 1,0 1 0,-1 0 0,1 0 0,0 0-1,-1 0 1,0 0 0,0 0 0,1 0 0,-1 0-1,0 1 1,-1-1 0,1 1 0,0-1 0,0 1-1,0 0 1,-1 0 0,1 0 0,-5-1 0,4 1-122,-1 0 1,1 0-1,-1 0 1,1 1-1,-1-1 1,1 1 0,-1 0-1,0 0 1,1 0-1,-1 1 1,1-1-1,-1 1 1,1 0-1,-1 0 1,1 0 0,-1 0-1,1 1 1,0-1-1,-4 3 1,3 0-25,-1-1 0,2 1 0,-1-1 0,0 1 0,1 0 0,0 1 0,0-1 0,0 0 0,0 1 0,1 0 0,-1 0 0,1-1 0,0 1 0,1 1 0,-2 6 0,1 1 98,1 0 0,1-1 0,0 1 1,1 0-1,3 19 0,-1-14-5,0 1 0,1-2 0,1 1 0,1 0 0,14 30 0,-17-42-88,0-1 1,1 0 0,-1 1 0,1-1 0,0-1-1,0 1 1,0 0 0,1-1 0,-1 0 0,1 0-1,0-1 1,1 1 0,-1-1 0,0 0 0,1 0-1,0-1 1,-1 1 0,1-2 0,0 1 0,13 2 0,-19-4 7,9 1 12,-1 0 0,0-1 0,1 0 1,14-2-1,-21 2-120,-1 0-1,1 0 1,-1-1 0,1 1-1,0-1 1,-1 1 0,0-1-1,1 0 1,-1 1 0,1-1 0,-1 0-1,0 0 1,0 0 0,1 0-1,-1 0 1,0 0 0,0 0-1,0-1 1,0 1 0,0 0-1,0-1 1,-1 1 0,1 0 0,0-1-1,-1 1 1,1-1 0,-1 1-1,1-1 1,-1 1 0,0-1-1,0 0 1,1 1 0,-1-3-1,3-22-6052,-3 13 5051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33.2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2201 81 60,'3'-2'5683,"1"-11"-3147,-8 13-2487,0 0 1,1-1 0,-1 0-1,1 0 1,-1 0 0,1 0-1,0-1 1,-1 1 0,1-1-1,0 0 1,-4-3 0,3 3-34,0-1 1,0 1 0,0 0 0,-1 0-1,1 0 1,0 0 0,-1 1 0,-6-2-1,-281-23 2148,237 22-1615,-105 6-1,105 4-319,0 3-1,0 2 0,-69 24 0,17-5-84,-2 2-74,2 5 1,1 4 0,-176 97 0,249-117 5,2 2 1,-55 51-1,11-9 395,-20 23-394,69-62 58,0-1 1,-51 36-1,41-37-167,-40 34 0,74-56-84,-21 23-356,21-21 583,3-6-18,8-14 39,13-38-32,-13 21-546,16-33 0,-14 38 176,-1 0 0,10-44 0,-15 47 87,1 1 1,2-1 0,0 1 0,1 1 0,20-35 0,18-29-165,-33 72 624,-14 15-261,-1 0 0,1 0 0,0 0 0,0 0 0,0 0 0,0 1 0,0-1 0,0 0 0,0 0 0,0 0 0,0 0 0,0 0 0,0 0 0,0 0 0,0 0 0,0 0 0,0 1 0,0-1 0,0 0 0,0 0 0,0 0 0,0 0 0,0 0 0,0 0 0,1 0 0,-1 0 0,0 1 80,0-1-80,0 0 0,0 0 0,0 0 0,0 0 0,0 0 0,1 0 0,-8 12-103,0-1-1,1 1 1,1 0-1,0 0 0,-4 16 1,-5 12-240,9-28 266,-11 29 36,-1-1 0,-3-1 0,0 0 0,-51 69 0,64-99 75,1 0 0,1 1-1,0 0 1,0 0 0,1 0 0,-5 16 0,1-3-71,5-15 274,0 1-178,8-6-362,3 2 124,-6-5 177,0 0 0,0 0 0,0 0 1,0-1-1,0 1 0,0 0 0,0-1 1,-1 1-1,1-1 0,0 0 0,2-1 1,3 0 81,57-21 365,-3 2-529,-28 12-33,2 2 1,-1 2-1,44-2 0,-60 7 102,0 0-1,0 1 1,-1 1-1,1 1 1,-1 1-1,1 0 1,-1 1-1,20 9 1,-15-6-53,-18-7 67,0 0 0,-1 1 0,1-1-1,0 1 1,-1 0 0,1 0 0,5 2 760,-35-31 13,4 7-790,0-1-1,1 0 0,2-2 1,0-1-1,-26-43 0,-21-75-32,43 88-64,-3-26 223,23 74-80,0 0 0,1 0 0,0 0-1,0-1 1,-1-9 0,0 4-310,-5 24-2253,8-11 2376,0 0 0,0 1 0,-1-1 0,2 0 0,-1 0 0,0 0 1,0 1-1,0-1 0,1 0 0,-1 0 0,0 0 0,2 2 0,25 56-6269,-26-51 5361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36.1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67 692 84,'-7'2'1995,"5"-2"-1876,0 1 0,1 0 0,-1-1 0,1 0 0,-1 1 0,0-1 0,1 0-1,-1 0 1,1 0 0,-1 0 0,0 0 0,1 0 0,-1 0 0,0 0 0,1-1 0,-1 1 0,-29-10 6159,34 8-5914,6-6 21,0 0 0,-1 0 0,12-15 1,-13 15-298,0-1 0,1 1 1,0 0-1,0 1 1,1 0-1,15-10 1,59-27 294,2 3 1,2 4 0,176-50 0,-28 35-366,277-10-186,0 49 1119,-532 14-740,2-5-480,-35-14 0,-7-2 116,52 17 155,0 0 1,0-1-1,1 0 0,-1 0 0,1 0 0,0-1 0,-9-8 0,7 6-59,1 1 0,-1 0-1,0 0 1,-16-7-1,9 7 79,0 0-1,0 1 1,-1 1-1,1 0 0,-1 1 1,0 1-1,-33 0 1,-100 11 209,149-10-226,0 1 1,1 0-1,-1 0 1,1 0 0,-1 0-1,0 0 1,1 0-1,-1 0 1,1 1-1,-1-1 1,1 0 0,-1 0-1,0 0 1,1 0-1,-1 1 1,1-1-1,-1 0 1,1 1 0,-1-1-1,1 0 1,-1 1-1,1-1 1,0 1-1,-1-1 1,0 1 0,13 7-128,34 4 11,14-4 272,73 0-1,-80-7-181,-1 2 0,87 18 0,-133-19-62,1 0 0,-1 1 1,0 0-1,0 0 0,-1 1 0,1-1 0,7 8 1,6 3 321,-15-13-191,-3-1-34,-1 1-1,1-1 0,0 0 1,-1 0-1,1 0 0,0 1 0,-1-1 1,1 0-1,0 0 0,-1 1 1,1-1-1,-1 1 0,1-1 0,0 1 1,-1-1-1,1 1 0,-1-1 1,0 1-1,1-1 0,-1 1 0,1-1 1,-1 1-1,0 0 0,1-1 1,-1 1-1,0 0 0,0-1 1,0 1-1,1 0 0,-1 0 0,0-1 1,0 1-1,0 0 0,0-1 1,0 1-1,0 0 0,0-1 0,-1 1 1,1 0-1,0 0 0,0 2 13,-1-2-22,-1 0 1,1-1-1,0 1 0,0 0 1,0-1-1,-1 1 0,1-1 1,0 1-1,0-1 0,-1 1 1,1-1-1,-3 0 0,-54 20-148,0 2 0,-84 44 1,32-12 363,-32 9-93,141-63 64,13-30 80,2-27-286,-4 1 0,-1-1-1,-4-1 1,-1-72 0,-5 71 159,1 57-164,-18-11-1347,13 11 1374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49.138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125 247 108,'-25'-16'6589,"29"22"-5583,-3-5-1014,-1 0 0,1-1 0,-1 1-1,1 0 1,0-1 0,-1 1 0,1-1-1,0 1 1,-1-1 0,1 1 0,0-1-1,0 0 1,-1 1 0,1-1 0,0 0-1,0 0 1,0 0 0,1 1 0,1-1-11,-1 0 13,1 0 1,-1 0-1,0 0 1,0 0-1,1-1 1,-1 1-1,0-1 1,0 1-1,0-1 1,1 0-1,-1 0 0,0 0 1,3-3-1,24-17-161,-13 4 52,26-37-1,-38 47 165,1 0-1,-1 0 1,-1 0-1,0-1 0,0 0 1,0 1-1,-1-1 0,0 0 1,1-11-1,-3 17-6,0 0 0,1 0 0,-1 0 0,0 0 0,-1 0 0,1 0 0,0 0 0,0 0 0,-1 0-1,0 0 1,1 0 0,-1 0 0,0 1 0,0-1 0,0 0 0,0 0 0,0 1 0,0-1 0,0 0 0,-1 1 0,-1-3 0,0 2 32,0 0 0,0 1 0,0-1 0,0 1 0,0 0 1,-1-1-1,1 2 0,0-1 0,0 0 0,-1 1 0,1-1 0,-4 1 0,-3 0 74,0 0 0,0 1-1,0 0 1,0 1 0,1 0-1,-1 0 1,1 1-1,-12 5 1,11-3-104,0 1 0,1-1 0,0 2 0,0-1 0,0 1 0,1 0 0,0 1 0,0 0-1,1 0 1,-7 10 0,11-12-19,1-1-1,0 0 1,0 0-1,1 1 1,-1-1-1,1 1 1,1-1-1,-1 1 1,1 0-1,0 10 1,1-2 46,0-1 1,1 1 0,4 15-1,-2-13 15,2 0-1,0 0 0,0-1 0,2 0 1,9 16-1,-11-23-45,-1-1 1,1 1 0,0-1-1,1-1 1,0 1 0,0-1-1,0 0 1,0 0 0,1-1-1,13 6 1,-4-3-805,0-2 1,1 0-1,-1-1 0,1 0 1,37 3-1,-42-7 250,-1-1-1,1 1 1,0-2-1,0 0 1,0 0 0,0-2-1,-1 1 1,1-1-1,15-7 1,-17 3-625,2-4-301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3.2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71 347 540,'-3'-1'306,"1"0"1,0 0-1,0 1 0,0-1 1,-1 0-1,1 1 0,0 0 0,0-1 1,-8 1 2984,38 21-3079,-23-21-203,0 0 1,0-1-1,0 0 1,0 0-1,0 0 0,0 0 1,0-1-1,-1 1 1,1-1-1,-1 0 1,1-1-1,7-5 0,-6 3 15,1-1-1,-1 0 0,0 0 0,0 0 1,-1-1-1,8-13 0,-7 11-46,-1 1 0,0-1 1,-1 0-1,0-1 0,-1 1 0,1 0 0,-2-1 0,1 0 0,-2 0 0,2-19 0,-2 16 34,-2 0 1,0 1-1,0-1 0,-4-13 0,4 21 35,-1 1 1,0-1-1,0 0 1,0 1-1,0-1 1,-1 1-1,1 0 1,-1 0-1,0 0 1,-1 0-1,1 0 1,0 1 0,-6-5-1,5 6-31,0-1 0,0 1 0,0 0 0,0 0 0,0 0 0,0 0 0,0 1 0,0 0 0,-1 0 0,1 0 0,-1 0 1,1 1-1,-1-1 0,1 1 0,-1 0 0,1 1 0,0-1 0,-1 1 0,1 0 0,-1 0 0,1 0 0,0 1 0,0-1 0,0 1 0,-1 0 0,2 0 0,-1 1 0,0-1 0,0 1 0,1 0 0,0 0 0,-1 0 0,1 0 0,0 0 0,0 1 0,1-1 1,-1 1-1,1 0 0,0 0 0,0 0 0,0 0 0,-1 6 0,-3 11 22,2 0-1,0 0 1,2 0 0,0 0 0,2 1 0,0-1-1,1 0 1,5 27 0,2-9-19,-4-16 135,13 43 0,-14-58-118,1 1 0,0-1 0,0 0-1,1 0 1,0 0 0,1 0-1,-1-1 1,10 9 0,-4-4 10,1-1 1,1 0-1,0 0 1,0-1 0,1-1-1,1-1 1,-1 0-1,1 0 1,1-2-1,-1 0 1,1 0-1,29 5 1,-41-10-66,0-1 0,0 1 0,0-1 0,1 0 0,-1 0 0,0-1 0,0 1 0,0-1 0,0 0 0,0 0 0,0 0 0,0-1 0,-1 1 1,1-1-1,0 0 0,-1 0 0,1 0 0,-1 0 0,1-1 0,-1 0 0,0 1 0,0-1 0,-1 0 0,1 0 0,0-1 0,-1 1 0,0 0 0,0-1 0,0 0 0,0 1 0,-1-1 0,1 0 0,-1 0 0,0 0 1,0 0-1,0 0 0,-1 0 0,1 0 0,-1 0 0,-1-8 0,-3-5-1951,-1-5-3569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4.0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296 148 400,'-7'-11'589,"5"9"-383,0-1 1,1 0-1,-1 1 0,0-1 1,-1 1-1,1 0 0,-5-4 1,5 4-109,0-1 0,1 1 1,-1-1-1,1 1 1,-1-1-1,1 0 0,0 1 1,0-1-1,0 0 1,0-4-1,-9-19 586,7 22-538,0 0 0,-1 0 0,1 1 0,-1-1 0,0 1 0,0 0 0,0 0 0,-1 0 0,1 0 0,0 1 0,-1 0 0,0 0 1,0 0-1,1 1 0,-7-2 0,-4 0 150,0 1 1,-1 0-1,-24 1 1,37 1-166,2 0-111,0 0-1,0 0 1,1 0-1,-1 0 1,0 0 0,0 0-1,0 1 1,0-1-1,0 0 1,0 1 0,0-1-1,0 1 1,1-1-1,-1 1 1,0-1 0,0 1-1,1-1 1,-1 1 0,-1 1-1,-3 8 17,1-1 0,0 1 0,1 1 0,0-1 0,-4 21 0,-5 17-125,5-23 30,-9 46 1,15-63 71,0 0 0,1 0 0,-1 0 0,1 1 0,1-1 0,0 0 0,0 0 0,0 0-1,6 14 1,-3-14 24,1 0 0,0-1 0,1 0 0,0 0 0,0 0 0,0-1-1,1 0 1,0 0 0,0-1 0,1 0 0,0 0 0,-1-1 0,12 5 0,-15-8-52,0 0 0,0 0 0,0 0 0,0-1 0,0 1 0,0-1 0,0 0 0,0 0 1,0 0-1,0-1 0,0 0 0,0 1 0,0-2 0,0 1 0,0 0 0,0-1 1,-1 1-1,1-1 0,0 0 0,6-5 0,-6 3 23,1-1-1,-1 1 1,0-1 0,0 0-1,0 0 1,-1 0 0,0 0-1,0-1 1,0 1 0,-1-1-1,1 0 1,1-10 0,0-2 40,-2 0-1,0 0 1,-1 0 0,-1 0-1,-3-28 1,0-20 136,3 51 613,1 21 259,5 22-982,42 127 300,-44-145-415,1 0 0,0 0 0,1-1 0,0 0 0,1 0 0,0 0 0,0-1 0,0 0 0,1-1 0,1 0 0,-1 0-1,11 6 1,-16-11-65,-1-1 0,1 1-1,-1-1 1,1 0 0,-1 0-1,1-1 1,0 1 0,-1 0 0,1-1-1,0 0 1,0 1 0,0-1-1,-1 0 1,6-1 0,-5 1-167,-1-1 1,0 1-1,0-1 1,1 1 0,-1-1-1,0 0 1,0 0-1,0 0 1,1 0-1,-1 0 1,-1-1 0,1 1-1,0-1 1,0 1-1,0-1 1,-1 1-1,1-1 1,-1 0 0,1 0-1,-1 0 1,0 0-1,0 0 1,1 0-1,-1 0 1,-1 0 0,2-4-1,-1-2-741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4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223 144 64,'-31'-69'5545,"29"64"-5333,0 0 1,-1 0-1,1 0 0,-1 1 0,0-1 0,0 0 0,0 1 1,-1 0-1,1 0 0,-1 0 0,0 0 0,-1 1 0,1 0 1,0-1-1,-1 1 0,-6-3 0,8 6-140,0-1 0,1 1 0,-1 0 0,1 0 0,-1 0-1,1 0 1,-1 0 0,1 1 0,-1-1 0,1 1 0,-1 0 0,1 0 0,-1-1 0,1 1-1,0 1 1,-1-1 0,1 0 0,0 1 0,0-1 0,0 1 0,0-1 0,0 1 0,0 0-1,1 0 1,-1 0 0,1 0 0,-3 4 0,-3 5-48,1 0 0,0 0 0,-8 21 1,13-29 27,-5 14 37,1-1-1,0 1 1,1 0 0,1 0 0,-1 26 0,3-32-101,1 0 1,1 0 0,0 0 0,0 0 0,1 0 0,1 0 0,0 0-1,0 0 1,7 14 0,-6-18-10,1 1-1,0-1 1,0 0 0,1 0-1,0 0 1,0-1 0,0 0-1,1 0 1,0-1-1,0 0 1,0 0 0,1-1-1,0 0 1,0 0 0,0 0-1,0-1 1,0 0-1,1-1 1,-1 0 0,1-1-1,9 2 1,-10-4-91,1 1 0,0-1 1,-1 0-1,1-1 0,-1 0 0,0 0 0,1-1 0,-1 0 1,0-1-1,-1 1 0,1-2 0,-1 1 0,12-9 1,-22-17-9309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5.2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74 84,'-9'-39'2842,"8"36"-2116,0 3-502,0-1-1,-1 0 1,1-1 0,0 1-1,0 0 1,0 0-1,0 0 1,0-1-1,0 1 1,1 0 0,-1-1-1,0 1 1,1-1-1,-1 1 1,1-1-1,-1-2 1,-2-4 1945,1 14-514,4 11-1629,1 0 1,7 28-1,-1-6 39,53 357 2284,-58-360-2495,1-1 0,2-1 0,16 49 1,-20-73 1,9 16 764,-12-26-611,0 0 1,0 0 0,0 1 0,0-1-1,0 0 1,0 0 0,0 0 0,1 0-1,-1 0 1,0 0 0,0 0 0,0 0-1,0 0 1,0 0 0,0 1 0,0-1-1,1 0 1,-1 0 0,0 0 0,0 0-1,0 0 1,0 0 0,0 0 0,1 0-1,-1 0 1,0 0 0,0 0 0,0 0-1,0 0 1,0 0 0,0-1 0,1 1-1,-1 0 1,0 0 0,0 0 0,0 0-1,0 0 1,0 0 0,0 0 0,1 0-1,-1 0 1,0 0 0,0 0 0,0-1-1,0 1 1,0 0 0,0 0-1,6-16 232,74-298-515,-79 309 285,1 0-1,0 0 1,0 0-1,1 0 1,0 1-1,0-1 1,0 1-1,0-1 1,1 1-1,-1 0 1,6-4-1,-8 8-27,1-1-1,-1 1 1,1 0-1,-1-1 0,1 1 1,0 0-1,-1 0 1,1 0-1,-1 0 0,1 0 1,-1 1-1,1-1 1,0 0-1,-1 1 1,1-1-1,-1 1 0,0 0 1,1-1-1,-1 1 1,2 1-1,31 19-423,-30-17 428,16 13 4,-1 1 0,18 23 1,-32-34 57,0 0 0,0 0 1,-1 1-1,0-1 0,0 1 1,-1 0-1,0 0 1,-1 0-1,1 0 0,1 14 1,6 58 258,-10-76-303,1 0 1,0 0-1,0-1 1,0 1-1,1 0 1,0-1 0,2 6-1,-3-8-66,-1 0-1,1 0 1,0 0 0,0 0-1,-1 0 1,1 0 0,0 0-1,0 0 1,0 0 0,0 0-1,0 0 1,1 0 0,-1-1-1,0 1 1,0 0 0,0-1 0,1 1-1,-1-1 1,3 1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6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51 160,'-10'-51'4782,"13"93"-2757,-4 59-334,-1-41-928,2-4-30,5 130 615,-3-161-1209,2-1 1,1 1-1,1-1 0,0 0 1,15 33-1,60 104 646,-67-138-830,-11-16-26,0-1 0,0 0-1,1 1 1,0-2 0,0 1 0,1 0-1,-1-1 1,1 0 0,1 0 0,-1 0-1,0-1 1,1 0 0,9 5-1,-14-8 67,1-1 0,-1 0 0,1 1 0,-1-1 0,1 0-1,-1 0 1,0 0 0,1 0 0,-1 0 0,1 0-1,-1-1 1,1 1 0,-1 0 0,1-1 0,-1 1-1,0-1 1,1 0 0,-1 1 0,0-1 0,0 0 0,2-1-1,24-21-84,-19 14 36,0 0 0,0-1 0,-1 0 0,0 0 0,-1-1 0,0 1 0,-1-1 0,0-1 1,-1 1-1,0-1 0,0 1 0,-1-1 0,-1 0 0,2-21 0,-2 2 188,-1 0 0,-4-46 0,2 68-173,-1-1 1,0 0 0,0 0-1,-1 1 1,0-1 0,-1 1-1,0 0 1,0 0 0,-1 0-1,0 1 1,-1-1 0,-7-7-1,12 15 44,0 0 0,0 0-1,0 0 1,-1 0 0,1 0-1,0 0 1,-1 0 0,1 1-1,-1-1 1,1 0 0,-1 1-1,1-1 1,-1 1-1,1-1 1,-1 1 0,0 0-1,1 0 1,-1 0 0,1 0-1,-1 0 1,0 0 0,-2 1-1,0 0 10,-1 0-1,1 1 0,-1-1 1,1 1-1,0 0 0,0 1 1,0-1-1,-4 4 0,0-1-72,1 1-1,1 0 1,-1 1 0,1-1-1,0 1 1,0 1-1,1-1 1,-6 10-1,3-3-556,7-13 399,0 0 1,0 0-1,0 1 1,0-1 0,1 0-1,-1 0 1,0 0-1,1 1 1,-1-1-1,1 0 1,-1 0-1,1 1 1,-1-1 0,1 0-1,0 1 1,0-1-1,0 1 1,0-1-1,0 0 1,0 1-1,0-1 1,0 1-1,1-1 1,-1 0 0,0 1-1,1-1 1,-1 0-1,1 1 1,1 0-1,2 7-885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6.7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52 152,'-11'-6'658,"9"5"-436,0 0-1,0 0 0,0 0 0,0 0 1,0 0-1,0 0 0,1-1 0,-1 1 1,1 0-1,-1-1 0,1 0 0,-1 1 1,1-1-1,0 0 0,-2-4 764,2 6-873,0-1 0,0 1 1,0 0-1,0-1 0,0 1 1,0 0-1,1-1 0,-1 1 1,0-1-1,0 1 0,1-1 0,-1 1 1,0-1-1,1 0 0,-1 1 1,1-1-1,-1 0 0,0 0 1,1 1-1,-1-3 0,-6-4 948,-1 19-1413,6-3 377,1 0 0,-1 0 1,1 0-1,1 0 0,0 0 0,0 0 1,2 10-1,0 17 194,-2-16 5,1 0 0,1 0-1,0 0 1,2 0-1,7 24 1,-8-34-260,0-2 0,1 1 1,0 0-1,1-1 0,-1 1 0,2-1 1,-1-1-1,1 1 0,0-1 0,1 0 0,-1 0 1,2-1-1,9 8 0,-13-11 20,0 0-1,1-1 1,-1 1 0,1-1-1,0 0 1,0-1 0,0 1-1,7 1 1,-10-3 6,-1 0-1,1 0 1,-1 0-1,1 0 0,0 0 1,-1 0-1,1 0 1,-1-1-1,1 1 1,-1 0-1,1-1 1,-1 0-1,1 1 1,-1-1-1,1 0 1,-1 0-1,0 1 1,1-1-1,-1 0 1,0-1-1,0 1 1,0 0-1,0 0 1,0 0-1,0-1 1,0 1-1,0 0 1,0-1-1,1-2 1,3-9 76,-1 0 0,1-1 0,-2 1 0,0-1 0,-1 0 1,1-14-1,-3-84 611,-2 44 476,-5 93-307,11 15-599,-4-31-312,1-1 0,0 0 0,1 1 1,0-1-1,4 14 0,34 78-746,-37-95 606,0 0 0,0 0-1,0 0 1,0-1 0,1 0 0,-1 1-1,1-1 1,0-1 0,1 1 0,-1 0-1,1-1 1,-1 0 0,1 0 0,0-1-1,0 1 1,0-1 0,11 3 0,-15-4-24,1-1 0,0 0 0,0 0 1,-1 0-1,1 0 0,0 0 0,0 0 0,0 0 1,-1 0-1,1-1 0,0 1 0,-1-1 0,1 1 1,0-1-1,-1 0 0,1 1 0,1-2 1,4-2-381,5-1-515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7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158 95 576,'-5'-6'535,"0"0"0,1-1 0,0 1 0,0-1 0,0 0 0,1 0 0,-4-10 0,7 15-378,0 0 0,-1 1 0,0-1 1,1 0-1,-1 1 0,0-1 0,0 1 0,0-1 0,0 1 0,0-1 0,0 1 0,0 0 0,-1 0 0,1-1 0,0 1 0,-1 0 0,1 0 0,-1 0 0,1 1 0,-1-1 0,1 0 0,-1 0 0,0 1 0,1-1 0,-4 0 0,2 1 20,-20 24 553,16-17-610,1 0 1,0 1 0,0 0 0,1 0 0,0 0-1,1 1 1,0-1 0,0 1 0,1 0 0,0 1-1,0-1 1,1 0 0,0 1 0,1-1 0,0 1 0,1 0-1,0-1 1,0 1 0,3 13 0,0-2-65,1-1 0,1-1 0,0 1 0,2-1 0,0 0 0,1 0 0,1-1 0,1 0 0,15 21 1,-22-36-129,0 0 0,0 1 0,1-1 0,-1 0 1,1-1-1,-1 1 0,1-1 0,0 1 1,0-1-1,0 0 0,1 0 0,-1-1 0,0 0 1,1 1-1,-1-1 0,1-1 0,-1 1 1,1-1-1,-1 1 0,1-1 0,0-1 1,-1 1-1,1-1 0,8-2 0,-3 0-636,1 0-1,-1-1 1,0-1 0,-1 1-1,1-2 1,-1 1-1,0-1 1,16-15-1,-26 0-2875,0 8 2600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7.9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71 380,'-6'-9'889,"0"1"0,-1 0 0,0 0-1,-1 0 1,1 1 0,-1 1 0,-11-8 0,19 14-833,-1 0 1,1-1 0,0 1-1,0 0 1,-1 0-1,1 0 1,0-1 0,0 1-1,-1 0 1,1 0 0,0 0-1,-1 0 1,1 0 0,0 0-1,-1 0 1,1 0-1,0 0 1,-1 0 0,1 0-1,0 0 1,-1 0 0,1 0-1,0 0 1,-1 0-1,1 0 1,0 0 0,-1 0-1,1 0 1,0 0 0,-1 1-1,1-1 1,0 0-1,0 0 1,-1 0 0,1 1-1,0-1 1,0 0 0,-1 0-1,1 1 1,0-1 0,0 0-1,0 0 1,-1 1-1,1-1 1,0 0 0,0 1-1,0-1 1,0 1 0,-3 25 1197,8 29-328,7 18-88,2 6 143,6 140 1,-20-192-904,1-1 0,1 1 1,11 46-1,-13-71-69,3 10 150,4-17 327,-6 2-458,1 0 0,-1 1 0,1-1 0,-1 0 1,0 0-1,0 0 0,-1 0 0,2-4 1,1-27-128,2 0 1,1 0-1,2 0 1,1 1 0,2 1-1,27-58 1,-35 84 59,0-1 0,0 0 1,1 1-1,0-1 0,0 1 1,0 0-1,1 1 0,0-1 1,0 1-1,1 0 0,0 0 1,11-8-1,-16 13 7,1-1 0,-1 0 0,0 1 1,1-1-1,-1 1 0,0 0 0,1-1 0,-1 1 0,0 0 0,1 0 0,-1 0 0,1 0 1,-1 0-1,0 0 0,1 0 0,-1 0 0,0 0 0,1 1 0,-1-1 0,0 1 0,1-1 1,0 1-1,0 1 20,0 0 0,-1-1 0,1 1 1,-1 0-1,1 0 0,-1 0 0,0 0 0,0 0 1,0 0-1,0 1 0,0-1 0,0 0 1,0 0-1,0 4 0,0 3 9,0-1-1,0 1 1,-1-1-1,0 1 1,-1-1-1,0 1 1,0-1-1,-1 1 1,0-1-1,0 0 1,-1 0 0,-7 15-1,0-2-105,-1-1 0,0-1 0,-25 32 0,14-34 359,11-15 687,11-3-916,-1 1 0,1-1 1,0 1-1,0-1 0,-1 1 0,1-1 1,0 1-1,0-1 0,0 0 1,-1 1-1,1-1 0,0 1 1,0-1-1,0 1 0,0-1 0,0 0 1,0 1-1,0-1 0,0 1 1,1-1-1,-1 1 0,0-1 1,0 1-1,1-2 0,-1 0-44,0-1 1,0 1-1,1 0 1,-1-1-1,1 1 0,-1-1 1,1 1-1,0 0 1,0-1-1,0 1 0,1 0 1,-1 0-1,0 0 0,1 0 1,-1 0-1,1 0 1,0 0-1,0 1 0,-1-1 1,1 1-1,0-1 1,0 1-1,1 0 0,1-2 1,-1 3 28,0-1 1,0 1 0,0 0-1,-1 0 1,1 0-1,0 1 1,0-1 0,0 1-1,0-1 1,0 1-1,-1 0 1,1 0 0,0 0-1,-1 1 1,1-1-1,-1 0 1,1 1 0,-1 0-1,0 0 1,0-1-1,1 1 1,1 3 0,6 7 43,-1 0 0,0 0 0,9 17 1,7 9-7,-9-16-46,-11-15-152,-1-1 0,1 1 0,0-1 0,1-1 0,-1 1 1,11 7-1,-15-12-53,1 0 0,-1 0 0,0-1 0,1 1 0,-1 0 0,0-1 1,1 1-1,-1-1 0,1 1 0,-1-1 0,1 0 0,-1 1 0,1-1 0,-1 0 1,1 0-1,-1 0 0,1 0 0,-1-1 0,1 1 0,-1 0 0,0-1 0,1 1 1,-1-1-1,1 1 0,-1-1 0,0 1 0,1-1 0,-1 0 0,0 0 0,2-1 0,0-2-437,1 1 0,-1 0 0,-1-1-1,1 0 1,0 0 0,-1 0 0,0 0-1,0 0 1,2-6 0,2-4-573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8.7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100 343 88,'-12'-12'8658,"14"11"-8666,0 0 0,1 0 0,-1 0 0,0 0 0,0 0 1,0 0-1,0-1 0,-1 1 0,1-1 0,0 1 0,-1-1 0,1 0 0,-1 1 0,1-1 0,-1 0 0,0 0 0,1 0 0,-1 0 0,1-4 0,-2 5 8,-3-53 164,2 50-151,0 0 0,0 1 0,0-1 0,0 0 0,0 1 0,-1-1 0,0 1-1,1-1 1,-1 1 0,-1 0 0,1 0 0,-5-6 0,6 8 1,-1 0-1,1 0 1,0-1 0,-1 1-1,1 0 1,0 0 0,-1 1-1,1-1 1,-1 0 0,1 0-1,-1 1 1,0-1 0,1 1 0,-1-1-1,0 1 1,1 0 0,-1 0-1,0-1 1,0 1 0,1 1-1,-1-1 1,0 0 0,-2 1-1,2 0 4,0 0 0,0 0-1,0 0 1,0 1 0,0-1-1,0 1 1,0 0 0,0-1-1,1 1 1,-1 0 0,0 0-1,1 0 1,0 0 0,-2 3-1,-1 5 142,-1-1 0,2 1 0,-1-1-1,2 1 1,-1 0 0,-1 16 0,3-5 72,1 1 0,1-1 1,0 0-1,2 0 1,0 0-1,2 0 0,0-1 1,1 1-1,1-1 0,12 23 1,13 2-255,-30-44 27,-1 0 1,1 0 0,0 0-1,0 0 1,-1 0-1,1 0 1,0 0 0,0-1-1,0 1 1,0-1-1,0 1 1,0-1 0,0 0-1,0 0 1,0 0-1,0 0 1,0 0 0,0 0-1,0-1 1,0 1-1,0 0 1,0-1-1,3-1 1,2 0 8,-1-1 0,1 1-1,-1-1 1,1 0 0,7-6 0,-5 1 3,-1 0 1,1-1 0,-2 0 0,1 0 0,-1-1-1,-1 0 1,1 0 0,-2 0 0,1-1-1,-2 0 1,1 0 0,-2 0 0,6-23 0,0-14-333,-3-1 0,1-51 1,-4 60-50,2-13 133,-2 38 347,-1 0 1,-1-1 0,-1 1-1,0 0 1,-4-26-1,4 40-88,0 1-1,0 0 0,-1 0 0,1 0 0,0 0 0,-1-1 0,1 1 0,0 0 0,-1 0 0,1 0 0,0 0 0,-1 0 0,1 0 0,0 0 0,-1 0 0,1 0 0,0 0 0,-1 0 0,1 0 0,0 0 0,-1 0 0,1 0 0,0 0 0,-1 0 0,1 0 0,0 0 0,-1 0 0,1 1 0,0-1 0,-1 0 0,1 0 0,0 0 0,0 1 0,-1-1 0,1 0 0,0 0 0,0 1 0,-1-1 0,0 1-24,0 0 0,0 0-1,0 0 1,1 0 0,-1 0 0,0 0-1,0 0 1,1 0 0,-1 0 0,1 0-1,-1 0 1,1 1 0,-1-1 0,1 0-1,0 0 1,-1 1 0,1-1 0,0 0 0,0 2-1,-7 124 418,8-63 207,2 0 0,4 0-1,22 103 1,-23-150-586,1 0 0,1-1 0,0 1-1,1-1 1,1-1 0,0 0 0,1 0 0,18 17-1,-23-25-45,-5-5 4,1 0-1,0 0 1,0 0-1,0-1 1,0 1 0,0-1-1,0 1 1,0-1-1,0 0 1,1 0-1,-1 0 1,0 0 0,1 0-1,-1 0 1,1-1-1,-1 1 1,1-1-1,-1 0 1,1 0 0,-1 0-1,1 0 1,-1 0-1,1 0 1,-1-1-1,1 1 1,-1-1 0,1 1-1,-1-1 1,3-1-1,6-3-296,-1-1 0,0 0 0,0 0 0,16-14 0,-21 15 8,1 0-394,0-1 0,0 0 0,-1-1 0,0 0 0,0 1 0,-1-2 0,5-9 0,16-22-4439,-25 38 5058,1 1 0,-1-1-1,0 1 1,0 0-1,0-1 1,1 1 0,-1-1-1,0 1 1,0 0-1,0-1 1,0 1 0,0-1-1,0 1 1,0-1-1,0 1 1,0 0 0,0-1-1,0 1 1,0-1-1,0 1 1,0-1 0,-1 1-1,1 0 1,0-1-1,0 1 1,0-1 0,-1 1-1,1-1 1,-2-2-369,1-7-856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9.0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0 1984,'-15'4'1945,"-5"3"2518,21-1-2960,12 5-1230,-7-8-148,1 0-1,-1-1 0,0 0 0,1 0 1,-1 0-1,1-1 0,-1 0 1,1 0-1,0-1 0,0 0 1,-1 0-1,12-2 0,11-2 402,46-14 0,-32 7-369,-29 6 197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18.46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166 627 56,'-17'-8'3530,"17"8"-3525,0 0 0,0 0 1,0 0-1,0-1 0,0 1 1,0 0-1,0 0 0,-1 0 0,1 0 1,0 0-1,0 0 0,0 0 1,0 0-1,0 0 0,0 0 1,0 0-1,0 0 0,0 0 1,0 0-1,-1 1 0,1-1 0,0 0 1,0 0-1,0 0 0,0 0 1,0 0-1,0 0 0,0 0 1,0 0-1,0 0 0,0 0 1,0 0-1,0 0 0,-1 0 1,1 0-1,0 0 0,0 0 0,0 1 1,0-1-1,0 0 0,0 0 1,0 0-1,0 0 0,0 0 1,0 0-1,0 0 0,0 0 1,0 0-1,0 1 0,0-1 0,0 0 1,0 0-1,0 0 0,0 0 1,0 0-1,0 0 0,0 0 1,0 0-1,0 0 0,0 0 1,0 0-1,1 1 0,-1-1 1,0 0-1,0 0 0,8 7 45,-8-7-48,1 1-1,0 0 1,0-1 0,0 1 0,0-1-1,0 1 1,0-1 0,0 0 0,0 1-1,0-1 1,0 0 0,0 0 0,0 1-1,0-1 1,0 0 0,0 0 0,0 0-1,1-1 1,12-10 33,-10 8-32,0-1 1,1 0-1,-1 1 1,-1-2-1,1 1 0,-1 0 1,1-1-1,-1 1 1,4-11-1,-1 3 2,-1-1-1,0 0 0,-1 0 1,-1 0-1,0 0 1,2-25-1,-4 34 57,-1-1 1,0 1-1,-1-1 0,1 1 1,-1-1-1,0 1 0,0 0 1,0-1-1,-1 1 0,0 0 1,0 0-1,0 0 0,0 0 1,0 0-1,-1 1 0,1-1 1,-1 1-1,0-1 0,0 1 1,-1 0-1,1 0 0,-1 0 1,1 1-1,-1-1 1,-4-1-1,2 1 10,0 0 0,-1 0-1,1 0 1,-1 1 0,0 0 0,0 1 0,0-1 0,1 1-1,-1 1 1,0-1 0,0 1 0,0 1 0,-8 0 0,10 0-57,1 0 0,0 0 0,-1 1 0,1-1 0,0 1 0,0 0-1,0 0 1,0 1 0,0-1 0,0 1 0,0 0 0,1 0 0,0 0 0,-1 0 0,1 0 0,1 1 0,-1 0 0,0-1 0,1 1 0,0 0 0,-3 6 0,0 6 29,0 1 0,1 0-1,1 0 1,1 0 0,0 0-1,2 1 1,-1-1 0,2 0-1,1 1 1,0-1 0,7 29-1,-2-23-100,1 0 0,0 0-1,15 26 1,-16-37 31,0 0 1,0 0-1,1-1 1,1 0-1,0-1 1,0 1-1,13 9 1,-17-16 12,1 0 0,-1 0 0,1-1 0,0 1 0,0-2 0,0 1 0,1 0 0,-1-1 0,1 0 0,-1-1 0,1 0 0,0 0 0,0 0 0,9-1 0,-6 0-25,0-1-1,-1-1 0,1 0 1,0 0-1,-1-1 0,0 0 0,1-1 1,-1 0-1,10-6 0,-4 0 12,-1 0-1,1 0 1,-2-1-1,0-1 1,0 0-1,-1-1 0,0 0 1,-2-1-1,1 0 1,-2-1-1,9-16 1,-9 10 26,-1 0 0,-1-1 0,-1 0 0,-1 0 0,-1 0 0,-1 0 0,-1-1 0,-1-36 0,-5-16 219,-17-89 1,20 158-202,-2-15 130,-2-1 1,0 1-1,-1 1 1,-1-1-1,-1 1 1,-12-20-1,17 33-13,0 1 0,-1 0 0,0 0-1,0 1 1,0-1 0,-6-5 0,8 9-68,-11 69 18,11-7-116,2-1 0,3 1 0,16 97-1,-13-128 44,1 0 0,2-1-1,0 0 1,2 0-1,1-1 1,1 0 0,1-1-1,2-1 1,25 33 0,-36-52-28,0-1 0,0 0 0,0 0 1,0 0-1,1-1 0,0 0 0,0 0 1,7 4-1,-9-7-178,-1 1 0,0-1 1,1 0-1,0 0 0,-1 0 1,1-1-1,-1 1 0,1-1 1,0 0-1,0 0 0,-1 0 1,1 0-1,0-1 0,-1 1 1,1-1-1,4-2 0,-7 3 57,0-1 0,1 0 0,-1 0 0,0 0 0,0 0 0,0 0 0,0 0 0,0-1 0,0 1 0,0 0 0,0 0 0,-1-1-1,1 1 1,0 0 0,-1-1 0,1 1 0,-1-1 0,1 1 0,-1-1 0,0 1 0,0-1 0,0 1 0,0-1 0,0-1 0,2-7-507,1 2-140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50.2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228 212 92,'1'-20'1409,"0"0"0,1-1 0,2 1 0,8-29 0,-11 45-1181,-1-1-1,1 0 1,-1 1 0,0-1 0,0 0 0,-1-8 0,0-6 560,1 18-762,-1 0 0,1 0 0,0 0 0,0 0 0,-1 0 0,1 1 0,0-1 0,-1 0 0,1 0 0,-1 0 0,1 0 1,-1 0-1,1 0 0,-1 1 0,0-1 0,1 0 0,-1 1 0,0-1 0,0 0 0,1 1 0,-1-1 0,0 1 0,0-1 0,0 1 1,0 0-1,0-1 0,0 1 0,0 0 0,0-1 0,0 1 0,0 0 0,0 0 0,0 0 0,0 0 0,0 0 0,0 0 1,-1 1-1,-36 5 759,28-2-778,1 0 1,0 1-1,0 0 0,0 0 1,0 1-1,1 0 1,0 1-1,0 0 0,1 0 1,0 0-1,-11 16 1,9-11-5,1 1-1,0 0 1,1 0 0,1 1 0,0 0 0,1 0 0,-5 22 0,6-22-139,1 0 0,1 1 0,0-1 0,1 1 1,1 0-1,2 16 0,-2-29 94,0 1-1,0-1 1,0 1 0,1-1-1,-1 1 1,1-1 0,-1 1 0,1-1-1,0 0 1,0 1 0,0-1-1,1 0 1,-1 0 0,0 0-1,1 0 1,-1 0 0,1 0 0,0 0-1,0 0 1,0-1 0,0 1-1,0-1 1,0 1 0,0-1-1,0 0 1,0 0 0,1 0 0,-1 0-1,0 0 1,1 0 0,-1-1-1,1 1 1,-1-1 0,1 0-1,-1 1 1,1-1 0,-1 0 0,1-1-1,-1 1 1,1 0 0,2-1-1,6-2-22,-1 0 1,1-1-1,-1 0 0,0 0 0,0-1 0,0 0 0,-1-1 0,12-8 0,-10 5 163,-1 0-1,1-1 1,-2 0-1,0 0 1,0-1-1,-1 0 1,0-1-1,0 0 1,-2 0-1,10-22 1,-12 21 556,1-1 0,-2 0 1,0 0-1,0 0 0,-1 0 0,0-21 1,-16-26 2954,11 98-3333,16 177 378,17 138-175,30 82-76,-60-429-468,4 17 296,1-47 203,1-26-504,-4 24-137,1 1-1,1 0 0,2 0 1,10-32-1,42-88-900,34-96-389,-51 94 1025,16-45 234,-55 184 333,1 1 1,-1 0-1,-1 0 1,0-1 0,1-16-1,-2 23-1,-14 12-95,8 1-27,0 1 0,1 0 0,0 0 1,1 0-1,0 0 0,1 1 0,0-1 1,1 1-1,1 0 0,-1 16 0,2 7 39,2 0-1,8 53 0,-7-68 30,1 1-1,1-1 1,1 1-1,1-2 1,13 31-1,-18-48-54,-1-1 0,0 1-1,1-1 1,-1 0-1,1 1 1,0-1-1,0 0 1,0 0-1,0 0 1,0 0 0,0 0-1,1-1 1,-1 1-1,1-1 1,-1 1-1,1-1 1,-1 0 0,1 0-1,0 0 1,0 0-1,-1-1 1,1 1-1,0-1 1,0 0-1,0 1 1,0-1 0,-1-1-1,1 1 1,0 0-1,0-1 1,0 1-1,0-1 1,-1 0-1,1 0 1,0 0 0,-1 0-1,1 0 1,-1-1-1,3-1 1,4-3-13,0 0 0,-1 0 0,1-1 0,-1 0 0,-1 0 0,0-1 0,0 0 1,0 0-1,6-12 0,5-16 32,-1-1 1,-2-1-1,-1 0 1,-2-1-1,-2-1 1,-2 0-1,6-61 1,-5 50 1337,-13 80-1568,1 1 285,1 0-1,1 0 0,1 0 0,8 53 0,-6-72-60,0 1-1,1-1 0,0 0 0,1 0 1,0 0-1,0 0 0,2-1 1,-1 1-1,1-1 0,1-1 0,-1 1 1,2-1-1,-1 0 0,1-1 1,11 9-1,-11-11-322,0 0 0,1-1 0,0 0 1,1-1-1,-1 0 0,1 0 0,-1-1 1,1 0-1,0 0 0,0-1 0,1-1 0,-1 0 1,20 0-1,-27-2-7,0 1 0,1-1 1,-1 0-1,0 0 0,0-1 1,0 1-1,0-1 0,0 1 1,-1-1-1,1 0 0,0 0 1,-1 0-1,1 0 0,-1-1 1,0 1-1,0-1 0,4-4 1,0-4-837,1 0 0,-2 0 1,7-16-1,-1 4-27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9.5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52 88,'-12'-26'3001,"0"7"1961,12 18-4911,0 1-1,-1-1 1,1 1-1,0 0 1,0-1-1,-1 1 1,1 0-1,0-1 1,-1 1-1,1 0 1,0 0-1,0-1 0,-1 1 1,1 0-1,-1 0 1,1 0-1,0-1 1,-1 1-1,1 0 1,-1 0-1,1 0 1,0 0-1,-1 0 1,1 0-1,-1 0 1,1 0-1,0 0 0,-1 0 1,1 0-1,-1 0 1,1 15 1271,2 9-690,-3 46 1017,3 91 116,0-148-1781,1-1 0,0 1 0,1-1-1,8 19 1,-12-31-44,0 0-1,0 1 0,1-1 1,-1 1-1,0-1 0,0 1 1,0-1-1,0 0 0,1 1 0,-1-1 1,0 0-1,0 1 0,0-1 1,1 0-1,-1 1 0,0-1 1,1 0-1,-1 1 0,0-1 0,1 0 1,-1 0-1,0 1 0,1-1 1,-1 0-1,1 0 0,-1 0 1,0 0-1,1 0 0,-1 1 1,1-1-1,-1 0 0,0 0 0,1 0 1,-1 0-1,1 0 0,-1 0 1,1 0-1,-1 0 0,0-1 1,1 1-1,-1 0 0,1 0 1,-1 0-1,0 0 0,1 0 0,-1-1 1,0 1-1,1 0 0,-1 0 1,0-1-1,1 1 0,-1 0 1,0-1-1,1 1 0,-1 0 1,0-1-1,0 1 0,1 0 0,-1-1 1,2-2-531,0 0 1,-1 1 0,1-1-1,-1 0 1,0 0-1,0 0 1,2-5 0,-1-2-361,-1 5 419,0 0 1,0 0-1,0-1 1,-1 1-1,0 0 0,0-10 1,-4-12-948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5:59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111 18 484,'-3'-2'164,"0"0"-1,-1 0 1,1 0 0,0 1-1,-1-1 1,1 1 0,-1 0-1,1 0 1,-1 1-1,0-1 1,1 1 0,-1-1-1,0 1 1,1 0 0,-1 0-1,0 1 1,1-1 0,-1 1-1,0 0 1,1 0-1,-1 0 1,1 1 0,-1-1-1,1 1 1,0-1 0,0 1-1,0 0 1,0 1 0,-4 2-1,6 2-9,0-1 0,0 1 1,1-1-1,0 1 0,0-1 0,1 1 0,-1-1 0,4 11 1,-3-12-136,1 1 1,0-1-1,1 0 1,0 0 0,-1 0-1,1 0 1,1 0 0,-1 0-1,1-1 1,8 8-1,-10-10-18,0 0-1,1 0 1,-1 0-1,0-1 1,1 1-1,-1-1 0,1 0 1,0 0-1,-1 0 1,1 0-1,0 0 1,0 0-1,0-1 0,0 1 1,0-1-1,-1 0 1,1 0-1,0 0 0,0 0 1,0-1-1,0 1 1,0-1-1,5-1 1,-5 0 22,0 1 0,1-1 1,-1 0-1,0 0 1,0-1-1,0 1 0,-1 0 1,1-1-1,0 0 0,-1 0 1,0 0-1,1 0 1,-1 0-1,0 0 0,-1 0 1,1-1-1,-1 1 1,1-1-1,-1 1 0,0-1 1,0 1-1,-1-1 0,1 0 1,-1 1-1,0-1 1,0-6-1,-2 3-92,0 0 0,-1 0-1,0 1 1,0-1 0,0 1 0,-1 0 0,0 0-1,0 0 1,-1 1 0,-9-10 0,14 15 40,-1-1 0,1 1 1,-1-1-1,1 1 0,-1-1 1,1 1-1,-1 0 0,1-1 0,-1 1 1,1 0-1,-1-1 0,0 1 1,1 0-1,-1 0 0,1-1 1,-1 1-1,0 0 0,1 0 1,-1 0-1,0 0 0,1 0 1,-1 0-1,0 0 0,1 0 1,-1 0-1,0 0 0,1 0 1,-1 1-1,1-1 0,-1 0 0,0 0 1,1 1-1,-1-1 0,1 0 1,-1 1-1,0 0 0,-1 1-121,0 0 0,0 1 0,1 0 0,-1-1 0,1 1 0,-1 0 0,1 0 0,-1 4-1,-1 6-319,2-1-1,-1 1 1,1-1-1,1 0 1,0 1-1,3 14 1,-3-21 310,3 12-607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0.4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0 286 100,'11'15'6114,"-11"-16"-5982,11-1 2566,-8-10-2519,0-1 0,-1 0 0,1-21-1,-2 30-163,4-69-63,9-68-62,-14 141 151,0 0 0,0-1-1,0 1 1,1 0-1,-1-1 1,0 1 0,0 0-1,0-1 1,0 1 0,0 0-1,0 0 1,0-1 0,1 1-1,-1 0 1,0-1-1,0 1 1,0 0 0,1 0-1,-1 0 1,0-1 0,0 1-1,1 0 1,-1 0 0,0 0-1,1 0 1,-1-1 0,0 1-1,0 0 1,1 0-1,-1 0 1,0 0 0,1 0-1,-1 0 1,0 0 0,1 0-1,-1 0 1,0 0 0,1 0-1,-1 0 1,1 0 0,18 10 515,32 34-1022,-23-19 399,-11-11 181,-1 2-1,24 28 0,14 13 517,-52-54-649,0 0-1,0 0 0,0-1 1,-1 1-1,0 0 0,1 0 1,-1 0-1,0 1 0,-1-1 1,1 0-1,0 0 0,-1 0 1,0 1-1,0-1 0,0 0 1,0 1-1,0-1 0,-1 0 1,1 0-1,-1 0 0,-2 6 1,0-1-136,-1 0 0,0 0 0,-1 0-1,-9 12 1,11-18-332,-15 3-3090,12-9 2693,0 0 0,0-1 0,1 0 0,-1 0 0,-4-6 0,5 2-700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1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89 624,'0'-20'1099,"1"1"1,5-30 3287,-8 62-2923,-3 33-773,5-7-436,7 250 2343,-2-234-2406,2 1 1,2-2 0,19 61 0,-27-110-159,0 0 1,1-1 0,0 1 0,0-1 0,0 0 0,1 1 0,-1-1 0,1 0 0,0 0-1,0-1 1,1 1 0,-1-1 0,1 1 0,0-1 0,-1 0 0,1-1 0,1 1 0,-1-1 0,7 4-1,-5-4-35,1-1 0,-1 1 0,1-1 0,0 0 0,0-1 0,0 1 0,-1-1 0,1-1 0,0 1 0,0-1 0,0 0 0,-1-1 0,11-3 0,14-7 339,55-31 0,-79 39-175,-6 3-211,0 1 0,0-1 1,-1 1-1,1-1 0,-1 0 0,1 0 1,-1 1-1,1-1 0,-1 0 1,1 0-1,-1 0 0,0 0 1,1 1-1,-1-1 0,0 0 0,0 0 1,0 0-1,0 0 0,0 0 1,0 0-1,0 0 0,0 0 0,0 0 1,0 0-1,0 1 0,0-1 1,-1 0-1,1 0 0,0 0 1,-1 0-1,1 0 0,-1 1 0,1-1 1,-1 0-1,0-1 0,-18-25-3344,1 16-3445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2.1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223 196 784,'-16'-13'1697,"7"-1"-816,0 0 0,-10-27 0,12 26-161,-1-1 0,-17-25 0,22 38-619,1 0 0,-1 0 0,0 0 0,-1 0 0,1 1 1,-6-4-1,-15-12 445,8 30-450,-7 9-35,17-12-31,1-1 0,1 1 0,0 1 0,0-1 0,0 0 0,2 1 1,-1 0-1,1 0 0,-2 16 0,3 2-79,0-1-1,5 33 1,-4-55 50,1 1 0,0-1 0,0 1 0,1-1 0,-1 0 0,1 1 0,1-1 0,-1 0-1,1 0 1,-1 0 0,1 0 0,1-1 0,-1 1 0,1-1 0,0 0 0,0 0 0,0 0 0,0-1 0,1 1 0,-1-1 0,1 0 0,8 3-1,-12-5-9,1-1 0,0 1 0,-1-1 0,1 1 0,0-1 0,0 0 0,-1 0 0,1 0 0,0 0 0,-1 0 0,1-1 0,0 1 0,0 0 0,-1-1 0,1 1-1,0-1 1,2-1 0,1-1-12,0 0-1,0 0 0,0 0 0,-1-1 1,7-6-1,-3 3-6,-1-1-1,0-1 1,-1 1-1,0-1 1,9-18-1,-10 17 158,-2 1-1,1-1 0,-1 0 0,-1-1 0,0 1 1,0 0-1,-1-1 0,-1 1 0,0-1 1,0 1-1,-1 0 0,0-1 0,0 1 0,-2 0 1,1-1-1,-8-18 0,5 18 1753,9 23-2011,10 26-300,4-7 502,0 0 0,42 52 0,-57-81-469,0 1 0,0-1 0,0 1 0,0-1 0,0 0 0,0 0 0,1 0 0,-1-1 0,1 1 0,-1-1 1,1 0-1,0 0 0,-1 0 0,1 0 0,0-1 0,0 1 0,-1-1 0,1 0 0,0 0 0,0-1 0,0 1 0,-1-1 0,1 0 0,0 0 0,5-2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2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36 1084,'-2'-1'230,"0"1"-1,0-1 1,0 0 0,0 0-1,0 0 1,0-1 0,0 1-1,1 0 1,-1-1 0,1 1-1,-1-1 1,-1-1 0,2 1 238,-1 0 1,1 1 0,-1-1 0,0 1 0,1-1 0,-1 1 0,0 0 0,0-1-1,0 1 1,0 0 0,0 0 0,-3 0 0,5 1-464,-1 0-1,1 0 1,-1 0 0,1 0 0,0 1 0,-1-1-1,1 0 1,-1 0 0,1 1 0,0-1-1,-1 0 1,1 1 0,0-1 0,-1 0-1,1 1 1,0-1 0,-1 0 0,1 1 0,0-1-1,0 1 1,-1-1 0,1 1 0,0-1-1,0 0 1,0 1 0,0-1 0,0 1-1,0-1 1,0 1 0,0-1 0,0 1-1,0-1 1,0 1 0,0-1 0,0 1 0,0-1-1,0 1 1,0-1 0,1 1 0,5 26 110,-4-19-44,24 171 1048,-9-52-705,-10-80-327,-2-12-16,12 44 1,-13-65-65,1-1 1,0 0-1,1-1 0,0 1 0,1-1 0,15 20 0,-18-27-22,-1 0 0,2 0 0,-1 0 0,0 0 0,1-1 0,0 0 0,0 0 0,0 0 0,1-1-1,-1 1 1,1-1 0,0 0 0,0-1 0,0 0 0,0 0 0,0 0 0,1 0 0,-1-1 0,12 1 0,-16-3 7,0 1 0,-1 0 1,1-1-1,-1 0 0,1 1 0,0-1 1,-1 0-1,1 0 0,-1 1 1,0-1-1,1 0 0,-1-1 0,0 1 1,0 0-1,1 0 0,-1 0 1,2-3-1,16-27 11,-15 23 9,4-4 72,-1-1 1,0 0-1,-1-1 1,-1 1 0,0-1-1,6-26 1,-10 31-122,0 1 0,-1 0 0,0-1 0,0 1 0,-1 0 0,0 0 0,0-1 0,-1 1 0,0 0 0,0 0 0,-1 0 0,0 1 0,-8-14 0,9 17 33,-1-1-1,0 1 0,0-1 0,-1 1 0,0 0 0,1 0 0,-1 0 0,-1 1 0,1-1 0,0 1 0,-1 0 1,0 0-1,1 1 0,-1-1 0,0 1 0,0 0 0,-1 1 0,1-1 0,0 1 0,-1 0 0,-5-1 0,8 3-128,1-1 0,0 1 0,0-1 0,0 1-1,0 0 1,0 0 0,0 0 0,0 0 0,0 0-1,0 0 1,0 0 0,0 0 0,1 1-1,-1-1 1,1 1 0,-1 0 0,1-1 0,-1 1-1,-1 3 1,0 0-444,-1 1 0,1 0-1,0 0 1,-4 11 0,6-9-102,0-1 0,0 1 0,0 0-1,1 0 1,0 0 0,2 8 0,0-6-329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3.6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99 555 184,'0'0'558,"-14"3"4701,16-2-5260,0-1 0,0 1 0,0-1 0,-1 0 0,1 0 0,0 0 0,0 0 0,0 0 0,0 0 0,0-1 0,-1 1 0,1-1 0,0 1 0,0-1 1,0 1-1,-1-1 0,1 0 0,0 0 0,-1 0 0,1 0 0,-1 0 0,1 0 0,1-2 0,-1 0 2,0 0-1,0-1 1,0 1-1,0 0 1,0-1-1,-1 1 1,1-1-1,-1 1 1,0-1-1,0 0 1,0-4-1,0-1 213,0 0 0,0 0 0,-1 0 0,-1 0 0,1 0-1,-1 0 1,-1 1 0,0-1 0,-4-13 0,4 18-67,0-1 1,-1 1 0,1-1-1,-1 1 1,0 0 0,0 0 0,-1 0-1,1 0 1,-1 1 0,0 0-1,0-1 1,0 1 0,0 0-1,-5-2 1,7 6-91,-1 0 1,1 0-1,0 0 0,-1 0 1,1 0-1,0 0 0,0 0 0,0 1 1,0-1-1,0 1 0,0 0 1,-3 3-1,-2 4-31,1 0 0,0 0 0,1 0 0,0 1 0,1 0 1,0 0-1,0 0 0,1 0 0,0 1 0,1-1 0,0 1 0,0 0 0,2 0 0,-1-1 0,1 1 0,1 0 0,0 0 0,0-1 1,1 1-1,4 11 0,-4-14-41,1 0-1,0-1 1,1 0 0,0 0 0,0 0 0,0 0-1,1 0 1,8 7 0,48 44-355,-37-37 574,-23-19-164,1-1 1,0 0 0,0 1 0,-1-1-1,1 0 1,0 0 0,0 0-1,0 0 1,1 0 0,-1 0-1,0 0 1,0-1 0,0 1 0,0-1-1,1 0 1,-1 0 0,0 0-1,0 0 1,5 0 0,-4-1-51,1 0 0,-1 0-1,1-1 1,-1 1 0,1-1 0,-1 0 0,0 0 0,0 0 0,0 0-1,5-6 1,2-2-94,-1-1-1,0-1 0,-1 1 0,12-22 0,-12 18 78,-1-1 0,0 0 0,-2 0 0,1-1 0,-2 0 0,0 0-1,-1 0 1,-1 0 0,-1 0 0,0-1 0,-3-34 0,-5 5 44,-2-1 1,-2 1-1,-18-47 0,7 28 206,21 64 344,-11 9 233,9-4-736,1 1-1,0 0 1,0-1-1,0 1 1,1 0-1,-1 0 1,1 0 0,0 0-1,-1 7 1,-2 4 55,-1 7-32,0 0-1,2 0 0,0 0 0,1 0 1,1 0-1,2 0 0,0 0 0,1 1 1,1-1-1,1-1 0,1 1 1,1-1-1,1 1 0,1-2 0,1 1 1,0-1-1,2 0 0,0-1 1,1-1-1,27 32 0,-28-37-88,1-1 0,27 22 0,-36-31-38,0-1 0,0 1 0,1-1 0,-1 0 0,1-1 0,0 1 0,0 0 0,-1-1 0,1 0 0,0 0 0,0 0 0,0 0 1,0-1-1,0 0 0,0 0 0,1 0 0,-1 0 0,4-1 0,-3-1 24,0 0 1,0 0-1,0-1 1,0 0-1,-1 0 1,0 0-1,1 0 1,-1-1-1,0 1 1,-1-1 0,1 0-1,-1 0 1,1-1-1,-1 1 1,-1-1-1,1 1 1,2-6-1,3-7-78,-1 0 0,-1 0 0,6-28 0,-5 18 81,-2 0 1,0-1-1,-2 0 0,-1 0 0,-2 1 1,0-1-1,-2 0 0,-1 0 1,-1 1-1,-13-44 0,5 28 101,5 18 57,-1-1 0,0 1-1,-2 1 1,-26-46 0,36 69-126,0 1 0,0-1 1,0 1-1,0 0 0,-1-1 1,1 1-1,0-1 1,0 1-1,-1-1 0,1 1 1,0-1-1,0 1 0,-1 0 1,1-1-1,-1 1 0,1 0 1,0-1-1,-1 1 0,1 0 1,-1 0-1,1-1 0,0 1 1,-1 0-1,1 0 1,-1 0-1,1-1 0,-1 1 1,1 0-1,-1 0 0,1 0 1,-1 0-1,1 0 0,-1 0 1,1 0-1,-1 0 0,1 0 1,-1 0-1,1 1 1,-1-1-1,1 0 0,-1 0 1,1 0-1,-1 1 0,1-1 1,-1 0-1,1 0 0,0 1 1,-1-1-1,1 0 0,-1 1 1,1-1-1,0 1 0,-1-1 1,1 0-1,0 1 1,0-1-1,-1 1 0,1-1 1,0 1-1,0-1 0,0 1 1,0-1-1,-1 0 0,1 1 1,0-1-1,0 2 0,-1 3-19,-1 0-1,1 1 0,0-1 0,0 0 0,0 9 0,2 52 83,3 0-1,13 69 0,-10-99-12,1-1-1,2 0 1,1 0-1,2-1 0,25 47 1,-33-72-95,0 0 1,0-1-1,1 1 0,1-1 1,-1-1-1,1 0 1,1 0-1,10 9 1,-14-13-88,1-1 0,-1 1 0,1-1 1,0 0-1,0 0 0,0 0 0,0 0 1,0-1-1,0 0 0,0 0 0,0 0 1,1-1-1,-1 0 0,0 0 1,0 0-1,1-1 0,-1 1 0,7-3 1,-8 1-445,0 1 1,0-1-1,0 0 0,0 0 1,0-1-1,-1 1 1,1-1-1,4-5 1,-1 1-2580,-7 6 2826,1 0 0,0 0 1,-1 0-1,1 0 0,-1-1 1,0 1-1,1 0 0,-1 0 1,0 0-1,0-3 0,-2-8-905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4.1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96 199 88,'0'0'136,"0"1"0,0-1-1,0 1 1,-1-1 0,1 1 0,0 0-1,0-1 1,0 1 0,-1-1 0,1 1 0,0-1-1,-1 1 1,1-1 0,0 1 0,-1-1-1,1 0 1,-1 1 0,1-1 0,-1 1 0,1-1-1,-9 5 3817,23 3-3930,-13-8-103,12 5-24,-2-21 353,-6 9-248,-1 0 1,0 0-1,0-1 0,-1 0 0,0 0 0,0 0 0,-1 0 0,0 0 0,0-1 0,-1 1 0,0 0 1,0-15-1,-3 17 84,0 1 0,0-1 0,0 0 1,0 1-1,-1-1 0,0 1 0,0 0 1,-6-7-1,-5-9 419,13 20-426,0 0 0,0-1 0,0 1 0,-1 0 0,1 0 0,-1-1 0,1 1 0,-1 0 0,1 1 0,-1-1 0,0 0 0,1 0 0,-1 1 0,0-1 0,0 1 0,1-1 0,-1 1 0,0 0 0,0 0 0,0 0 0,0 0 0,1 0 0,-1 0 0,0 0 0,0 0 0,0 1 0,1-1 0,-1 1 0,0 0-1,0-1 1,1 1 0,-1 0 0,1 0 0,-1 0 0,1 0 0,-4 2 0,-2 10 49,0-1 0,1 1 0,0 0 1,1 0-1,1 0 0,0 1 0,1 0 0,0 0 0,1 0 0,0 0 0,1 0 0,1 0 0,0 0 0,1 0 0,1 0 0,0 0 0,1 0 0,0 0 0,1 0 0,1-1 0,0 0 0,1 0 0,14 24 0,-15-29-167,0-1 0,1 0 0,0 0 0,0 0-1,1-1 1,0 0 0,9 7 0,-13-12-114,0 1-1,0 0 1,0-1 0,0 1 0,0-1 0,1 0 0,-1 0-1,0 0 1,1 0 0,-1-1 0,0 1 0,1-1 0,-1 0 0,1 0-1,-1 0 1,1 0 0,-1-1 0,0 0 0,1 1 0,-1-1-1,6-3 1,30-11-3238,16-9-1548,-40 16 4047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04.7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351 422 456,'-16'-14'4683,"12"3"-3682,0-1-1,-1 1 1,-1 0 0,-7-12-1,-9-17 43,20 36-939,0 0 1,0-1-1,0 1 0,-1 1 0,0-1 0,1 0 1,-1 1-1,-1-1 0,1 1 0,0 0 1,-1 0-1,0 0 0,0 1 0,0-1 1,0 1-1,0 0 0,0 0 0,0 0 1,-1 1-1,1 0 0,-1 0 0,1 0 1,-1 0-1,1 0 0,-1 1 0,1 0 0,-1 0 1,0 0-1,1 1 0,-1-1 0,1 1 1,-1 0-1,1 1 0,-1-1 0,1 1 1,0 0-1,-5 2 0,0 1-96,-1 2 0,1-1 0,1 1 0,-1 0 0,1 1 0,0 0 0,1 1 0,0-1 0,0 1 0,0 1 0,2-1 0,-1 1 0,1 0 0,0 0 0,1 1 0,1-1-1,-1 1 1,-2 20 0,4-17 8,2 0-1,-1 0 0,2 0 1,0 0-1,3 17 0,-2-23-5,0 0-1,0-1 1,1 0-1,-1 1 1,2-1-1,-1 0 1,1 0-1,0-1 0,1 1 1,-1-1-1,9 8 1,-6-6 14,1-1 0,0 0 0,0 0 0,1-1 0,10 6 0,-16-10-31,1 0 0,-1-1 0,1 0 0,-1 1 0,1-2 0,0 1 0,0 0 0,-1-1 0,1 1 0,0-1 0,0 0 0,-1 0 0,1-1-1,0 1 1,0-1 0,-1 0 0,1 0 0,6-2 0,0-2-16,0-1-1,0 0 0,0-1 0,-1 0 1,0 0-1,0-1 0,-1 0 1,0 0-1,0-1 0,-1 0 0,0-1 1,-1 0-1,10-19 0,-9 16 18,-1-1-1,-1 0 1,0 0 0,-1 0-1,0 0 1,-1-1-1,-1 1 1,0-1 0,-1 0-1,-1-26 1,-8-24-141,-2 1 1,-3 0 0,-35-102-1,48 165 152,0 1 1,0 0-1,0 0 0,0 0 0,0-1 0,0 1 0,0 0 0,0 0 0,0 0 0,0-1 1,0 1-1,0 0 0,0 0 0,0-1 0,0 1 0,0 0 0,0 0 0,0 0 0,0 0 0,0-1 1,0 1-1,-1 0 0,1 0 0,0 0 0,0 0 0,0-1 0,0 1 0,0 0 0,-1 0 1,1 0-1,0 0 0,0 0 0,0 0 0,-1 0 0,1-1 0,0 1 0,0 0 0,0 0 1,-1 0-1,1 0 0,0 0 0,0 0 0,0 0 0,-1 0 0,1 0 0,0 0 0,0 0 1,0 0-1,-1 0 0,1 0 0,0 0 0,0 1 0,0-1 0,-1 0 0,1 0 0,0 0 1,0 0-1,0 0 0,-1 0 0,1 0 0,0 1 0,0-1 0,0 0 0,0 0 0,0 0 0,0 0 1,-1 1-1,1-1 0,0 0 0,-8 26 67,-2 37-70,9-34 32,2 1 1,1-1-1,10 53 1,-5-60 25,1 1 1,1-1 0,1 0 0,1-1-1,25 36 1,-27-41-47,6 6 28,0-1-1,1 0 0,0-1 0,24 21 1,-30-32 3,0-1 1,0 0-1,0 0 1,1-1 0,0-1-1,1 0 1,-1 0-1,1-1 1,0-1-1,18 5 1,-18-7-194,0-1 0,1 0 0,-1-1 0,0 0 1,0-1-1,0 0 0,0-1 0,0 0 0,-1-1 0,1 0 0,-1-1 1,1-1-1,-1 0 0,0 0 0,-1-1 0,1 0 0,-1-1 0,-1 0 1,1 0-1,9-11 0,-16 14-667,-1-1 1,1 1-1,-1-1 0,0 0 1,0 0-1,0 0 0,-1 0 1,0 0-1,0 0 0,1-11 1,-2 11 397,3-4-833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5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336 150 128,'-2'-1'172,"0"1"0,0 0 0,0-1 0,0 0 1,1 1-1,-1-1 0,0 0 0,0 0 0,1 0 0,-1 0 0,1 0 0,-1 0 0,-2-3 1,6-3 1179,-1 5-1195,0-1 0,0 1 0,0 0 0,-1-1 0,1 1 0,-1-1 0,0 1 0,1-1 0,-1 1-1,0-1 1,0 1 0,-1 0 0,1-1 0,0 1 0,-1-1 0,-1-3 0,-1-7 303,3 12-420,0-1 1,-1 1 0,1-1 0,0 1 0,0-1 0,-1 1 0,1-1 0,0 1 0,-1-1 0,0 1 0,1 0 0,-2-3 0,-1 0 29,0 0 1,0 0-1,-1 1 0,1-1 0,-1 1 1,0 0-1,0 0 0,0 0 1,0 0-1,0 1 0,-1-1 0,1 1 1,-1 0-1,1 0 0,-11-1 1,9 2-66,0 1 1,0 0 0,0 0 0,-1 0 0,1 1-1,0 0 1,0 0 0,0 1 0,0 0 0,0 0 0,0 0-1,-9 6 1,5-4 24,1 2 1,1-1-1,-1 1 0,1 0 0,0 1 0,0 0 1,0 0-1,1 1 0,1 0 0,-1 0 1,1 1-1,0-1 0,-8 19 0,8-11 133,1 0 1,0 0-1,1 1 0,1 0 0,0-1 1,1 1-1,1 29 0,1-35-48,0 0-1,1 0 1,0 0 0,1 0 0,0 0 0,6 19-1,-6-26-79,0 0 0,1 1 0,-1-1 0,1 0 0,0 0 0,-1 0 0,2-1 0,-1 1 1,0-1-1,1 0 0,0 0 0,-1 0 0,1 0 0,0 0 0,1-1 0,-1 0 0,0 0 0,6 2 0,14 3-101,-1-1 0,2-2 1,-1 0-1,0-1 0,1-2 0,-1 0 1,1-2-1,-1 0 0,1-2 0,-1-1 1,0 0-1,33-12 0,-41 4-284,-15 11 324,0 0 0,0 0 0,0 0 1,0 0-1,0 0 0,1 0 0,-1 0 1,0 1-1,0-1 0,1 0 0,-1 1 1,0-1-1,4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51.73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23 427 524,'9'-34'4134,"-11"51"-3506,1-14-583,1-1 0,-1 0 1,1 1-1,0-1 1,0 1-1,0-1 0,0 1 1,0-1-1,0 1 0,1-1 1,-1 0-1,2 5 0,0-5-38,0-3-21,8-4-172,-1 1 0,0-1 0,0-1 0,0 0 1,0 0-1,-1-1 0,13-13 0,-4 2 64,-1-1 1,18-27-1,-31 40 205,0-1 1,-1 1-1,1-1 0,-2 0 0,1 0 0,-1 0 0,0 0 0,0 0 0,0 0 0,-1 0 0,-1 0 0,1 0 0,-1 0 1,0 0-1,-2-7 0,-1-14 475,3 21-334,0-1 0,-1 0-1,0 1 1,0 0 0,-4-8 0,5 12-129,0 0 1,0 1-1,0-1 1,-1 1-1,1-1 0,-1 1 1,0 0-1,0 0 1,1 0-1,-1 0 0,-1 0 1,1 0-1,0 0 1,0 0-1,-5-1 0,5 2-77,-1 1 0,0 0 0,1 0 0,-1-1-1,0 2 1,1-1 0,-1 0 0,1 1 0,-1-1-1,1 1 1,-1 0 0,1 0 0,-1 0 0,1 0-1,-1 0 1,1 0 0,0 1 0,0-1 0,0 1-1,-4 2 1,-1 3 9,-1 0 0,1 0 0,-10 13 0,10-9 46,0 1 0,1 0 0,0 0 0,1 0 0,0 1 0,1-1 0,0 1 0,1 0 0,0 0 0,1 1 0,1-1 0,0 0 0,1 19-1,1-18-7,0 1-1,1-1 1,1 1-1,0-1 1,1 0-1,0 0 1,1-1-1,1 1 1,0-1-1,1 0 1,16 23-1,-19-31-78,1 1-1,0-1 1,0 0-1,1 0 1,-1 0-1,1-1 0,0 0 1,0 0-1,1 0 1,-1-1-1,1 0 1,0 0-1,-1-1 1,1 0-1,1 0 1,-1 0-1,0-1 0,0 0 1,12-1-1,-10 0 13,1-1 0,-1 0 0,0-1 0,1 0 0,-1 0-1,0-1 1,-1 0 0,1-1 0,0 0 0,-1 0 0,0-1-1,0 0 1,0-1 0,9-8 0,-4 2 50,-1-1 0,-1-1 0,0 1 0,0-2 0,11-21 0,35-84 332,-40 82-269,36-63 0,-50 96-208,1-1-1,0 1 1,0-1 0,0 1-1,0 1 1,1-1 0,7-5-1,-12 10 49,13 21-118,-1 41 557,6 79-1,-11-76-106,15 67 0,-20-124-236,1 7-4,1 0 0,1 21-1,-6-36-27,1 0-1,0 0 1,0 0-1,0 0 1,0 0-1,0 0 1,0 0-1,0 1 1,0-1-1,0 0 1,0 0-1,0 0 0,0 0 1,0 0-1,0 0 1,0 0-1,0 1 1,0-1-1,0 0 1,0 0-1,0 0 1,0 0-1,0 0 1,0 0-1,0 0 0,0 0 1,1 1-1,-1-1 1,0 0-1,0 0 1,0 0-1,0 0 1,0 0-1,0 0 1,0 0-1,0 0 1,0 0-1,0 0 1,1 0-1,-1 0 0,0 1 1,0-1-1,0 0 1,0 0-1,0 0 1,0 0-1,0 0 1,1 0-1,-1 0 1,0 0-1,0 0 1,0 0-1,0 0 0,0 0 1,0 0-1,0 0 1,1 0-1,-1-1 1,0 1-1,0 0 1,0 0-1,0 0 1,0 0-1,0 0 1,0 0-1,0 0 0,0 0 1,1 0-1,8-11 387,10-23-219,13-39-158,-11 22-61,2 0 1,45-73-1,-53 103-47,0 0 0,1 1 0,24-23 0,-40 43 72,0-1-1,1 1 0,-1 0 1,0 0-1,0 0 0,1 0 1,-1 0-1,0-1 0,0 1 1,1 0-1,-1 0 0,0 0 1,0 0-1,1 0 1,-1 0-1,0 0 0,0 0 1,1 0-1,-1 0 0,0 0 1,1 0-1,-1 0 0,0 0 1,0 0-1,1 1 0,-1-1 1,0 0-1,0 0 0,1 0 1,-1 0-1,0 0 1,0 1-1,0-1 0,1 0 1,-1 1-1,10 13-123,7 29 274,-10-25-152,7 14 46,-2 1 0,-1 0-1,8 45 1,1 7 1063,-17-73-1073,1-1 1,0 0-1,1-1 1,7 15-1,-11-25-11,-1 1 0,0-1-1,0 1 1,1-1 0,-1 1 0,0-1-1,1 0 1,-1 1 0,1-1 0,-1 0-1,1 1 1,-1-1 0,0 0 0,1 1-1,-1-1 1,1 0 0,-1 0 0,1 0 0,-1 1-1,1-1 1,0 0 0,-1 0 0,1 0-1,-1 0 1,1 0 0,-1 0 0,1 0-1,-1 0 1,1 0 0,-1 0 0,1 0 0,-1-1-1,1 1 1,0 0 0,22-17 165,13-27-259,-36 44 71,89-134-716,45-59-814,-122 179 1345,-4 3-141,1 0-1,1 0 1,0 1 0,0 1 0,23-18 0,-26 45 31,-5-3 335,-1 0 0,0 0 0,-3 22-1,1 2 497,1-30-375,0 8 599,3-30-179,-3-2-456,0 0 0,-1-1 0,-1 1 0,-1 0 0,0 0 0,-7-20 0,10 34-91,0 0-3,0 0 1,-1 0-1,1 0 0,0 0 1,0-1-1,-1 1 0,1 0 1,0 0-1,-1 0 0,1 0 0,-1 0 1,1 1-1,-1-1 0,0 0 1,1 0-1,-1 0 0,0 0 0,0 1 1,0-1-1,1 0 0,-1 1 1,0-1-1,0 1 0,0-1 1,0 1-1,0-1 0,0 1 0,0-1 1,0 1-1,0 0 0,0 0 1,-1 0-1,1-1 0,0 1 1,0 0-1,0 0 0,0 1 0,0-1 1,0 0-1,0 0 0,0 0 1,0 1-1,0-1 0,0 1 0,0-1 1,0 0-1,0 1 0,0 0 1,0-1-1,-1 2 0,-7 4-45,0 1 0,0 1 0,0 0-1,-8 9 1,5-4 167,3-3-109,0 0 0,0 1 0,1 0 0,1 1 1,0 0-1,0 0 0,1 0 0,1 1 1,0 0-1,1 0 0,0 0 0,1 1 1,0-1-1,1 1 0,1-1 0,0 1 0,2 19 1,0-26-9,1 1 0,1-1 1,-1 0-1,1 0 1,0 0-1,1 0 0,0-1 1,0 1-1,0-1 1,1 0-1,0 0 0,0-1 1,1 1-1,-1-1 1,1 0-1,0-1 0,12 8 1,2-1 46,0 0 0,1-1 0,0-2 0,36 11 0,-38-15-61,0 0-1,0-1 1,0-1-1,0-1 0,0-1 1,0 0-1,0-2 1,0 0-1,0-1 0,-1-1 1,1-1-1,-1 0 1,32-15-1,-26 9-27,-1 0 0,-1-2-1,0-1 1,-1-1 0,-1-1 0,0 0-1,-1-1 1,-1-2 0,28-34 0,-46 53 18,10-13-7,-1 0 0,0-1 0,-1 1 0,0-2 0,7-19 0,-10 22 11,24-86 141,-26 87-66,-1 0 1,-1 1 0,0-2-1,0 1 1,-1 0 0,0 0-1,-3-12 1,3 20-62,-1 0 0,0 1 0,0-1 0,0 0 0,0 0 0,0 1 0,-1-1 0,1 1 0,-1-1 0,1 1 0,-1 0 0,0 0 0,0 0 0,0 0 0,0 0 0,0 0 0,-1 0 0,1 0 0,-1 1 0,1 0 0,-1-1 0,1 1 0,-1 0 0,0 0 0,1 0 0,-1 1 0,0-1 0,0 0 0,0 1 0,0 0 0,0 0 0,1 0 0,-1 0 0,0 0 0,0 1 0,0-1 0,0 1 0,1 0 0,-1 0 0,0 0 0,0 0 0,1 0 0,-1 0 0,1 1 0,-1 0 0,1-1 0,-4 4 0,-2 2-12,0 0-1,1 1 1,0 0 0,1 0 0,-1 0 0,1 1 0,1-1-1,0 2 1,0-1 0,1 0 0,0 1 0,1 0-1,-1 0 1,2 0 0,0 0 0,0 0 0,1 1-1,0-1 1,1 1 0,0-1 0,0 0 0,1 1 0,1-1-1,0 0 1,0 0 0,1 0 0,0 0 0,1 0-1,0 0 1,1-1 0,-1 0 0,2 0 0,0 0-1,0-1 1,0 1 0,1-1 0,0-1 0,11 10 0,0-3 24,1-1 0,0-1 0,1 0 1,0-1-1,1-1 0,0-1 1,1-2-1,23 7 0,-26-9-80,-1-1 0,1-1 0,0-1 0,1 0 0,-1-2 0,0 0 0,0-1 0,0-1 0,0-1 0,23-6 0,-36 7-208,1 0 0,-1-1 0,0 0 0,0 0 0,-1 0 0,1-1 0,-1 0 0,1 0 0,-1 0-1,0-1 1,-1 0 0,7-7 0,1-5-2166,-1-1 1,15-31-1,-5 7-476,-4 10 14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6.5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317 186 1048,'-4'-6'556,"1"0"0,-1 0 0,1 0 0,0 0 0,0 0 0,1-1 0,0 0 0,-1-7 0,2 8-398,-1 1 0,1-1 0,-1 1 0,0 0 0,0-1 0,0 1 1,-1 0-1,0 0 0,0 1 0,0-1 0,-7-6 0,-4-3 253,8 8-289,1 1 1,-1 0 0,0 0-1,0 1 1,-9-5-1,13 8-111,0 0 0,0 0-1,0 0 1,0 1-1,0-1 1,-1 1-1,1-1 1,0 1 0,0 0-1,-1 0 1,1 0-1,0 0 1,0 1 0,0-1-1,-1 0 1,1 1-1,0 0 1,0-1 0,0 1-1,0 0 1,0 0-1,-3 2 1,-5 2 74,0 1 1,0 0-1,1 0 1,0 1-1,0 0 1,0 1-1,1 0 0,0 0 1,1 1-1,0 0 1,-11 17-1,13-15-245,0 1 0,0 1 1,1-1-1,1 1 0,0-1 0,-2 24 0,4-29 205,1 0 0,0 0-1,0 0 1,0 0 0,1 0 0,0 0 0,1 0-1,-1 0 1,1 0 0,1-1 0,-1 1 0,1-1-1,0 1 1,5 6 0,-6-10-26,1 0 0,0 0 1,0 0-1,0-1 0,0 1 0,1-1 0,-1 0 1,1 0-1,-1 0 0,1 0 0,0-1 1,-1 1-1,1-1 0,0 0 0,0 0 0,0 0 1,0-1-1,0 0 0,5 1 0,-4-1-63,1-1 0,0 1 0,-1-1 0,1 0 0,0 0-1,-1 0 1,1-1 0,-1 0 0,0 0 0,0-1 0,1 1 0,8-7 0,-8 4 148,-1 0-1,0 0 1,0 0 0,0-1 0,0 0 0,-1 0 0,0 0 0,0 0 0,0-1 0,-1 1 0,0-1 0,3-10 0,-1-5-108,-1 1-1,3-39 1,3-17 98,-2 88-126,-1 0 1,0 0-1,-1 0 0,0 1 0,4 13 0,-5-7 27,1 4-55,0 0 0,2 0 0,14 28 0,-22-49 61,1 0 1,-1 0-1,1 0 1,-1 0-1,1 0 1,0-1-1,0 1 1,-1 0-1,1-1 1,0 1-1,0 0 1,0-1-1,-1 1 1,1-1-1,0 1 1,0-1-1,0 0 1,0 1-1,0-1 1,0 0-1,0 0 1,0 1-1,0-1 1,0 0-1,0 0 0,0 0 1,0 0-1,0-1 1,0 1-1,0 0 1,0 0-1,0 0 1,0-1-1,0 1 1,0-1-1,0 1 1,0-1-1,0 1 1,0-1-1,-1 1 1,1-1-1,0 0 1,0 1-1,0-2 1,7-5 258,0 0 1,-1-1-1,10-13 1,-9 12-271,7-11 61,0 0 1,13-28-1,-12 21-39,22-48-9,-32 66 4,-5 7-25,0 0-1,0 0 1,0 0 0,1 0 0,-1 0 0,1 0 0,-1 1 0,1-1 0,0 0 0,-1 1 0,1-1 0,0 1-1,0 0 1,0 0 0,0 0 0,4-2 0,-4 6 2,0 0 1,0 0-1,0-1 0,0 1 0,-1 1 1,1-1-1,-1 0 0,0 0 0,1 0 0,-1 6 1,5 21 59,-3 0 0,0 0 0,-2 0 0,-4 50 0,1-1 230,1-77-257,1 0 0,0 0-1,0 0 1,0 0-1,1 0 1,-1 0 0,0 0-1,1 0 1,-1 0-1,1-1 1,0 1 0,0 0-1,1 2 1,-2-3-4,1-1 1,-1 0-1,1 1 0,-1-1 1,1 0-1,-1 0 0,1 1 1,-1-1-1,1 0 1,-1 0-1,1 0 0,-1 0 1,1 0-1,-1 0 1,1 0-1,-1 0 0,1 0 1,-1 0-1,1 0 0,-1 0 1,1 0-1,-1 0 1,1 0-1,-1-1 0,1 1 1,-1 0-1,1 0 1,-1 0-1,1-1 0,0 0 1,6-4 81,0-1 1,-1 0 0,1-1-1,8-11 1,-15 18-97,20-27 115,-1-2 1,20-39-1,18-28-92,-52 88-59,1 0 0,0 1-1,0-1 1,1 1 0,0 0 0,12-9 0,-18 16 33,0-1 1,-1 1-1,1 0 1,0-1-1,0 1 1,0 0-1,0 0 1,0 0-1,0 0 1,0 0-1,0 0 1,0 0-1,0 0 1,-1 0-1,1 0 1,0 1-1,0-1 1,0 0-1,0 1 1,0-1-1,0 0 1,-1 1-1,1-1 1,0 1 0,0 0-1,-1-1 1,1 1-1,0-1 1,-1 1-1,1 0 1,-1 0-1,1-1 1,-1 1-1,1 0 1,-1 0-1,1 0 1,0 1-1,17 36-132,-16-32 127,6 14 25,-1-3 40,0-2-1,16 27 0,7 20-58,-27-55 21,-1 1-1,0-1 1,-1 0-1,1 1 0,-1-1 1,-1 1-1,0 0 1,0 7-1,0-11 56,-8 19-730,-1 1-3869,10-23 4400,-1-1 0,0 1 0,0 0 0,0-1 1,1 1-1,-1 0 0,0-1 0,1 1 0,-1-1 0,1 1 0,-1 0 0,1-1 0,-1 1 0,1-1 1,-1 0-1,1 1 0,-1-1 0,1 1 0,0-1 0,-1 0 0,1 1 0,0-1 0,-1 0 0,1 0 0,0 0 1,-1 1-1,1-1 0,0 0 0,-1 0 0,1 0 0,0 0 0,-1 0 0,2 0 0,26-2-2328,-9-3 1123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7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114 90 2156,'-3'-2'251,"0"0"0,0 0 0,0 0 0,0 0 0,0-1 0,0 1 0,1-1 0,-1 0-1,1 1 1,0-1 0,0 0 0,0-1 0,0 1 0,0 0 0,1 0 0,-1-1 0,1 1 0,0-1 0,0 1 0,0-1 0,1 1-1,-1-6 1,0-8 2201,-3 29 107,0 27-1462,-22 175-40,5-65-444,19-127-512,-8 117 371,11-122-428,-1-1 0,2 1 1,0 0-1,1-1 0,1 0 0,5 17 1,-8-30-37,1-1 1,-1 0 0,0 0 0,0 0-1,1 0 1,0 0 0,-1 0 0,1 0 0,0 0-1,0 0 1,0-1 0,0 1 0,0-1-1,0 0 1,0 1 0,0-1 0,1 0 0,-1 0-1,0 0 1,1-1 0,-1 1 0,1-1-1,-1 1 1,1-1 0,-1 0 0,1 0 0,-1 0-1,1 0 1,0 0 0,-1 0 0,1-1-1,4-1 1,5-1-48,-1 0-1,1-1 1,0-1 0,-1 0-1,16-9 1,-9 4-115,-1-1 1,0-1-1,29-25 0,-41 32 134,0 0 0,-1 1-1,0-1 1,0-1-1,0 1 1,-1-1 0,0 1-1,0-1 1,0 0-1,-1 0 1,0 0 0,0-1-1,0 1 1,-1 0-1,0-1 1,1-9-1,-2 13 19,-1 0 0,1 0 0,-1-1 0,1 1 0,-1 0 0,0 0 0,0 0 0,0 0 0,-1 0 0,1 1 0,-1-1 0,1 0 0,-1 0 0,0 1 0,0-1 0,0 1 0,-1 0 0,1 0 0,0 0 0,-1 0 0,0 0 0,1 0 0,-1 0 0,0 1 0,0 0 0,0-1 0,0 1 0,0 0 0,0 0 0,-5 0 0,-9-3-21,0 2 0,-1 0 0,1 1-1,-21 1 1,25 0-25,11 0-50,1-1 0,-1 1-1,1 0 1,-1 0 0,1 0-1,-1 0 1,1 0-1,-1 1 1,1-1 0,-1 0-1,1 1 1,-1-1 0,1 1-1,-1-1 1,1 1-1,0 0 1,0 0 0,-1-1-1,1 1 1,0 0 0,0 0-1,0 0 1,0 0-1,0 1 1,0-1 0,0 0-1,-1 2 1,1 1-322,1-1 0,-1 0 0,1 1 0,0-1 0,0 1 0,1-1 0,-1 0 0,1 1 0,0-1 0,-1 0 0,4 6 0,-4-8 368,2 5-789,-1-1 1,2 0-1,-1 1 0,0-1 1,1 0-1,5 7 1,0-2-483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7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30 268 320,'0'0'2538,"12"-11"809,-4 2-3253,0 0-1,1 1 0,0 0 1,1 1-1,0 0 0,0 0 1,0 1-1,1 0 0,0 1 1,0 0-1,16-4 0,-26 8-100,0 0 0,1 0 1,-1 0-1,0 0 0,0 0 0,0-1 0,1 1 0,-1 0 0,-1-1 0,1 1 0,0-1 0,0 1 0,0-1 0,-1 1 0,1-1 0,0-2 0,6-25 165,-6 20 2,0 1-1,-1 0 1,0-1 0,-3-14 0,3 20-98,-1-1 1,0 1-1,0-1 0,0 1 1,0-1-1,-1 1 0,1 0 1,-1 0-1,0-1 0,0 1 1,0 0-1,-5-4 0,6 5-36,0 1-1,0 0 1,0 0-1,-1 0 1,1 0-1,0 0 1,-1 1-1,1-1 1,-1 0-1,1 0 0,-1 1 1,1-1-1,-1 1 1,0 0-1,1-1 1,-1 1-1,0 0 1,1 0-1,-1 0 1,1 0-1,-1 0 1,0 1-1,1-1 1,-1 0-1,1 1 1,-1-1-1,0 1 1,1-1-1,-1 1 1,1 0-1,0 0 1,-1 0-1,0 0 1,-5 5 47,1 0 0,0 0 0,1 0 0,0 1 0,-7 9 0,3-3 54,-1 2 62,0 0 0,1 0 0,0 1 0,2 0 0,-10 28 0,14-35-118,0 0 0,1 1 1,0-1-1,1 1 0,0-1 0,1 1 0,0-1 0,0 1 0,1-1 0,0 1 0,1-1 0,3 11 0,-4-16-55,1 0-1,0 0 0,0 0 1,0 0-1,0 0 0,0-1 0,1 1 1,0-1-1,0 1 0,0-1 1,0 0-1,0 0 0,1-1 0,-1 1 1,8 3-1,-5-3-13,1 0 0,0 0-1,0-1 1,0 0 0,1 0 0,-1-1-1,0 0 1,14 0 0,-9-1-195,-1 0 0,0-1 1,0-1-1,0 0 1,0 0-1,0-1 0,0-1 1,-1 1-1,1-2 0,-1 0 1,19-11-1,-24 12-580,-1 0 1,1 0-1,-1 0 1,0 0-1,0-1 1,-1 1-1,1-1 1,-1 0-1,0 0 1,4-10 0,-6 11-748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9.1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50 275 120,'0'0'1438,"3"17"-432,4-5 380,-7-12-1254,24 9 347,-18-11-461,1 0-1,-1-1 1,1 0 0,-1 0-1,0 0 1,0 0-1,-1-1 1,1 0 0,7-7-1,-5 3 38,1 0 0,-1-1 0,0 0 0,11-17 0,-16 22 21,0-1 1,0 0 0,-1-1-1,0 1 1,0 0-1,0-1 1,0 1 0,-1-1-1,0 1 1,0-1-1,-1 0 1,1 0-1,-1 1 1,0-1 0,-1 0-1,1 1 1,-1-1-1,-1 0 1,1 1 0,-1-1-1,1 1 1,-2 0-1,-4-10 1,0 3 84,-1 1 0,0 0 1,-1 1-1,-14-13 0,22 22-151,0 0 0,0 0-1,0 1 1,0-1 0,0 1-1,0-1 1,0 1 0,0-1 0,-1 1-1,1-1 1,0 1 0,0 0 0,0 0-1,-1 0 1,1 0 0,0 0 0,0 0-1,0 0 1,-1 0 0,1 0-1,0 0 1,0 1 0,0-1 0,0 0-1,-1 1 1,1-1 0,0 1 0,0 0-1,0-1 1,0 1 0,0 0 0,0-1-1,0 1 1,0 0 0,-1 2 0,-3 2-10,-1 1 1,1 1 0,1-1-1,-5 8 1,6-9 16,-10 15 14,5-9 21,0 0-1,1 0 1,0 1-1,1 0 0,1 0 1,0 1-1,0-1 0,-4 23 1,8-31-40,-1 14 29,0 0-1,0 0 1,2 0-1,2 29 0,-1-43-42,0 1 0,-1-1 0,1 0 0,1 0 0,-1 0 0,1 0 0,-1 0 0,1 0 0,0 0-1,1 0 1,-1-1 0,1 1 0,-1-1 0,1 0 0,0 1 0,0-1 0,1-1 0,-1 1-1,0 0 1,1-1 0,0 0 0,-1 0 0,1 0 0,0 0 0,7 2 0,-3-3 13,0 0 1,0 0-1,1 0 0,-1-1 1,1 0-1,-1-1 0,0 0 1,0 0-1,1-1 0,-1 0 1,0-1-1,0 1 0,14-9 1,-9 5-3,0-1 0,0 0-1,-1-1 1,0-1 0,-1 0 0,0 0 0,15-16 0,63-87 59,-87 112-80,-1 1 0,1 0-1,-1 0 1,1 0-1,-1 0 1,1 1 0,-1-1-1,1 0 1,-1 1-1,0-1 1,0 1 0,0-1-1,0 1 1,2 2-1,19 29 192,-6-9-91,-12-20-80,-1 0 0,1 1 0,-1 0 0,0 0 0,0 0 0,-1 0 0,1 0 0,-1 0 0,-1 1 0,1-1 0,-1 1 0,2 7 0,-4-8 42,2 4 336,7-17-121,-2 1-320,-5 5 81,0 1 0,0 0 0,-1-1 0,1 1 0,-1 0 0,1-1 1,-1 1-1,1-1 0,-1 1 0,0-1 0,0 1 0,1-4 0,1-10 106,40-106-371,-39 111 265,1 0 0,0 0 0,0 0 0,1 1 0,1-1 0,-1 1 0,2 0 0,-1 1 0,1 0 0,0 0 0,16-13 0,-21 20-41,0 0 1,0 0-1,-1 1 1,1-1-1,0 1 1,0 0 0,0-1-1,-1 1 1,1 0-1,0 0 1,0 0 0,0 0-1,0 1 1,0-1-1,-1 0 1,1 1-1,0-1 1,0 1 0,0 0-1,-1 0 1,1-1-1,0 1 1,-1 0-1,3 2 1,2 1-87,0 1 1,-1-1-1,0 1 1,0 0-1,5 6 1,-5-4 122,0 1 0,-1-1 0,1 1 1,-2 0-1,1 0 0,-1 1 1,-1-1-1,4 13 0,5 72-128,-11-89 82,1 13 3,-2 0 0,-3 29 0,-1 10-103,5-54 213,9-63 2363,-5 42-2466,0 0 0,1 0 0,0 0 0,2 1 0,0 0 0,1 1-1,1-1 1,0 1 0,13-15 0,-22 32 14,13-18-51,1 1 1,0 1-1,1 0 1,1 0-1,25-17 1,-40 32 18,1 0 1,-1 1-1,1-1 1,0 1-1,-1 0 1,1-1-1,0 1 1,-1 0-1,1 0 1,0 0-1,0 0 1,-1 0 0,1 0-1,0 1 1,-1-1-1,1 0 1,0 1-1,-1 0 1,1-1-1,-1 1 1,1 0-1,-1 0 1,1-1-1,-1 1 1,0 0-1,1 1 1,-1-1-1,0 0 1,0 0-1,0 1 1,1-1-1,0 2 1,6 18 35,5 7 277,-2 1 1,7 31-1,18 98-190,-26-133-561,-4-9-3646,-7-15 3842,1-1 137,-1 0 0,1 0 0,0 1 0,-1-1 0,1 0 0,-1 0 0,1 0 0,0 0 0,-1 0 0,1 0 0,-1 0 0,1 1 0,0-1 0,-1 0 0,1 0 0,-1-1 0,1 1 0,0 0 0,-1 0 0,1 0 0,-1 0 0,1 0 0,0 0 0,-1 0 0,1-1 0,0 1 0,-1 0 0,1 0 0,0 0 0,-1-1 0,0 0-411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9.5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97 760,'-32'-94'7037,"32"93"-6999,0 1 1,0 0-1,0 0 0,0 0 0,0 0 0,0 0 0,-1 0 0,1-1 0,0 1 0,0 0 0,0 0 0,0 0 0,0 0 0,0 0 0,0 0 0,-1 0 1,1 0-1,0 0 0,0 0 0,0-1 0,0 1 0,0 0 0,-1 0 0,1 0 0,0 0 0,0 0 0,0 0 0,0 0 0,0 0 0,-1 0 0,1 0 1,0 0-1,0 0 0,0 0 0,0 0 0,0 1 0,-1-1 0,1 0 0,0 0 0,0 0 0,0 0 0,0 0 0,0 0 0,0 0 0,-1 0 1,1 0-1,0 0 0,0 1 0,0-1 0,0 0 0,0 0 0,0 0 0,0 0 0,0 0 0,0 0 0,0 1 0,-10 13 754,-5 17-17,-2 19 258,3 0 0,-9 57 1,-7 109 443,6-34-445,-58 438 467,74-585-1456,6-26-181,0 0-1,0 1 0,-1 14 0,3-53-10634,0-12 7541,1 19 1779,1 0-671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19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30 237 84,'-13'-49'2232,"9"39"-1461,1-1 1,0 0-1,0-1 0,0-17 0,3 25-677,0 1 0,0-1 1,1 1-1,-1-1 0,1 0 1,0 1-1,0-1 0,0 1 0,1 0 1,-1-1-1,1 1 0,-1 0 1,1 0-1,0 0 0,1 0 1,-1 0-1,0 0 0,6-3 0,1-1-108,0 1-1,1 1 0,0 0 0,0 0 0,1 1 0,-1 0 1,1 1-1,0 0 0,0 1 0,0 0 0,0 1 1,16 0-1,-21 1 26,0 0 1,0 1-1,0-1 1,-1 1-1,1 0 1,0 1-1,-1 0 1,1 0-1,-1 0 1,1 0-1,-1 1 1,0 0-1,0 0 1,0 0-1,-1 1 0,1 0 1,-1 0-1,0 0 1,0 0-1,0 0 1,0 1-1,-1 0 1,5 9-1,-4-6 43,-1-1-1,0 1 0,0 0 0,-1 0 0,0 0 1,-1 0-1,0 0 0,0 1 0,0-1 0,-1 0 1,-1 1-1,1-1 0,-1 0 0,-1 0 0,1 0 1,-5 12-1,3-13-33,1 0 0,-2 0 0,1 0 0,-1-1 0,0 1 0,0-1 1,0 0-1,-1 0 0,0 0 0,-1-1 0,1 0 0,-1 0 0,0 0 0,0 0 0,0-1 0,-1 0 1,1-1-1,-1 1 0,-8 2 0,12-5-62,-11 7-1862,16-30-4260,4 6 5213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0.2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58 204,'0'-11'1233,"-2"1"-1,1-1 1,-5-14-1,10 79 3554,4 39-4085,-8-50-293,-2-1 0,-2-1 0,-13 61 0,-6 54-34,20-39-2496,3-112 1537,3-4-211,-2-1 603,0 0-1,0 0 1,0 0 0,0 0-1,0 0 1,0 0 0,1 0-1,-1 0 1,0 0 0,0 0-1,0-1 1,0 1 0,0 0-1,0-1 1,0 1-1,0-1 1,0 1 0,-1-1-1,1 0 1,2-1 0,-1 0-208,0-1 0,0 1 0,0-1 0,-1 0 0,1 0 1,-1 1-1,3-7 0,0-8-1096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0.6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98 80,'-24'-10'1703,"21"9"-1098,-1 0-1,1 0 1,-1-1 0,1 1-1,-1-1 1,1 0-1,-4-3 1,7 5-568,0 0 1,0 0 0,0 0 0,0-1 0,0 1-1,0 0 1,0 0 0,1 0 0,-1-1 0,0 1-1,0 0 1,0 0 0,0-1 0,0 1-1,0 0 1,0 0 0,0 0 0,0 0 0,1-1-1,-1 1 1,0 0 0,0 0 0,0 0 0,0 0-1,0 0 1,1-1 0,-1 1 0,0 0-1,0 0 1,0 0 0,1 0 0,-1 0 0,0 0-1,0 0 1,0 0 0,1 0 0,-1 0 0,0 0-1,0 0 1,1 0 0,-1 0 0,0 0 0,30-5-68,58 3-164,-58 2 119,-1 0-1,1-2 1,35-7-1,69-19 8,-134 28 131,1 0-1,-1-1 0,0 1 1,1 0-1,-1 0 0,0 0 0,0 0 1,1 0-1,-1-1 0,0 1 1,0 0-1,1 0 0,-1-1 1,0 1-1,0 0 0,1 0 0,-1-1 1,0 1-1,0 0 0,0-1 1,0 1-1,0 0 0,1 0 1,-1-1-1,0 1 0,0 0 0,0-1 1,0 1-1,0 0 0,0-1 1,0 1-1,0 0 0,0-1 1,0 1-1,0 0 0,0-1 0,0 1 1,-1 0-1,1-1 0,0 1 1,0 0-1,0-1 0,0 1 1,-1 0-1,1 0 0,0-1 0,-1 1 1,1-4 771,-6 3-617,5 0-166,1 1 0,0 0 1,-1-1-1,1 1 0,-1 0 1,1 0-1,-1-1 0,1 1 1,-1 0-1,1 0 0,-1 0 1,1 0-1,-1 0 0,1 0 1,-1 0-1,1 0 0,-1 0 1,1 0-1,-1 0 0,1 0 1,-1 0-1,1 0 1,-1 0-1,1 1 0,-1-1 1,1 0-1,0 0 0,-1 1 1,1-1-1,-1 0 0,1 0 1,0 1-1,-1-1 0,1 0 1,-1 1-1,1-1 0,0 1 1,0-1-1,-1 1 0,1-1 1,0 0-1,0 1 0,-1-1 1,1 1-1,0-1 1,0 1-1,0-1 0,0 1 1,0-1-1,0 1 0,0-1 1,0 1-1,0-1 0,0 1 1,0 0-1,-5 23 39,2 0-1,0 0 1,1 0 0,2 0-1,3 36 1,-4-22 35,0 9-1963,6-23-3328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0.9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64 158 688,'-1'-2'278,"-1"-1"0,0 1 0,0 1 0,-1-1 0,1 0-1,0 0 1,-1 1 0,1-1 0,-1 1 0,1 0 0,-1 0 0,1 0 0,-1 0 0,0 0-1,-4 0 1,-3-2 1704,10 5-1972,1 1 1,-1-1-1,1 0 0,0 0 1,0 0-1,0 0 0,0 0 1,0 0-1,0 0 1,0 0-1,1-1 0,-1 1 1,1 0-1,-1-1 0,1 1 1,2 1-1,2 3-41,-5-5 30,0-1 0,0 1 1,0-1-1,0 1 0,0-1 0,0 1 0,0-1 0,0 1 0,0-1 0,0 0 0,0 0 0,0 0 0,0 1 0,0-1 0,0 0 0,0 0 0,0-1 0,0 1 1,0 0-1,0 0 0,0 0 0,0-1 0,0 1 0,0 0 0,0-1 0,0 1 0,0-1 0,0 1 0,0-1 0,-1 1 0,1-1 0,0 0 0,0 0 1,-1 1-1,1-1 0,0 0 0,-1 0 0,1 0 0,0-1 0,2-1 22,-1 0 0,0 1 1,0-1-1,0 0 0,0 0 1,-1-1-1,1 1 0,-1 0 1,0 0-1,0-1 0,0 1 0,0-5 1,0 1-34,-2 0 0,1 0 1,-1 0-1,0 0 1,0 0-1,-1 0 0,0 0 1,0 0-1,-1 0 1,0 1-1,0-1 0,0 1 1,-1 0-1,-6-8 1,10 13 8,-1 0-1,0 0 1,0 1 0,0-1 0,1 0 0,-1 1 0,0-1-1,0 1 1,0-1 0,0 1 0,0 0 0,0-1 0,0 1-1,0 0 1,0 0 0,0-1 0,0 1 0,0 0 0,0 0-1,0 0 1,0 0 0,0 0 0,0 1 0,0-1 0,0 0-1,0 0 1,0 1 0,0-1 0,0 1 0,0-1 0,0 1-1,-1 0 1,0 0-43,0 0 0,0 0 0,0 0 0,0 1 0,0-1 0,1 1 0,-1-1 0,0 1 0,1 0 1,-1 0-1,1-1 0,-2 4 0,1 6-330,1 0 0,0 1 0,0-1 0,1 0 1,0 1-1,1-1 0,0 0 0,1 0 0,0 0 1,6 17-1,4 3-915,-7-15 183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1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51 168 80,'-23'23'6399,"22"-22"-6397,1-1 1,0 0 0,-1 0 0,1 1-1,0-1 1,-1 0 0,1 0 0,0 1-1,0-1 1,-1 0 0,1 1 0,0-1-1,0 0 1,-1 1 0,1-1 0,0 0 0,0 1-1,0-1 1,0 0 0,0 1 0,0-1-1,0 1 1,0-1 0,-1 0 0,1 1-1,1-1 1,-1 1 0,0-1 0,0 0-1,0 1 1,0-1 0,0 1 0,0-1-1,0 0 1,0 1 0,1-1 0,-1 0-1,0 1 1,0-1 0,0 0 0,1 1 0,-1-1-1,0 0 1,1 1 0,-1-1 0,0 0-1,0 0 1,1 1 0,-1-1 0,1 0-1,-1 0 1,0 0 0,1 0 0,-1 0-1,0 1 1,1-1 0,-1 0 0,1 0-1,-1 0 1,0 0 0,1 0 0,-1 0-1,1 0 1,-1 0 0,0 0 0,1-1-1,0 2 1,2-1-12,17-3 3,-15 1 6,-1 1 0,1-1 0,-1 1-1,0-1 1,0-1 0,0 1 0,0-1 0,0 1 0,0-1-1,-1 0 1,1 0 0,-1-1 0,0 1 0,0-1-1,0 0 1,0 1 0,-1-1 0,1-1 0,-1 1-1,0 0 1,-1 0 0,1-1 0,1-4 0,0-4 28,-1 9 66,0 0 0,-1 0 0,0-1 0,0 1 0,0 0 1,0-1-1,-1 1 0,1-1 0,-1 1 0,0-1 0,-1 1 0,1-1 0,-1 1 0,0 0 0,0-1 1,0 1-1,0 0 0,-4-7 0,4 9-69,0 1 0,-1-1 0,1 0 0,-1 1 0,1-1 0,-1 1 0,1-1 0,-1 1 1,0 0-1,1 0 0,-1 0 0,0 0 0,0 0 0,0 0 0,0 0 0,0 1 0,0-1 0,0 1 0,0-1 1,0 1-1,0 0 0,-1 0 0,1 0 0,0 0 0,0 0 0,-3 1 0,3-1-8,-1 1-1,1-1 1,-1 1-1,1 0 1,-1 0-1,1 0 1,0 0 0,-1 0-1,1 0 1,0 1-1,0-1 1,0 1-1,0 0 1,0-1-1,0 1 1,1 0 0,-1 0-1,1 0 1,-1 0-1,1 0 1,0 1-1,-2 1 1,-9 27 220,8-22-160,0 0 0,0 0 0,1 1 0,0 0 0,0-1 0,1 1 0,0 0 0,1 1 0,0-1 0,1 0 0,0 0 0,1 0 0,2 14 0,-1-15-174,1 0-1,0 1 0,0-1 0,1 0 0,0-1 1,1 1-1,11 15 0,-13-21-183,0 0 0,0 1 0,0-1 0,0-1 0,1 1 0,-1 0 0,1-1 0,0 1 0,0-1 0,0 0 0,0-1 0,0 1-1,0-1 1,0 1 0,1-1 0,-1 0 0,0-1 0,1 1 0,-1-1 0,1 0 0,5 0 0,27-4-1610,-21-1 695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19.6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178 144 260,'-4'-3'139,"0"1"0,0 0 0,0 0 1,0 0-1,0 1 0,0-1 0,0 1 0,0 0 0,-1 0 0,-6 0 0,-23-5 540,43-27 811,-7 29-1472,0 0 1,0 0-1,0 0 0,0 0 0,1 0 0,0 1 1,0-1-1,0 1 0,0 0 0,0 0 1,0 0-1,1 0 0,0 0 0,-1 1 1,1-1-1,0 1 0,7-2 0,3-1 23,-1 1 0,1 0 0,0 2 0,24-3 0,-6 1 23,1 2 0,-1 1 0,1 2 0,-1 1 0,1 1 0,-1 2 0,56 15 0,-49-6-207,40 22-1,-33-15 259,-36-16-66,0 1 0,-1-1 0,0 2 0,0-1 1,-1 1-1,0 1 0,10 10 0,2 5-170,23 37 1,-39-51 158,-1 0 0,0 1 1,0-1-1,-1 0 0,0 1 1,-1 0-1,0 13 0,2 0 40,8 146 387,-14-111-196,-3 0 1,-25 111 0,-2 9 529,20-90-608,5-38-229,-4 88-1,13-111 18,0 1 0,10 53 0,-9-70 5,1 0 0,0-1 0,1 1 0,0-1 0,1 0-1,0 0 1,0 0 0,1-1 0,0 0 0,12 14 0,-9-16 22,0 0 1,0-1-1,0 1 1,1-2-1,0 1 1,0-2 0,1 1-1,-1-1 1,1-1-1,0 0 1,12 2-1,-10-2-4,-9-1-1,0-1 0,0 0 1,0 0-1,0-1 0,0 1 1,0-1-1,0 0 0,0 0 1,0 0-1,0 0 0,6-2 1,150-35 124,-159 36-96,1 1 0,0-1 0,-1 1 0,1-1-1,-1 0 1,1 0 0,-1 1 0,1-1 0,-1 0-1,0 0 1,1 0 0,-1-1 0,0 1 0,0 0 0,0 0-1,0-1 1,0 1 0,0 0 0,0-1 0,0 1-1,0-1 1,-1 0 0,1 1 0,-1-1 0,1 1-1,-1-1 1,1-3 1092,-22 0-1668,17 6 516,0 1-1,0 0 1,0 0 0,0 0-1,1 1 1,-1-1 0,1 1-1,0 0 1,-1 0 0,1 0-1,0 0 1,-3 6-1,-69 114 251,63-100-172,3-7 17,2 0 1,0 1-1,1 0 1,1 1-1,1-1 1,0 1-1,-2 32 1,4 7 107,5 62 0,0-19-410,-19 167 1792,2-100-884,12 161-122,2-39 367,-3-165-641,-6 84 239,5-165-313,-2-1 1,-22 78-1,-22 54 584,37-143-591,0-1 0,-35 56-1,28-53-68,-26 62-1,32-68-52,0 0 0,-2-1 1,-1 0-1,-1-1 1,-42 44-1,55-63-66,-1 0 1,0 0-1,0-1 1,-1 1-1,0-1 1,0-1-1,0 1 1,0-1-1,-14 5 1,-103 44 446,116-50-454,-105 34-53,97-34 58,0 1 0,-1-2 0,1 0 0,-1-1 0,-19-2 0,1-1-153,-63-13-1,64 10-34,-6 11-13989,32-8 12693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1.8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185 439 124,'33'-144'6715,"-33"143"-6632,0-1 1,1 1 0,-1 0 0,0-1-1,0 1 1,0 0 0,0-1 0,0 1-1,0 0 1,0-1 0,0 1 0,0 0-1,-1 0 1,1-1 0,-1 1 0,1 0-1,-1 0 1,1-1 0,-1 1 0,0 0-1,1 0 1,-1 0 0,0 0 0,-1-1-1,0 1 7,0-1 0,1 1 0,-1 0 0,0 1 0,0-1-1,0 0 1,0 0 0,0 1 0,0-1 0,0 1 0,0 0-1,-1 0 1,1 0 0,-2 0 0,-1 0-61,0 0-1,0 1 1,0 0-1,0 0 1,0 0-1,1 0 1,-1 1-1,0 0 1,1 0-1,-1 0 1,1 1 0,0-1-1,-6 5 1,-1 5-13,1 0 0,0 1 0,1 0 1,0 0-1,1 1 0,0 0 0,1 1 1,1 0-1,0 0 0,1 0 0,1 0 1,0 1-1,-2 17 0,3 52 221,3-84-224,0 0 1,0 1-1,0-1 1,0 1-1,0-1 1,0 1 0,1-1-1,-1 1 1,0-1-1,1 1 1,-1-1-1,1 0 1,-1 1-1,1-1 1,0 0 0,0 1-1,0-1 1,0 0-1,0 0 1,0 0-1,0 0 1,0 0-1,2 2 1,-1-2-22,0-1 1,0 1-1,0-1 1,0 1-1,0-1 0,0 0 1,0 0-1,0 0 0,0 0 1,0 0-1,0 0 1,0 0-1,0-1 0,0 1 1,2-1-1,3-2-46,1 0 1,-1 0-1,-1 0 0,1-1 0,0 0 0,-1 0 1,0 0-1,7-7 0,-1-1 53,-1-1 0,0 0 0,0-1 0,-1 0 0,-1-1 0,-1 0 1,8-18-1,-4-2-161,-2 0 1,-2-1-1,-1 0 1,-1 0-1,0-71 0,8-48 1304,-16 150 205,-7 12-1181,-11 26-364,11-10 240,2 1-1,1 0 1,0 0-1,2 1 1,-2 39 0,5-12 353,8 90 0,-5-122-288,0-1 1,2 1 0,0-1 0,11 29 0,-13-43-188,0-1 0,0 0 0,0 0 0,1 0 0,-1 0 0,1 0 0,0-1 0,0 1 0,1-1 0,-1 0 0,5 3 0,-6-4-127,1-1 0,0 1 0,0-1 0,0 0 0,-1 0 0,1 0 0,0 0 0,0-1 0,0 1 0,0-1 0,0 0 0,1 0 0,-1 0 0,0 0 0,0-1 0,0 1 0,0-1 0,5-1 0,-7 1 151,35-13-3639,-34 14 3501,-1-1 1,1 0 0,-1 0-1,1 0 1,-1-1 0,0 1-1,0 0 1,1 0 0,-1-1 0,0 1-1,0-1 1,0 1 0,0-1-1,-1 1 1,1-1 0,0 0-1,-1 1 1,2-4 0,-2 0-1052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3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300 232 84,'0'-28'834,"1"5"-258,-1 0 0,-5-31 0,5 49-451,-1 0 0,0 0 0,-1 0 0,1 0-1,-1 0 1,0 0 0,0 0 0,-1 0 0,1 0 0,-1 1 0,0 0 0,0-1 0,-1 1 0,1 0 0,-7-5-1,6 7-57,1 0-1,-1 0 1,0 0-1,0 0 1,0 0-1,0 1 1,0 0-1,0 0 1,0 0-1,0 1 1,0-1-1,0 1 1,-1 0-1,1 0 1,0 0-1,0 1 1,0-1-1,0 1 1,0 0-1,0 0 1,0 1-1,0-1 1,0 1-1,0 0 1,0 0-1,1 0 0,-1 0 1,-4 5-1,-3 2-45,-1 0 0,1 1 0,1 0 0,0 1 0,1 1 0,-16 22 0,18-23 26,0 1 0,1 0 1,0 0-1,1 1 1,-7 23-1,11-30-37,0 0-1,0 1 1,0-1 0,1 1-1,0-1 1,0 0 0,1 1-1,0-1 1,0 0 0,1 1-1,-1-1 1,1 0 0,1 0-1,3 7 1,-3-7-9,0 0 0,0 0 0,1 0 0,0-1-1,0 0 1,0 0 0,1 0 0,0 0 0,0-1 0,0 1 0,1-1 0,-1-1 0,1 1 0,0-1-1,0 0 1,0 0 0,8 2 0,-8-4 5,-1 0 0,1 0-1,-1-1 1,1 1 0,-1-1-1,1-1 1,-1 1 0,1-1 0,-1 0-1,1 0 1,-1 0 0,0-1 0,1 0-1,-1 0 1,0 0 0,0-1-1,-1 0 1,1 0 0,0 0 0,-1 0-1,6-7 1,-3 3 3,0-1 0,-1 0-1,0 0 1,0 0 0,-1-1 0,0 0-1,-1 0 1,0 0 0,3-13 0,0 1 10,-2 0 0,0 0 0,2-31 1,-6-9 266,-4 47 242,-2 17 145,-3 21-337,7-1-298,1-3-65,0 0 0,1 0 0,1 0 0,5 20 0,-3-22 17,-4-13 20,0-1 0,1 0 0,0 0 0,0 1-1,0-1 1,1 0 0,-1 0 0,1 0 0,0 0 0,0-1 0,0 1 0,1 0 0,-1-1-1,1 0 1,0 1 0,0-1 0,0 0 0,0 0 0,7 4 0,-8-6-10,0-1 0,0 1 0,1-1-1,-1 1 1,0-1 0,0 1 0,0-1 0,1 0 0,-1 0 0,0 0 0,0-1 0,0 1 0,1 0 0,-1-1-1,0 0 1,0 1 0,0-1 0,0 0 0,0 0 0,0 0 0,0 0 0,0 0 0,0-1 0,-1 1-1,1 0 1,0-1 0,-1 0 0,3-2 0,-1 1 4,9-9 6,0-1 0,-2 0 0,1 0 0,-2-1 0,10-18 0,35-80-64,-38 66 19,-15 45 31,38 50-23,-32-37 25,1 0 1,-2 1 0,1 0 0,-2 0 0,0 0 0,0 1-1,-2-1 1,1 1 0,-2 0 0,2 24 0,-4-31-308,1 14 1146,1-21-84,3-14-489,3-15-226,2 0 1,1 1 0,27-49 0,-28 60-27,1 0 0,1 1 1,0 0-1,1 1 0,1 1 1,28-24-1,-40 36-20,-1 1 1,0 0-1,1 0 0,0 0 0,-1 0 0,1 1 1,0-1-1,-1 0 0,1 1 0,0-1 1,0 1-1,-1-1 0,1 1 0,0 0 1,0 0-1,0 0 0,0 0 0,0 0 1,-1 0-1,1 0 0,2 1 0,-1 0 8,0 1 0,-1-1 0,1 1 0,-1-1 0,1 1 0,-1 0 0,1 0 0,-1 0 0,0 0 0,0 0 0,3 5 0,1 2-8,0 1-1,-1-1 0,0 1 0,0 0 0,-1 0 0,3 14 0,-1 5-559,0 1 0,-2 0-1,0 36 1,-4-63-117,13 33-4153,-2-19 3164,-2-8 990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4.2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354 484 64,'-12'-45'1342,"3"11"8,0 1 0,-2 0 0,-26-53 0,35 83-1243,0-1 0,0 0 0,-1 1 0,1 0-1,-1-1 1,0 1 0,0 0 0,0 0 0,0 0 0,0 1 0,-1-1 0,1 1 0,-5-2 0,6 3-62,-1 0 0,1 0 0,-1 1 1,0-1-1,0 1 0,1 0 1,-1 0-1,0 0 0,1 0 0,-1 0 1,0 1-1,0-1 0,1 1 1,-1 0-1,1 0 0,-1-1 0,1 2 1,-1-1-1,1 0 0,-5 4 1,-8 5-25,1 0 1,1 2-1,0 0 1,0 0-1,1 1 1,1 1 0,0 0-1,-14 23 1,19-26 64,0 0 0,0 0 1,1 0-1,0 1 0,1 0 0,1 0 0,0 0 1,0 0-1,1 0 0,1 1 0,0-1 1,1 1-1,1 13 0,0-20-48,1 1 0,0-1-1,0 0 1,0 0 0,1 0 0,0 0 0,0-1-1,0 1 1,1-1 0,5 8 0,2-2 0,-1 0 0,25 20 0,-32-29-28,1 0-1,0 1 1,0-1-1,0-1 1,0 1-1,0-1 1,0 1-1,1-1 1,-1 0-1,0-1 1,1 1-1,-1-1 1,1 0-1,-1 0 1,0 0-1,1 0 1,-1-1-1,0 0 1,1 0-1,-1 0 1,0 0-1,0-1 1,0 1-1,0-1 1,0 0-1,0-1 1,6-4-1,2-1-7,-1-1 0,0 0 0,-1 0 0,0-1 1,-1 0-1,0-1 0,12-18 0,-10 10-10,-1 0 0,-1-1 0,-1 0 0,-1 0 0,-1-1 0,8-41 0,3-131-89,-17 184 84,-2-154-666,2 163 695,0-1-1,0 1 1,0 0-1,0-1 1,0 1 0,0 0-1,1-1 1,-1 1-1,0 0 1,0-1 0,0 1-1,0 0 1,0 0-1,0-1 1,0 1 0,0 0-1,0-1 1,-1 1-1,1 0 1,0-1-1,0 1 1,0 0 0,0-1-1,0 1 1,0 0-1,-1 0 1,1-1 0,0 1-1,0 0 1,0 0-1,-1-1 1,1 1 0,0 0-1,0 0 1,-1 0-1,1-1 1,0 1 0,0 0-1,-1 0 1,1 0-1,0 0 1,-1 0 0,1 0-1,0 0 1,-1 0-1,1 0 1,0 0 0,-1 0-1,-15 14 280,-10 27-82,17-25-183,1 0 0,1 1 0,1 0 0,0 0 0,1 0 0,1 1 0,0-1 0,2 1 0,0 0 0,1 0 0,0 0 1,2 0-1,0 0 0,1 0 0,1 0 0,1 0 0,0-1 0,1 1 0,11 24 0,4 1 76,1-1 0,28 39 0,-47-78-244,1 1 1,0-1-1,0 0 0,0-1 1,0 1-1,1 0 0,-1-1 1,1 0-1,0 0 0,0 0 1,-1 0-1,1 0 0,0-1 1,1 0-1,-1 0 0,0 0 1,0 0-1,0-1 0,1 1 1,-1-1-1,0 0 0,0-1 1,1 1-1,-1-1 0,0 1 1,0-1-1,5-2 0,-6 1-376,-1 0-1,1 0 0,-1 0 0,1 0 0,-1 0 0,0-1 0,1 1 0,-1-1 0,0 1 0,-1-1 0,1 0 0,2-5 1,-1-2-551,1-4-48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5.0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30 452 324,'-1'1'123,"1"-1"-1,-1 1 1,1 0 0,-1-1-1,0 1 1,1-1 0,-1 0 0,0 1-1,1-1 1,-1 0 0,0 1-1,0-1 1,1 0 0,-1 0-1,0 1 1,0-1 0,1 0 0,-1 0-1,0 0 1,0 0 0,0 0-1,1 0 1,-1 0 0,0 0-1,0-1 1,0 1 0,1 0-1,-1 0 1,-1-1 0,2 0 53,-1 1 1,1 0 0,-1 0-1,1-1 1,-1 1 0,1-1-1,0 1 1,-1 0 0,1-1-1,-1 1 1,1-1 0,0 1-1,0-1 1,-1 1 0,1-1-1,0 1 1,0-1 0,0 0-1,-1 1 1,1-1 0,0 1-1,0-1 1,0 1 0,0-1-1,0 0 1,1-7-152,-1 0-1,2 0 1,-1 0-1,1 0 1,0 0-1,1 1 1,4-12-1,32-53-81,-2 4 18,-29 49 34,1-3-18,13-42 1,-21 57 41,1 1 1,-1-1-1,-1 0 1,1 0-1,-1 0 0,0 0 1,0 1-1,-1-1 1,0 0-1,-4-12 0,4 15 28,1 2 28,-1-1 1,1 1 0,-1-1-1,0 0 1,1 1-1,-1 0 1,-1-1 0,1 1-1,0-1 1,-1 1 0,1 0-1,-3-3 1,2 6-39,-1-1 1,1 1-1,-1-1 0,1 1 1,-1 0-1,1 0 0,-1 0 0,1 0 1,0 0-1,0 1 0,-1-1 1,1 1-1,0 0 0,0-1 1,1 1-1,-1 0 0,0 0 1,-2 3-1,-25 45-121,25-42 48,0-1 0,1 1 0,0 1 0,1-1 0,0 0 0,0 1 0,1-1 0,0 1 0,0 0 0,1-1 0,1 15 0,0-19 48,-1 0 0,1-1 0,1 1 1,-1 0-1,0 0 0,1 0 0,0-1 1,0 1-1,0-1 0,0 0 0,1 1 1,-1-1-1,1 0 0,0 0 0,-1-1 0,1 1 1,1 0-1,-1-1 0,0 0 0,1 0 1,-1 0-1,1 0 0,0-1 0,-1 1 1,1-1-1,0 0 0,6 1 0,-4-1-56,0-1 0,0 0 0,0 0 0,0-1 0,1 1 0,-1-2 0,0 1 0,0 0 0,-1-1 0,1 0 0,0-1 0,-1 1 0,1-1 0,6-4 0,2-2 11,-1 0-1,0-1 1,0 0 0,12-13 0,-21 18 49,0 1 0,0-1 0,-1 0 0,0 0 0,0 0-1,0 0 1,0-1 0,-1 1 0,0-1 0,3-10 0,-3 2 831,0-1 1,-1 1-1,-1-16 1,-16 66-344,13-20-549,1-1 0,0 1 0,1 0 0,1-1 0,1 1 0,0 0 0,1-1 0,0 1 0,2-1 0,0 0 0,0 0 0,8 17 0,-3-6-1109,-7-21 564,0 1 1,0-1-1,0 1 0,1-1 1,0 0-1,3 6 0,-4-9 328,0-1-1,-1 1 1,1 0-1,0-1 1,0 1-1,0-1 1,0 0-1,0 0 1,0 0-1,0 0 1,1 0-1,-1 0 1,0 0-1,1-1 1,-1 1-1,0-1 1,1 0-1,-1 0 1,5 0-1,12 0-851,-4-3 228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6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78 324 556,'-2'-5'564,"-1"0"0,0 0 0,-1 0 0,1 1 0,-1 0 0,0 0 0,0 0-1,0 0 1,0 0 0,-6-3 0,8 7-248,5-1-134,9-1-95,-11 2-90,0-1-1,0 1 1,0 0 0,0 0 0,0 0-1,0 0 1,1-1 0,-1 1 0,0 1 0,0-1-1,0 0 1,0 0 0,0 0 0,0 0-1,0 1 1,0-1 0,0 1 0,-1-1-1,1 0 1,2 2 0,31-2-240,-32 0 227,0 0 0,-1-1 0,1 1-1,0-1 1,0 0 0,-1 1 0,1-1-1,-1 0 1,1 0 0,-1 0 0,1 0-1,-1-1 1,1 1 0,-1 0 0,0-1 0,0 1-1,0 0 1,0-1 0,0 1 0,0-1-1,1-3 1,14-34-42,-12 29 172,-2 1-1,1-1 1,-1 0 0,-1 0 0,1 0 0,-2 0-1,0 0 1,0 0 0,0-1 0,-1 1-1,-1 0 1,0 0 0,-4-12 0,6 21-67,-1-1 0,1 1 0,-1-1 0,1 1 1,-1 0-1,1-1 0,-1 1 0,0 0 0,0-1 0,0 1 0,0 0 1,0 0-1,0 0 0,0 0 0,0 0 0,0 0 0,0 0 1,-1 0-1,1 0 0,0 0 0,-1 1 0,1-1 0,-1 1 0,1-1 1,0 1-1,-1-1 0,1 1 0,-3 0 0,1 0-20,1 0-1,-1 1 0,0-1 1,1 1-1,-1 0 1,0 0-1,1 0 0,-1 0 1,1 0-1,-1 1 1,1-1-1,0 1 0,0-1 1,0 1-1,0 0 1,-3 2-1,-2 4 48,0 0 0,0 0 1,0 0-1,1 0 0,0 1 0,1 0 0,0 1 1,0-1-1,1 1 0,0 0 0,1 0 0,0 0 1,0 0-1,1 1 0,1-1 0,0 1 0,0-1 1,1 1-1,0-1 0,1 1 0,0-1 1,5 21-1,-2-19-112,1-1 1,0 0 0,0 0-1,1 0 1,0-1 0,1 0-1,0 0 1,1 0 0,0-1-1,17 15 1,-19-21 59,-1 0 1,0 0-1,1-1 0,-1 0 1,1 0-1,0 0 0,-1-1 0,1 1 1,0-1-1,0-1 0,0 1 1,0-1-1,0 0 0,0-1 0,0 1 1,8-3-1,-1 1-147,0-1-1,-1-1 1,0 0-1,0-1 1,0 0-1,18-10 1,-22 10 106,-1-1 1,1 0-1,-1 0 1,0 0 0,-1-1-1,0 0 1,0-1-1,0 1 1,-1-1-1,0 0 1,0 0-1,-1-1 1,0 1 0,-1-1-1,0 0 1,3-14-1,0-8 4,-2 0-1,-2 0 0,-1-48 0,-1 51 357,-3 10 339,2 18-672,1 0-1,0 0 1,0 0-1,0 0 1,0 0 0,-1-1-1,1 1 1,0 0 0,0 0-1,0 0 1,0 0-1,-1 0 1,1 0 0,0 0-1,0 0 1,0 0-1,-1 0 1,1 0 0,0 0-1,0 0 1,0 0-1,-1 0 1,1 0 0,0 0-1,0 0 1,0 0 0,-1 1-1,1-1 1,0 0-1,0 0 1,0 0 0,0 0-1,0 0 1,-1 0-1,1 0 1,0 1 0,0-1-1,0 0 1,0 0-1,0 0 1,0 0 0,-1 1-1,1-1 1,0 0 0,0 0-1,0 0 1,0 1-1,0-1 1,0 0 0,0 0-1,0 0 1,0 1-1,0-1 1,0 0 0,0 0-1,0 0 1,0 1 0,0-1-1,-4 17-46,0 0 0,1-1-1,0 2 1,1-1 0,2 0-1,0 24 1,0-24-73,1-7 155,-1 0-1,1 1 1,1-1-1,0 0 1,0 0-1,1 0 0,1-1 1,7 18-1,-10-24-31,1-1 0,-1 1 0,1 0 0,-1-1-1,1 1 1,0-1 0,0 0 0,0 0 0,0 0 0,0 0-1,0 0 1,1 0 0,-1 0 0,1-1 0,-1 1 0,1-1-1,0 0 1,0 0 0,-1 0 0,1 0 0,0 0 0,0 0-1,0-1 1,0 0 0,0 1 0,0-1 0,0 0 0,0 0-1,0-1 1,0 1 0,0-1 0,5-1 0,0 0-40,1-1 0,-1-1 0,0 1 1,0-2-1,0 1 0,-1-1 0,0 0 1,1 0-1,-2-1 0,1 0 0,-1 0 0,0-1 1,0 1-1,0-1 0,-1-1 0,0 1 1,-1-1-1,0 0 0,0 0 0,0 0 0,-1 0 1,0-1-1,1-10 0,3-25 286,0-83 1116,-10 130-1367,0-1 1,0 1 0,0 0 0,1-1 0,-1 1-1,1 0 1,0 1 0,0-1 0,0 0 0,0 1 0,1-1-1,-1 1 1,1-1 0,0 1 0,0 0 0,0-1-1,0 1 1,1 0 0,-1 4 0,0 9 45,0-1 0,0 1 0,3 18 0,-2-30-63,1 0 1,0 0 0,0 1 0,0-1 0,0 0 0,1 0 0,-1 0-1,1-1 1,1 1 0,-1 0 0,1-1 0,-1 1 0,6 5 0,-3-3 35,1-1 1,0-1-1,-1 1 1,2-1 0,-1 0-1,1 0 1,-1-1 0,1 0-1,1 0 1,-1 0-1,0-1 1,12 3 0,-7-3-3,0-1 0,0 0 0,0-1 1,1 0-1,-1-1 0,0-1 1,21-2-1,-28 2-73,0 0 1,0 0 0,0-1-1,-1 0 1,1 0-1,0 0 1,-1 0-1,1 0 1,-1-1-1,0 0 1,0 0 0,0 0-1,5-6 1,-3 2 37,-1 1 0,0-1 0,0-1 0,-1 1 0,0 0 0,0-1 0,3-10 0,1-8 240,-1-1-1,-2 1 1,4-49 0,-8 72-221,0-10 0,0 0-1,6-23 1,-2 40-78,0-1 1,0 1-1,-1 0 1,1 0-1,7 9 1,13 19-101,-4-5 230,29 48 0,-46-68-51,0 1-1,0-1 1,-1 1 0,0 0-1,-1 0 1,1 0-1,-1 0 1,-1 0 0,0 1-1,0-1 1,-1 0 0,0 9-1,-1-10-6,-1 0-1,0-1 0,-1 1 1,1-1-1,-1 1 1,0-1-1,-1 0 0,0-1 1,-6 8-1,1 1-52,1-4-806,-3-47-11767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6.4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1 189 64,'1'7'2028,"-2"3"-798,43-12 528,-34 0-1707,1 0-1,-1-1 0,0 0 0,1 0 0,-2-1 1,1 0-1,0 0 0,-1-1 0,1 0 0,-1 0 1,-1 0-1,1-1 0,10-13 0,-14 15 41,-1-1 0,1 0 1,-1 1-1,0-1 0,0 0 0,-1 0 0,1-1 0,-1 1 0,0 0 0,-1 0 0,1-1 0,-1 1 1,0 0-1,0-1 0,-1 1 0,-1-6 0,2 9-22,0 0-1,-1 0 1,0 0 0,1 0 0,-1 0-1,0 0 1,0 0 0,0 0 0,0 0-1,0 1 1,-1-1 0,1 0-1,-1 1 1,1-1 0,-1 1 0,1-1-1,-1 1 1,0 0 0,1 0-1,-1 0 1,0 0 0,0 0 0,0 0-1,0 0 1,0 1 0,0-1 0,0 1-1,0-1 1,0 1 0,-3 0-1,2 0-25,-1 0-1,1 0 0,0 0 0,0 1 1,0-1-1,-1 1 0,1 0 0,0 0 0,0 0 1,0 0-1,0 0 0,0 1 0,1 0 1,-1-1-1,0 1 0,1 0 0,-1 0 0,1 0 1,-3 4-1,-2 1-2,1 1 0,0 0 0,1 0 0,0 0 1,0 1-1,1 0 0,0 0 0,0 0 0,1 1 0,0-1 0,1 1 1,0-1-1,0 1 0,1 0 0,0 0 0,1 0 0,0 0 0,1 0 1,3 15-1,-2-16 14,1 1 1,0-1 0,1 0-1,0 0 1,0 0 0,1 0-1,0-1 1,0 0 0,1 0-1,0 0 1,11 10 0,-11-13-244,-1 0-1,1-1 1,0 0 0,0 0 0,0-1 0,0 0 0,10 4-1,-10-5-360,0-1-1,0 1 0,0-1 0,0 0 0,0-1 0,0 1 0,0-1 0,0-1 0,8 0 0,-9 0 176,-1-1 0,0 0 0,1 0 0,-1 0 0,0 0 0,0-1 0,4-3 0,4-2-100,12-5-701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27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256 489 224,'-10'-69'4707,"10"47"-3740,1 6-386,-1 0-1,-1 1 0,0-1 0,-7-27 0,7 42-540,1 0-1,0 0 0,-1 0 0,0 1 0,1-1 0,-1 0 0,1 0 0,-1 0 0,0 1 0,0-1 0,0 0 0,1 1 0,-1-1 0,0 1 0,0-1 0,0 1 0,0-1 0,0 1 1,0 0-1,0-1 0,0 1 0,0 0 0,0 0 0,0 0 0,0-1 0,0 1 0,0 0 0,0 1 0,0-1 0,0 0 0,0 0 0,0 0 0,0 1 0,0-1 0,-1 1 0,-33 13 342,21-4-253,1 1 0,0 0 0,0 1 0,1 0-1,1 1 1,0 1 0,1 0 0,0 0 0,1 1 0,1 0-1,0 0 1,1 1 0,1 0 0,0 0 0,1 1 0,1-1-1,-2 19 1,4-15-187,1 0 0,0 0-1,2 0 1,0 0 0,6 29 0,-7-48 79,1 0 0,-1 1 0,1-1 1,-1 0-1,1 0 0,0 0 0,0 0 0,-1 1 0,1-1 1,0 0-1,0 0 0,0-1 0,0 1 0,0 0 1,0 0-1,0 0 0,0-1 0,1 1 0,-1 0 0,0-1 1,0 1-1,1-1 0,-1 0 0,0 1 0,1-1 1,-1 0-1,0 0 0,1 0 0,-1 0 0,0 0 1,1 0-1,-1 0 0,0 0 0,1 0 0,-1-1 0,0 1 1,0-1-1,3 0 0,6-2-42,0 0 0,-1-1 1,15-8-1,-22 11 14,12-7-72,-1 0 0,0-1 0,-1-1 0,0 0 0,0-1 0,-1 0 1,0 0-1,-1-1 0,-1-1 0,0 1 0,0-2 0,-1 1 0,-1-1 0,0 0 0,8-28 0,-5 6 162,-1-1 0,-2 0 0,-1 0-1,-2 0 1,-1-55 0,-4 61-7,-1 0 1,-2 0-1,-1 0 1,-15-54-1,19 81 29,-3-5 112,-2 13-54,-5 18-137,2 5 42,2 0-1,0 1 1,2 0 0,-2 44 0,7 116-556,2-169 561,0 0 1,1 0 0,0 0 0,2-1 0,0 0 0,2 0 0,-1 0-1,2-1 1,1 0 0,0 0 0,1-1 0,0 0 0,24 26 0,-29-38-106,1 1 0,0-1 0,0 1-1,1-2 1,0 1 0,-1-1 0,1 0 0,0 0 0,0-1 0,0 0 0,1 0 0,-1 0 0,1-1 0,-1-1 0,0 1 0,1-1 0,-1 0 0,11-2 0,-13 1-190,1 0-1,0 0 1,-1-1 0,0 1 0,1-1-1,-1-1 1,0 1 0,0-1 0,0 0-1,8-6 1,-10 7-166,0-1-1,0 0 1,0-1-1,0 1 1,-1 0-1,1-1 1,-1 1-1,0-1 1,0 0-1,-1 0 1,1 0-1,-1 0 1,0 0-1,0 0 1,1-7-1,-1-1-1132,-1-4-489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45.6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1828 0 176,'13'6'6871,"-47"-9"-6842,28 3 37,-11 0 92,0 0 0,0 1 0,0 1 0,1 0 0,-31 9 0,27-5-131,1 0 39,1 0-1,-20 10 0,12-4 150,-46 15 0,-15 6 97,-320 182 1617,-103 146 506,361-259-1336,85-61-351,-89 75-1,119-79-468,29-30-210,-1 0-1,0 0 1,0-1 0,0 0 0,-10 6 0,6-1 688,21-42-862,12-54 0,-2 3-80,-8 36 79,-7 21 7,1 0 0,19-42 1,-11 37-41,23-34 0,-32 56 114,-1 0 0,1 1 0,1-1 0,-1 1 0,1 1 0,1-1 0,-1 1 0,15-8-1,-4 5-97,-27 19 82,8-9 46,-19 20 70,-12 17-35,23-30-49,1 1 1,0 0-1,1 1 1,0 0-1,-8 16 0,-60 116 153,10-4 113,60-129-253,-3 12 7,8-19 4,16 3-171,-8-7 164,1 1-1,-1-2 1,0 1 0,12-6-1,-7 3 24,5 0-28,1 0-1,0 1 1,-1 1 0,2 0 0,23 1-1,1 3-40,55 6 1,-81-4 27,1 1 0,0 0 1,-1 1-1,0 1 1,0 1-1,-1 0 0,1 2 1,-2 0-1,1 0 1,23 19-1,-33-23 955,-11-14-550,-20-30-435,6 12 136,-38-68-56,-28-53-187,61 106 89,13 24 47,0-1 1,1-1-1,-12-39 1,17 45 19,0 1 0,-1-1-1,-13-24 1,18 38-44,0 0 0,-1 0-1,1 0 1,0 0 0,0 0 0,-1 0-1,1 0 1,0 0 0,-1 0 0,1 0-1,0 0 1,0 0 0,-1 0 0,1 0-1,0 0 1,0 0 0,-1 0-1,1 0 1,0 0 0,0 1 0,0-1-1,-1 0 1,1 0 0,0 0 0,0 0-1,0 1 1,-1-1 0,1 0 0,0 0-1,0 0 1,0 1 0,0-1-1,-1 0 1,1 0 0,0 0 0,0 1-1,0-1 1,0 0 0,0 0 0,0 1-1,0-1 1,0 0 0,0 1 0,0-1-1,0 0 1,0 0 0,0 1-1,0-1 1,0 0 0,0 0 0,0 1-1,-4 16-1079,4-15 658,-1 0 0,1 1-1,0-1 1,-1 0-1,0 1 1,1-1 0,-1 0-1,0 0 1,0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49.4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125 157 120,'0'0'693,"-10"13"1330,-29-1 990,38-12-2973,0 0-1,0 0 1,1 1 0,-1-1-1,0 0 1,0 1 0,0-1-1,1 1 1,-1-1-1,0 1 1,1 0 0,-1-1-1,0 1 1,1 0 0,-1-1-1,1 1 1,-1 0-1,1 0 1,-1-1 0,1 1-1,-1 0 1,1 0-1,0 0 1,0 0 0,-1 0-1,1-1 1,0 1 0,0 0-1,0 0 1,0 0-1,0 0 1,0 0 0,0 1-1,9 36 644,-5-23-379,-3-13-273,8 28 226,-9-29-258,1 0-1,-1 0 1,1 0 0,-1 0 0,1 0 0,-1 0-1,1-1 1,0 1 0,0 0 0,-1 0 0,1 0-1,0-1 1,0 1 0,0 0 0,0-1 0,0 1-1,0-1 1,0 1 0,0-1 0,0 1 0,0-1-1,0 0 1,0 1 0,2-1 0,34-27 105,-34 26-99,2-3 1,0 1 0,0-1 0,0 0 0,0 0 0,7-8 0,-8 4-1,0 1 0,0 0 0,0-1 0,-1 0 0,3-13-1,-4 13 10,0 0 0,-1-1-1,0 1 1,-1-1-1,1 1 1,-2-1-1,1 1 1,-1-1-1,-1 1 1,0 0-1,0-1 1,0 1-1,-1 0 1,0 0-1,-1 1 1,-6-12-1,7 15 40,1 1 0,-1 0 0,0 0 0,0 1 0,0-1 0,-1 0 0,1 1-1,-1 0 1,1 0 0,-1 0 0,0 0 0,0 0 0,0 1 0,1 0 0,-2 0-1,1 0 1,0 0 0,0 1 0,0-1 0,0 1 0,-5 0 0,5 0 8,1 1-1,-1-1 1,1 1 0,-1-1 0,1 1 0,-1 0 0,1 0-1,-1 1 1,1-1 0,0 1 0,0 0 0,0 0 0,0 0-1,0 0 1,0 0 0,0 0 0,1 1 0,-1 0 0,1-1-1,0 1 1,-1 0 0,1 0 0,1 0 0,-1 0 0,-2 5-1,-1 11 199,0 0-1,0 0 0,2 0 0,0 1 0,1 34 1,3-17-83,1 0 0,8 39 0,-8-62-132,1 0 1,1 0-1,0 0 1,1 0-1,0-1 1,1 1-1,1-2 1,0 1-1,1-1 1,0 0-1,1 0 0,0-1 1,1 0-1,0-1 1,12 10-1,-13-14-30,0-1-1,0-1 0,0 0 1,1 0-1,-1-1 0,1 0 0,0 0 1,0-1-1,11 1 0,-1-1-90,0-1-1,-1-1 1,32-3-1,-46 2 94,-1 1 0,1-1 1,-1 0-1,1-1 0,-1 1 0,0-1 0,0 0 1,1 0-1,-1 0 0,-1 0 0,1-1 0,7-5 1,-10 6-8,-5-35-1678,2 33 902,-7-9-3107,-18 5-3650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1.1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231 562 752,'-3'-28'1079,"0"1"0,-2-1 1,-1 1-1,-13-37 0,17 60-839,0 0 0,-1 0 1,1 0-1,-1 0 0,1 0 0,-1 1 1,0-1-1,-1 1 0,1 0 0,0 0 1,-1 0-1,0 0 0,0 1 0,0 0 1,0-1-1,0 1 0,-8-2 0,10 4-179,-1 1 0,1-1 0,0 1-1,-1 0 1,1 0 0,0 0 0,0 0 0,0 0-1,-1 0 1,1 0 0,0 1 0,1-1-1,-1 1 1,0 0 0,0-1 0,1 1-1,-1 0 1,1 0 0,0 0 0,-2 3 0,-27 54-262,20-36 232,1-3-90,1 1-1,1 1 1,1-1-1,1 1 1,1 0-1,0 0 1,2 0-1,1 0 1,1 30-1,1-47 66,0 0-1,0 0 0,0 1 1,1-1-1,0 0 0,0 0 1,0 0-1,0 0 0,1-1 1,0 1-1,0-1 0,0 1 1,0-1-1,1 0 0,0 0 1,0-1-1,0 1 0,0-1 1,0 0-1,1 0 0,-1 0 1,1 0-1,0-1 0,0 0 1,7 2-1,-7-2-67,0-1 1,0 1-1,0-1 0,0-1 0,0 1 1,0-1-1,0 0 0,1 0 0,-1 0 1,0-1-1,0 0 0,0 0 0,0 0 1,0-1-1,-1 1 0,1-1 1,0 0-1,-1-1 0,1 1 0,-1-1 1,0 0-1,0 0 0,0 0 0,0 0 1,0-1-1,3-5 0,-1 1 89,0-1-1,-1 0 0,0 0 1,0-1-1,-1 0 1,-1 0-1,0 0 0,0 0 1,-1 0-1,0 0 1,0-1-1,-2 1 1,1-1-1,-1 1 0,-1-1 1,0 1-1,0 0 1,-1-1-1,0 1 0,-1 0 1,0 0-1,-9-19 1,-24-51 1926,30 68-1815,4 14-55,14 29-29,-1-4 18,-1 0 0,12 48 0,-14-42 107,23 53 0,-27-76-158,1 0 1,0 0-1,1-1 0,0 0 1,0 0-1,1-1 0,0 0 1,1 0-1,12 10 0,-16-15-37,-1-1 0,1 1-1,0-1 1,0 0 0,0 0-1,0-1 1,1 1-1,-1-1 1,0 0 0,1 0-1,-1 0 1,0-1 0,1 1-1,6-1 1,-8-1 11,-1 1 1,1-1-1,0 1 0,0-1 0,-1 0 1,1 0-1,0 0 0,-1 0 1,1 0-1,-1-1 0,0 1 0,1-1 1,-1 0-1,0 1 0,0-1 0,0 0 1,0 0-1,0-1 0,-1 1 1,1 0-1,-1-1 0,1 1 0,-1-1 1,0 1-1,2-4 0,8-32 23,-2 0 1,-1-1-1,-2 0 0,1-46 0,-2 32-23,17-84 0,-22 135-24,1-2-79,0 0 0,0 0 0,0 0 0,1 1 0,-1-1 1,4-5-1,-4 8 95,-1 1 0,1-1 0,-1 1 0,0-1 0,1 1 0,-1-1 0,1 1 0,-1 0 0,1-1 0,-1 1 0,1 0 0,-1 0 0,1-1 1,-1 1-1,1 0 0,0 0 0,-1 0 0,1 0 0,-1-1 0,1 1 0,0 0 0,1 1 19,-1-1-1,0 0 1,1 1 0,-1-1 0,0 1-1,0 0 1,0-1 0,0 1 0,0 0-1,0-1 1,0 1 0,0 0 0,0 0-1,1 1 1,15 19-24,0 0-1,-2 0 1,18 34-1,-24-44 1720,-55-52-1043,37 31-717,-1 0-1,0 1 0,-1 1 1,-21-14-1,4 14 281,26 8-215,1 0 1,-1 0 0,0 0-1,1 0 1,-1 0 0,1 1-1,-1-1 1,0 0 0,1 1-1,-1-1 1,1 1 0,-1 0-1,1 0 1,-1-1 0,1 1-1,0 0 1,-1 0 0,1 0-1,-2 2 1,0 0 3,0 1 1,0 0-1,1 0 0,-1 0 0,1 0 0,-4 7 1,1 3 36,0 1 1,1-1 0,-3 19 0,3-9-57,1 0 0,2 0 0,0 0 0,1 0 1,2 0-1,6 37 0,-6-51 10,1 1 0,1-1 0,-1 0 0,1 0 0,1 0 0,0-1 0,9 14 0,-10-18 6,1 1 0,0-1 0,0 0 0,0 0 1,0-1-1,1 1 0,0-1 0,0 0 0,0-1 0,0 1 0,0-1 0,10 3 0,-8-5-8,0 1 0,0-1-1,0 0 1,0-1-1,1 0 1,-1 0-1,0 0 1,0-1 0,1-1-1,-1 1 1,0-2-1,0 1 1,-1-1 0,1 0-1,0 0 1,-1-1-1,11-7 1,-1 0-64,0 0 0,-1-2 0,-1 0 1,0 0-1,0-2 0,14-18 0,-18 17 15,0 0 0,0 0-1,-2-1 1,0 0 0,-1 0 0,-1-1-1,0 0 1,5-29 0,-7 21 52,-2-1 0,0 1 1,-2-1-1,-1 0 0,-5-43 0,-41-214-226,46 284 235,0 0-1,0 0 1,0-1-1,0 1 1,0 0-1,0-1 1,0 1-1,0 0 1,0 0-1,0-1 1,0 1-1,0 0 1,0 0-1,0-1 1,0 1-1,0 0 1,-1 0-1,1-1 1,0 1-1,0 0 1,0 0-1,0-1 1,-1 1-1,1 0 1,0 0-1,0 0 1,0-1-1,-1 1 1,1 0-1,0 0 1,0 0-1,-1 0 1,1 0-1,0 0 1,0-1-1,-1 1 1,1 0 0,0 0-1,0 0 1,-1 0-1,1 0 1,-1 0-1,-6 12 195,-2 24-23,3 0-24,2 0-1,1 0 1,2 0-1,1 1 1,2-1 0,1 0-1,13 53 1,-5-54-3,1-2 0,27 52 0,7 20-220,-45-104 69,-1 0-1,0-1 1,0 1 0,0 0 0,0 0-1,1-1 1,-1 1 0,0 0 0,0-1-1,1 1 1,-1 0 0,1-1 0,-1 1 0,1-1-1,-1 1 1,1-1 0,-1 1 0,1-1-1,-1 1 1,1-1 0,0 1 0,-1-1-1,1 0 1,0 1 0,-1-1 0,1 0 0,0 0-1,-1 1 1,1-1 0,0 0 0,1 0-1,-1 0 4,0-1-1,1 0 0,-1 0 0,0 1 0,0-1 1,0 0-1,1 0 0,-1 0 0,0 0 0,0 0 1,0-1-1,-1 1 0,1 0 0,1-2 0,24-53-16,-25 52-37,10-25-222,9-44-1,-4 15-46,-14 37 206,2-6-60,-4 27 167,0-1 0,0 1 0,0-1 0,0 1 0,0 0 0,0-1 0,1 1 0,-1-1 0,0 1 0,0 0 0,0-1 0,1 1 1,-1 0-1,0-1 0,1 1 0,-1 0 0,0-1 0,0 1 0,1 0 0,-1 0 0,1 0 0,-1-1 0,0 1 0,1 0 0,-1 0 1,0 0-1,1 0 0,-1-1 0,1 1 0,-1 0 0,0 0 0,1 0 0,-1 0 0,1 0 0,-1 0 0,1 0 0,-1 0 0,0 0 1,1 1-1,-1-1 0,1 0 0,-1 0 0,0 0 0,1 1 0,5 3 15,0 0 1,-1 1-1,0 0 1,0 0-1,0 1 1,-1-1-1,1 1 0,-1 0 1,0 0-1,-1 0 1,6 14-1,10 14 102,-10-17-121,2-2 1,0 1-1,1-1 0,1-1 0,0 0 0,1-1 0,0-1 0,24 17 0,-30-25 6,-1 0 0,1-1 0,-1 0 0,16 3 0,-20-5-6,0 0 0,0 0 0,0-1 0,0 0 0,0 1 0,0-1 0,0 0 0,0-1 0,0 1 0,0 0 0,0-1 0,0 0 0,0 1 1,0-1-1,0-1 0,-1 1 0,5-2 0,-2-2-151,0-1 0,0 0 0,0 1 0,-1-1 0,0-1 0,0 1 0,0-1 0,-1 1 0,0-1 0,3-11 0,-2 5-830,0 1 1,-1-1 0,-1-1-1,0 1 1,0-14 0,-2 26 515,-1-13-739,-3 0-3229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1.9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255 231 168,'6'-11'280,"-1"0"0,0 0 0,-1-1 0,0 0 0,-1 1 0,4-25 0,-6 31-213,-1 0 1,1 0-1,-1 0 1,0 0-1,-1 0 0,1 0 1,-1 0-1,0 0 1,0 0-1,-1 0 1,1 0-1,-1 1 0,0-1 1,-1 0-1,1 1 1,-1 0-1,0-1 0,0 1 1,0 0-1,-4-3 1,2 3-15,0 1 0,0 0 0,0 1 0,0 0 0,-1-1 0,1 2 0,-1-1 0,1 0 0,-1 1 0,0 0 0,0 1 0,1-1 0,-1 1 0,0 0 1,0 1-1,0-1 0,-9 3 0,6-1-35,1-1 1,-1 2-1,0-1 1,1 1-1,0 0 0,0 1 1,0 0-1,0 0 1,0 1-1,-13 11 1,17-12-13,0 1 1,0 0-1,0 0 0,1 1 1,-1-1-1,1 1 1,0 0-1,1-1 1,0 1-1,0 1 1,0-1-1,0 0 0,1 0 1,0 8-1,-1 7-18,2 0 0,5 40 0,-1-23-30,-3-32 25,0 0 0,0 0 0,0 0 0,1 0-1,0 0 1,0-1 0,1 1 0,0-1-1,0 1 1,0-1 0,0 0 0,1 0-1,0 0 1,0-1 0,0 1 0,1-1 0,-1 0-1,1 0 1,0-1 0,0 1 0,0-1-1,1 0 1,-1-1 0,1 1 0,-1-1 0,1 0-1,0 0 1,0-1 0,0 0 0,0 0-1,0 0 1,0-1 0,1 0 0,-1 0-1,0 0 1,9-3 0,-6 1 19,-1-1 0,1 0 0,0 0 1,-1-1-1,0 0 0,0-1 0,0 0 0,14-11 0,-19 12 33,1 1 1,-1-1-1,0 1 0,0-1 0,-1 0 0,1 0 0,-1 0 0,0-1 0,0 1 0,0-1 0,-1 1 1,0-1-1,0 1 0,0-1 0,0 0 0,0 1 0,-1-1 0,0 0 0,-1-5 0,-15-104 1621,3 76-681,10 33-455,10 26-413,12 31-88,-2 2-1,15 94 1,3 121 181,-17-111-245,27 90 61,-40-226 23,-2 0 0,2 45 1,-4-59 22,-2 0 0,1 1-1,-1-1 1,0 0 0,-1 0 0,0 0 0,0 0 0,-1 0 0,0-1 0,-7 15 0,9-20-32,-1-1-1,1 1 1,-1-1-1,1 1 0,-1-1 1,1 0-1,-1 0 1,1 1-1,-1-1 1,0 0-1,0-1 1,0 1-1,0 0 0,0 0 1,1-1-1,-1 1 1,0-1-1,0 0 1,0 0-1,0 1 1,-1-1-1,1 0 0,0-1 1,0 1-1,0 0 1,0-1-1,0 1 1,1-1-1,-1 1 1,0-1-1,0 0 0,0 0 1,0 0-1,1 0 1,-1 0-1,-1-2 1,-7-2 14,1-2 1,1 0 0,-1 0 0,1 0 0,-8-11-1,5 5-106,1 0 0,0-1 0,1 0 0,1 0 0,0-1-1,1 0 1,1-1 0,0 1 0,1-1 0,-4-24 0,5 17-42,2 1 1,1-1 0,0 1 0,2-1 0,1 0 0,0 1 0,7-27 0,0 18-5,0 0 1,2 1 0,1 0-1,1 0 1,2 1-1,1 1 1,1 1 0,1 0-1,1 1 1,2 2 0,23-24-1,18-7-76,-31 28 66,50-54 0,-78 78 131,-1 0 1,1 0 0,-1 0 0,0-1-1,0 1 1,0 0 0,0-1-1,-1 1 1,1-1 0,-1 0 0,0 0-1,0 1 1,0-1 0,-1 0-1,1 0 1,-1 0 0,0 0 0,0 0-1,0 0 1,-1 0 0,0 0-1,1 0 1,-1 1 0,0-1 0,-1 0-1,1 1 1,-1-1 0,1 0-1,-1 1 1,0 0 0,-1-1 0,-2-2-1,-3-7 104,-3-1-163,10 14 43,0 0 0,1 0-1,-1 0 1,0 1 0,1-1 0,-1 0-1,0 0 1,1 0 0,-1 1-1,0-1 1,1 0 0,-1 1 0,1-1-1,-1 1 1,1-1 0,-1 0 0,1 1-1,-1-1 1,1 1 0,-1-1 0,1 1-1,-1 0 1,1-1 0,0 1-1,-1-1 1,1 1 0,0 1 0,-4 6 72,1 0 0,0 1 0,1 0 1,0 0-1,1-1 0,-2 16 0,2-13-105,-2 11-131,-9 110-64,12-112 270,0-1 0,1 1 0,2-1 1,8 36-1,-11-52-31,1 0 1,0 0-1,0 0 0,0 0 1,0-1-1,0 1 1,1 0-1,-1-1 1,1 1-1,0-1 1,0 1-1,0-1 0,0 0 1,0 0-1,0 0 1,1 0-1,-1 0 1,1 0-1,-1-1 0,1 1 1,0-1-1,-1 0 1,1 1-1,0-2 1,0 1-1,0 0 1,0 0-1,0-1 0,0 0 1,0 1-1,0-1 1,3-1-1,1 1-10,0-1 0,0-1 0,-1 0-1,1 0 1,0 0 0,-1 0 0,0-1 0,1 0-1,-1-1 1,0 1 0,-1-1 0,10-8 0,-7 4-8,-1 0 0,0 0 1,0-1-1,-1 0 0,0 0 1,0 0-1,-1-1 0,0 1 1,-1-1-1,0-1 0,3-11 1,1-14 67,-2 1 0,2-38 0,-6 56-11,-8-50 3125,4 68-3633,2 0 432,-1-1-1,0 0 0,0 1 0,1 0 0,-1-1 1,0 1-1,1-1 0,-1 1 0,1 0 0,-1-1 1,1 1-1,-1 0 0,1 0 0,0-1 0,-1 1 0,1 0 1,0 0-1,-1 0 0,1-1 0,0 1 0,0 0 1,0 0-1,0 0 0,0 0 0,0 1 0,-1 24 7,3-6 20,1 0 1,1-1-1,0 1 1,2-1-1,0 0 1,1 0-1,1-1 1,15 25-1,-19-37-11,0-1-1,1 0 0,0 0 0,0 0 1,1-1-1,-1 0 0,1 0 1,0 0-1,0-1 0,0 0 0,0 0 1,0-1-1,1 1 0,9 1 1,-15-4 20,1 0 1,0 0-1,-1-1 1,1 1 0,-1 0-1,1-1 1,-1 1-1,1-1 1,-1 0 0,1 1-1,-1-1 1,0 0-1,1 0 1,-1 0 0,0 0-1,0 0 1,0 0-1,2-2 1,18-24 166,-20 26-162,8-15 1,-1 0 0,-1 0 1,0-1-1,-1 0 0,-1 0 0,-1 0 1,0-1-1,1-18 0,13-52 573,-11 37 1544,-5 84-2163,4 0 24,0-1 0,2 0 0,16 40 0,-22-65-276,1-1 0,0 0 1,0 0-1,0 0 0,1 0 1,-1 0-1,1-1 1,1 1-1,-1-1 0,1 0 1,0-1-1,6 6 1,-9-10 69,-1 1 0,0 0 0,1-1 0,0 1 0,-1-1 0,1 0 0,-1 1 0,1-1 0,-1 0 0,1 0 0,0 0 0,-1 0 0,1 0 0,-1-1 0,1 1 0,0 0 0,-1-1 0,1 1 0,-1-1 0,1 1 0,-1-1 0,1 0 0,-1 0 0,0 1 1,1-1-1,-1 0 0,0 0 0,0-1 0,0 1 0,0 0 0,0 0 0,2-3 0,1-8-831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1.9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69 460,'-10'-43'549,"4"18"6309,-4 42-6322,9 34 112,2-1 0,13 88 0,-2-22 333,28 232 780,-37-330-1724,1 1 1,0-1 0,2 0-1,0-1 1,11 22 0,-15-35-36,0 0 0,1 0 0,0 0 0,0 0 0,0 0 0,0-1 0,1 1 0,-1-1 0,1 0 0,8 5 0,-9-7 1,0 1 0,0-1-1,0 0 1,1 0 0,-1 0-1,0-1 1,1 1-1,-1-1 1,0 0 0,1 0-1,-1 0 1,0 0-1,1 0 1,-1-1 0,0 0-1,1 1 1,3-3 0,0 0-3,-1 1-1,0-1 1,0-1 0,0 1 0,0-1 0,0 0 0,-1 0 0,0-1 0,0 0 0,0 0 0,0 0 0,-1 0 0,0-1 0,0 1 0,0-1 0,-1 0 0,0 0 0,4-13 0,1-5-27,-1-1 1,-2 0-1,5-42 1,-10 62 33,2-13 9,-1-1 1,-1 0-1,-3-21 1,3 32-14,-1 0 1,-1 0 0,0 0 0,0 0 0,0 1-1,-1-1 1,0 0 0,0 1 0,-9-13 0,10 18-16,1 1 0,-1-1 1,0 1-1,0-1 1,0 1-1,-1 0 1,1 0-1,0 0 1,0 0-1,0 0 1,-1 1-1,1-1 0,-1 1 1,1 0-1,0-1 1,-1 1-1,1 0 1,-1 0-1,1 0 1,0 1-1,-1-1 1,1 1-1,-5 1 0,-6 2-165,-1 0 0,-22 11 0,30-12 81,-2 1-148,0 0 0,0 0-1,1 1 1,0 0-1,0 1 1,-7 6-1,12-10 72,1-1 0,-1 1 0,1-1 0,-1 1 0,1 0 0,-1 0 0,1 0 0,0-1 0,0 1 0,0 0 0,0 1 0,0-1 0,0 0 0,1 0 0,-1 0 0,1 0 0,-1 1 0,1-1 0,0 0 0,0 0 0,0 1 0,0-1 0,0 0 1,1 0-1,-1 1 0,2 3 0,-1-5 29,0 3-191,1 0 0,0 0 0,0 0 0,1 0 0,-1 0 0,1-1 0,-1 1 0,1-1 0,1 0 0,-1 0 0,0 0 0,1 0 0,6 4 0,14 4-842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3.5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80 491 340,'-72'-92'10202,"71"95"-9988,-2 21 323,1 0 0,1 0 0,3 42 1,16 73 48,-15-129-602,-1 0 0,1 0 0,0-1 0,1 1 0,0-1-1,1 0 1,0 0 0,0-1 0,12 15 0,-12-17 47,0-1 0,0 1 0,1-1 1,-1 0-1,1-1 0,0 0 0,1 0 0,-1 0 1,1 0-1,-1-1 0,1 0 0,0-1 0,12 4 1,-16-6-41,-1 0 0,0 0-1,1 1 1,-1-2 0,1 1 0,-1 0 0,0 0 0,1-1 0,-1 1 0,0-1 0,1 0 0,-1 0 0,0 0 0,0 0 0,0 0 0,0 0 0,3-2 0,-1-1 46,0 1 0,0-1 0,0 0 0,-1 0 0,1-1 0,-1 1 1,3-7-1,4-7 104,-2-1 0,0 0 0,5-21 0,-13 37-147,6-18-18,-2 0 0,3-32 0,-1 2 7,-5 45 47,-1 1-1,0-1 1,0 1-1,0-1 1,0 1 0,-1-1-1,0 1 1,0 0-1,0-1 1,-1 1 0,0 0-1,-4-9 1347,5 14-1363,0 0-1,1 0 1,-1 1 0,0-1-1,1 0 1,-1 0 0,1 0 0,-1 1-1,0-1 1,1 0 0,-1 1 0,1-1-1,-1 1 1,1-1 0,-1 0-1,1 1 1,-1-1 0,1 1 0,-1-1-1,1 1 1,0 0 0,-1-1 0,1 1-1,0-1 1,-1 1 0,1 1-1,-5 25 48,8 28-154,2-33 106,0-1-1,1 0 1,1 0-1,15 30 1,-17-43-26,0 1 1,0-1 0,0-1-1,1 1 1,1-1-1,-1 0 1,1 0 0,0-1-1,0 0 1,11 7 0,-17-13 10,1 1 0,-1-1 0,1 1 1,-1-1-1,1 1 0,-1-1 0,1 0 0,-1 1 1,1-1-1,-1 0 0,1 0 0,-1 0 0,1 0 1,-1-1-1,1 1 0,-1 0 0,1-1 0,-1 1 1,0-1-1,1 1 0,-1-1 0,1 0 0,-1 1 0,0-1 1,0 0-1,1 0 0,-1 0 0,0 0 0,0 0 1,0 0-1,0 0 0,1-3 0,2-1 8,0 1-1,0-1 0,-1-1 0,0 1 1,0 0-1,3-9 0,9-25-41,-11 30 3,1-1 0,-2-1 1,0 1-1,4-20 0,12-68-239,-5 37 85,-12 46 73,1 0 0,0 0 0,1 0-1,1 1 1,1 0 0,0 0 0,0 0 0,2 1 0,13-19 0,-21 31 105,0 1 0,1-1 0,-1 1 0,1 0 0,-1-1 1,1 1-1,-1-1 0,1 1 0,0 0 0,-1 0 0,1-1 0,-1 1 0,1 0 0,0 0 0,-1 0 0,1-1 1,-1 1-1,1 0 0,0 0 0,-1 0 0,1 0 0,0 0 0,-1 0 0,1 1 0,-1-1 0,1 0 1,0 0-1,-1 0 0,1 1 0,-1-1 0,1 0 0,0 0 0,-1 1 0,1-1 0,-1 0 0,1 1 0,-1-1 1,1 1-1,-1-1 0,0 1 0,1-1 0,-1 1 0,1-1 0,-1 1 0,0-1 0,1 2 0,19 35 203,-13-25-95,24 52-70,-18-40 81,-22-52 242,5 22-326,0-1-1,0 0 0,-1 1 0,1 0 1,-1 0-1,-1 0 0,1 0 1,-1 1-1,0 0 0,0 0 0,-9-4 1,14 8-13,0 1 0,0 0 0,0-1 0,0 1 0,0 0 0,0 0 0,0 0 0,0 0 0,0 0 0,-1 0 0,1 0 0,0 0 0,0 0 1,0 0-1,0 1 0,0-1 0,0 0 0,0 1 0,0-1 0,0 1 0,0-1 0,0 1 0,0-1 0,0 1 0,1 0 0,-1 0 0,0-1 0,-1 2 0,-16 25 31,8-5-70,1 1 0,1 0 0,1 1 0,-5 32-1,10-44 55,0 1 0,1-1 0,1 1 0,0-1-1,1 1 1,0-1 0,1 0 0,0 1 0,1-1-1,6 17 1,-7-25-18,-1 0-1,1-1 1,0 1-1,0-1 1,1 1 0,-1-1-1,1 0 1,0 1-1,0-1 1,0-1-1,0 1 1,0 0 0,1-1-1,-1 0 1,1 1-1,-1-1 1,1-1 0,0 1-1,0-1 1,0 1-1,0-1 1,0 0-1,0 0 1,7 0 0,4-1-24,0 0 0,0-1 0,0-1 0,0-1 0,17-4 1,-25 6-28,-1-1 6,1 0 0,-1-1 0,0 0-1,1 0 1,-1 0 0,-1 0 0,1-1 0,10-9-1,32-36-423,-43 43 403,4-4 5,0 0 0,-2-1-1,1 0 1,-1 0 0,-1-1-1,0 0 1,0 0 0,-1 0-1,-1-1 1,0 0 0,-1 0-1,0 0 1,1-18 0,-3-2 36,-1 0 0,-2 0 0,-6-38 0,-26-98-231,23 123 94,7 29 181,-4-28 482,8 43 51,-2 4-548,1 0-1,-1 0 1,1 0-1,0 1 1,0-1 0,0 1-1,0-1 1,0 1 0,0-1-1,1 1 1,0 0-1,-1 3 1,0 38-3,1-32 16,7 164 420,-3-151-359,0 1 0,1-1-1,1 0 1,18 44 0,3 0-88,-16-38 42,22 44 0,-32-73 258,-1-2-286,1 0 0,-1-1-1,1 1 1,-1 0 0,1 0-1,-1 0 1,0-1 0,1 1-1,-1 0 1,1 0 0,-1-1 0,0 1-1,1 0 1,-1-1 0,0 1-1,1 0 1,-1-1 0,0 1-1,0-1 1,1 1 0,-1-1 0,0 1-1,0 0 1,0-1 0,0 1-1,0-1 1,0 1 0,1-1-1,3-21 26,-2 11-32,17-77-133,-11 49-63,18-56 0,-22 84 99,1 0 0,0 0 0,0 0-1,1 1 1,0 0 0,1 0 0,0 0 0,1 1 0,11-11-1,-18 19 78,0 0-1,0 0 1,-1 0 0,1 0-1,0 1 1,0-1-1,0 0 1,0 1-1,0-1 1,0 1-1,1-1 1,-1 1-1,0-1 1,0 1-1,0 0 1,0-1-1,1 1 1,-1 0-1,0 0 1,0 0-1,0 0 1,1 0 0,-1 0-1,0 0 1,0 1-1,0-1 1,2 1-1,-1 0 3,0 0 0,-1 1 0,1-1 0,-1 1 0,1-1 0,-1 1 0,0 0 0,0 0 0,1-1 0,-1 1 0,0 0 0,-1 0 0,1 0 0,1 3 0,0 3 22,0 1 1,0 0 0,-1-1 0,0 1 0,0 0 0,-1 13-1,-1-14-3,0-1 0,0 1 1,-1 0-1,0-1 0,0 0 0,-1 1 0,0-1 0,0 0 0,-1 0 0,0 0 0,-6 7 0,5-6 13,-2-1 0,1 0 0,-1 0 0,0-1 0,-10 8 1,13-11 24,0-1 0,-1 1 1,1-1-1,0 0 1,-1 0-1,0 0 1,1 0-1,-1-1 1,0 0-1,0 0 1,-8 1-1,18-24-8,2 10-31,-4 6-9,1-1 0,0 2 0,-1-1-1,2 0 1,-1 1 0,1 0 0,0 0 0,0 0-1,0 1 1,11-8 0,-14 12 7,0-1-1,1 1 1,-1 0-1,0 0 1,0 0-1,0 0 1,0 0-1,0 0 1,0 1-1,0-1 1,0 1-1,0-1 1,0 1-1,0 0 1,0 0-1,0 0 1,0 0-1,-1 0 1,1 0-1,2 2 1,32 31 69,-30-27-82,23 25-44,-19-20 76,0-1-1,24 21 0,-18-19 7,-11-8-80,1 0 0,-1-1 0,1 0 0,0 0 1,0 0-1,1 0 0,-1-1 0,1 0 0,-1-1 0,1 1 0,8 1 0,-12-4-175,-1 0 0,1 1 1,-1-1-1,1 0 0,-1 0 0,1 0 1,0-1-1,-1 1 0,1-1 0,-1 1 1,1-1-1,-1 0 0,0 0 0,1 0 0,-1 0 1,0 0-1,0-1 0,0 1 0,0-1 1,0 1-1,0-1 0,0 0 0,2-2 0,1-4-996,0 0 0,0 0 0,0 0 0,-1-1 0,3-10 1,3-4 619,0 0-754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4.2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101 400 908,'-1'0'114,"1"1"0,0-1 1,0 0-1,-1 1 0,1-1 0,0 1 0,-1-1 0,1 0 1,0 1-1,-1-1 0,1 0 0,-1 1 0,1-1 0,-1 0 0,1 0 1,0 0-1,-1 1 0,1-1 0,-1 0 0,1 0 0,-1 0 1,1 0-1,-1 0 0,1 0 0,-1 0 0,1 0 0,-1 0 1,1 0-1,-1 0 0,1 0 0,-1 0 0,1 0 0,-1 0 1,1 0-1,-1-1 0,1 1 0,-1 0 0,1 0 0,-1-1 0,1 1 1,0 0-1,-1-1 0,1 1 0,0 0 0,-1-1 0,1 1 1,0 0-1,-1-1 0,1 1 0,0-1 0,0 1 0,-1-1 1,1 1-1,0-1 0,0 1 0,0-1 0,0 0 0,-1-1 476,31 8-805,-28-6 122,1-1 27,-1 1 67,0-1 0,0 0 1,0 1-1,0-1 0,0 0 0,0 0 0,0-1 0,-1 1 0,1 0 1,0 0-1,-1-1 0,1 1 0,0-1 0,-1 0 0,0 1 0,1-1 0,-1 0 1,0 0-1,0 0 0,0 0 0,0 0 0,0 0 0,-1 0 0,1 0 1,-1 0-1,1 0 0,-1-3 0,2 0 20,-1-1 1,0 1-1,-1 0 1,1 0-1,-1 0 1,0 0-1,-1-1 0,1 1 1,-1 0-1,-2-9 1,-3-3 389,6 15-304,-1 0-1,1 0 1,-1 0-1,0 0 1,1 0-1,-1 0 1,0 0-1,0 0 1,-1 0 0,1 1-1,0-1 1,0 1-1,-1-1 1,-2-1-1,3 1-8,-1 1 1,1-1-1,-1 1 0,0 0 0,0 0 0,0 0 1,0 0-1,0 0 0,0 0 0,0 0 0,0 0 0,0 1 1,0-1-1,0 1 0,0 0 0,0 0 0,-1 0 1,1 0-1,0 0 0,-4 1 0,2 0-25,1 0 1,0 0-1,0 1 0,0-1 1,0 1-1,0 0 0,0 0 1,0 0-1,1 0 0,-1 0 1,1 1-1,-4 3 0,1 0-38,1 1-1,0-1 0,0 1 0,0-1 1,1 1-1,0 1 0,0-1 0,0 0 1,1 0-1,1 1 0,-1 0 0,0 12 1,1-10 23,1 0 0,0 0 0,1 0 0,0 0 1,0 0-1,1 0 0,0 0 0,1-1 0,0 1 1,1-1-1,0 0 0,0 0 0,1 0 0,0 0 1,0-1-1,12 14 0,5 1 5,38 31 1,-50-46-110,0 0-1,1-1 1,0-1-1,0 0 1,1 0-1,0-1 1,12 4-1,-19-8 11,0-1 0,1 1 0,-1-1 0,0 0 0,0 0 0,1-1 0,-1 0 0,0 0-1,0 0 1,0 0 0,1-1 0,-2 0 0,1 0 0,0 0 0,0-1 0,-1 1 0,1-1 0,-1 0 0,0-1-1,0 1 1,0-1 0,0 1 0,4-8 0,5-4-32,-1-1-1,0 0 1,-1-1 0,16-35-1,-21 38 60,-1-1-1,0 0 1,-2 0-1,1 0 1,-2 0-1,1-21 1,-3-97-30,-7-107-326,7 237 1303,-2 6-905,0 0 0,0 1 0,1-1 0,-1 1 0,1-1 0,0 1 0,0-1-1,0 1 1,1 0 0,-1-1 0,1 1 0,0 0 0,1 6 0,-2 7 48,-2 19 131,2-1-1,1 1 0,7 41 1,-4-55-150,2-1 0,0 1 0,2-1 0,0 0 0,1 0 0,16 28 0,-15-34-41,-1 2-138,2-1 0,15 20 0,-23-34-80,-1 0 0,1 0 0,1 0 0,-1 0 0,0 0 0,0 0 0,1-1 0,-1 1 0,1-1 0,-1 0 0,3 2 0,-4-3 161,14-13-3629,-13 10 3108,0 0 0,-1 0 0,1 0-1,-1 0 1,1 0 0,-1 0 0,0 0 0,0 0-1,0-1 1,-1 1 0,1 0 0,-1-1 0,1-5-1,-1-4-459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4.5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52 664,'-53'-6'10592,"53"7"-10477,-1 0 0,1-1 1,0 1-1,-1 0 0,1 0 0,0 0 0,0 0 0,-1-1 0,1 1 0,0 0 0,0 0 0,0 0 0,0 0 0,0 0 0,0-1 0,0 1 0,1 2 0,4 1-20,0-1 0,0 1 0,1-1 0,0 0 0,-1-1 0,1 1 0,0-1 0,0 0 0,0-1 0,0 1 0,0-1 0,1 0 0,-1-1 0,0 0 0,0 0 0,1 0 0,-1 0 0,0-1 0,10-3 0,9-2 19,0-1 1,0-2-1,32-15 1,-32 9-61,-22 13-51,0 0 1,0 0-1,1 0 1,-1 0-1,0 1 1,1-1-1,-1 1 1,1 0 0,5-1-1,-8 2 6,0-1 0,-1 1 0,1 0 0,0 0 0,-1 0 0,1 0 0,0-1 0,-1 1 0,1 0 0,0-1 0,-1 1 0,1 0 0,-1-1 0,1 1 0,-1-1 0,1 1-1,-1-1 1,1 1 0,-1-1 0,1 1 0,-1-1 0,0 0 0,1 1 0,-1-2 0,1 3-15,-1 0-32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5.2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219 96 484,'-4'-6'399,"1"1"-1,-1 0 1,0 0 0,0 0-1,-1 1 1,1-1-1,-1 1 1,0 0 0,-8-4-1,-51-24 2129,46 24-1945,16 7-542,1 0 1,-1 1-1,0-1 1,0 1-1,0-1 1,0 1-1,1 0 1,-1-1-1,0 1 1,0 0-1,0 0 1,0 0-1,0 1 1,0-1-1,0 0 1,1 1-1,-1-1 1,0 1-1,0 0 1,1 0-1,-1-1 1,0 1-1,1 0 1,-1 0-1,1 1 1,-1-1-1,1 0 1,-1 0-1,1 1 1,0-1-1,0 1 1,-1-1-1,1 1 1,0-1-1,1 1 1,-1 0-1,0 0 1,0-1-1,0 4 1,-3 6 1,0 1-1,1-1 1,0 1 0,-1 19 0,1-4 294,1 0-1,1 1 0,2-1 0,0 1 1,9 43-1,-8-61-229,1 1 1,1-1-1,-1 0 0,2 0 1,-1-1-1,1 1 0,10 13 1,-10-17-112,-1-1-1,1 0 1,0 0 0,0-1 0,0 1 0,1-1 0,0 0 0,0 0 0,0-1 0,0 0 0,0 0 0,12 4-1,-8-5-94,0 0-1,-1-1 0,1 0 1,0 0-1,-1-1 0,1 0 1,0-1-1,0 0 0,-1-1 0,1 0 1,-1 0-1,1-1 0,-1 0 1,0-1-1,0 0 0,0 0 1,-1-1-1,1 0 0,-1-1 0,0 1 1,-1-2-1,0 1 0,0-1 1,0 0-1,0 0 0,-1-1 1,-1 0-1,8-12 0,-11 17-395,0-1-1,0 0 1,-1 0-1,1 0 1,-1 0 0,1-1-1,-1 1 1,-1 0-1,1-1 1,-1 1-1,1 0 1,-1-1-1,-1 1 1,0-7 0,1-1-966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6.2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249 169 64,'-6'-14'1825,"2"0"-1,-5-22 1,6 29-1334,1 0 0,-1 0 0,0 0 0,0 0 0,-1 0 0,0 1 0,-7-9 0,8 12-282,1-1 0,-1 1 1,0-1-1,-1 1 0,1 0 1,0 0-1,-1 1 0,0-1 0,1 1 1,-1 0-1,0 0 0,0 0 1,-1 0-1,-5-1 0,7 3-152,0 0 1,0 0-1,1 1 1,-1 0-1,0-1 0,0 1 1,0 0-1,1 0 0,-1 0 1,1 1-1,-1-1 0,1 1 1,-1-1-1,1 1 0,0 0 1,-1 0-1,-3 4 0,-28 35 92,34-41-149,-7 11 7,1 0 1,-1 1-1,2-1 1,0 1-1,0 0 1,1 0-1,0 1 1,1-1-1,1 1 1,-2 17-1,4-19 10,-1-1 0,1 1-1,1 0 1,0-1-1,1 1 1,0-1-1,0 1 1,1-1 0,0 0-1,1 0 1,0 0-1,8 13 1,-11-20-28,1-1 0,0 1 0,-1 0 0,1-1 0,0 0 1,0 1-1,0-1 0,0 0 0,1 0 0,-1 0 0,1 0 0,-1-1 0,1 1 0,0-1 0,-1 1 1,1-1-1,0 0 0,0 0 0,0 0 0,0-1 0,0 1 0,0-1 0,0 1 0,0-1 0,0 0 1,0 0-1,0 0 0,0-1 0,0 1 0,0-1 0,0 0 0,0 0 0,0 0 0,0 0 0,0 0 1,3-3-1,3-1-82,-1-1-1,1 0 1,-2 0 0,1-1 0,-1 0 0,0 0 0,0-1-1,0 0 1,9-17 0,-10 14 142,0-1 0,-1 1-1,0-1 1,-1 0 0,0-1 0,-1 1-1,0-1 1,-1 1 0,-1-1 0,0 0-1,0 0 1,-2 0 0,1 1 0,-2-1-1,-2-15 1,3 26-4,0-1 0,0 1 0,0-1 0,-1 1 0,1 0 0,0 0 0,-1-1 0,0 1 0,-1-2 0,-2 4 21,12 16-152,19 51-36,-20-50 171,0 0 0,1 0-1,1-1 1,1 0 0,17 25-1,-21-34-92,9 9 106,-7-17-23,1-13-53,63-227-1357,-60 214 1473,-5 25 12,-1 12-93,5 28-13,-8-29-9,0 0-1,0 0 1,1 0 0,0 0-1,8 13 1,-1-4 50,-1 0 0,0 0 0,-1 1 0,-1 1 0,6 28 1,-12-46 26,1 13 161,0-17-223,0 0-1,0 0 1,0-1 0,-1 1 0,1 0-1,-1-1 1,1 1 0,-1-1 0,0 1-1,0-1 1,1-3 0,13-36 72,-7 17-151,0 0 0,2 1 1,1 0-1,1 0 1,2 1-1,20-28 1,-33 49 105,-1 2-39,0-1-1,0 1 1,0-1 0,0 1-1,0-1 1,0 1-1,1-1 1,-1 1 0,0-1-1,0 1 1,0-1 0,0 1-1,0 0 1,1-1 0,-1 1-1,0-1 1,0 1 0,1 0-1,-1-1 1,0 1 0,1 0-1,-1-1 1,0 1 0,1 0-1,-1-1 1,1 1 0,-1 0-1,1 0 1,-1-1 0,0 1-1,1 0 1,-1 0 0,1 0-1,-1 0 1,1 0-1,-1 0 1,1 0 0,-1 0-1,1 0 1,-1 0 0,1 0-1,-1 0 1,1 0 0,-1 0-1,0 0 1,1 0 0,-1 0-1,1 0 1,-1 1 0,1-1-1,-1 0 1,0 0 0,1 1-1,-1-1 1,1 0 0,-1 1-1,1 0 1,23 17-104,-19-11 101,3 2-104,-1 1 1,13 22-1,-9-6 222,0 0 0,7 31 1,-15-46 23,1 4-26,0-1 1,0 0-1,2 0 0,-1-1 1,13 21-1,-15-30-101,-1-1-1,1 0 1,0 0 0,0 0 0,0 0 0,0 0-1,0-1 1,0 1 0,1-1 0,-1 0 0,1 0-1,0 0 1,-1-1 0,1 1 0,0-1 0,0 0-1,0 0 1,0 0 0,0-1 0,0 1 0,1-1-1,-1 0 1,0 0 0,0 0 0,7-2 0,-2 0-17,0 1 0,-1-2 0,1 1 0,-1-1 1,1 0-1,-1-1 0,0 0 0,0 0 0,12-10 0,-6 3-342,-1-1 0,-1 0 0,0-1 0,16-23 0,-15 17-756,-1 1 0,10-23 0,-17 33 197,-1-1 1,-1 0-1,1-1 0,-1 1 0,-1-1 1,0 1-1,2-19 0,-4 10-130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8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1 737 348,'0'23'10448,"5"-53"-6147,-1 14-4380,1 0-1,1 0 1,0 1-1,14-24 1,9-7-168,-3-1 1,-1 0-1,-3-2 0,-2-1 0,-2-1 0,-2 0 1,-2-1-1,-3-1 0,5-63 0,-15 106 232,-1 0 0,0 1-1,-1-1 1,-2-13 0,2 22 39,-1 1 1,0-1-1,0 1 1,1 0-1,-1-1 0,0 1 1,0 0-1,1 0 1,-1 0-1,0 0 1,0 0-1,0 0 0,-3 2 1,-4 0 37,-1 2-1,1-1 1,0 1 0,0 0 0,0 1-1,1 0 1,0 1 0,0 0 0,-15 13-1,6-2 128,1 1 0,-27 37-1,40-49-161,0 0 0,1 0 1,-1 0-1,1 0 0,0 0 0,1 0 0,-1 1 0,1-1 0,1 1 0,-1 11 0,6 62 444,-2-62-402,57 368 461,-44-348-686,-6-17 20,-10-20 276,2-1-117,-1 0-1,1-1 0,-1 0 0,1 1 1,-1-1-1,1 0 0,-1 1 0,0-1 1,1 0-1,-1 0 0,0 0 0,0 0 0,1-1 1,-1 1-1,0 0 0,0 0 0,-1-1 1,1 1-1,0-1 0,0 1 0,0-3 1,17-39-16,-14 30 18,91-200-577,-92 207 558,0 2 0,0-1 0,0 0 0,1 1 0,-1-1 0,1 1 0,0 0 0,1 0 1,-1 1-1,1-1 0,-1 1 0,1 0 0,7-4 0,-11 7-6,0 0 1,1 0-1,-1 0 0,0 0 0,0 0 1,0 1-1,0-1 0,1 0 1,-1 0-1,0 1 0,0-1 1,0 0-1,0 1 0,0-1 0,0 1 1,0 0-1,0-1 0,0 1 1,0 0-1,0 0 0,0 1 0,18 19 35,-3 6 128,22 52 0,-19-36 101,23 52 245,-40-92-507,0 0 0,0 0 0,0 0 1,0 0-1,0 0 0,0 0 0,1 0 0,-1-1 0,1 1 0,0-1 0,0 0 0,0 0 0,5 3 0,-7-4-31,17 1-544,-16-3 138,0-1-1,1 0 1,-1 0 0,0 0-1,-1 0 1,1 0-1,0 0 1,-1-1-1,1 1 1,-1 0-1,0-1 1,1 0-1,-1 1 1,-1-1-1,1 1 1,0-1-1,0-3 1,15-32-5308,-7 26 4433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6:59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230 318 92,'-12'-30'5719,"5"-19"-3117,7 41-2378,0 1 1,-1-1 0,0 1-1,-1 0 1,1 0-1,-2 0 1,1 0 0,-1 0-1,0 0 1,-6-10 0,7 14-150,0 0 1,0 1-1,-1-1 0,1 1 1,-1 0-1,1 0 1,-1 0-1,0 0 1,0 0-1,0 1 1,0-1-1,0 1 1,0 0-1,-1 0 1,1 0-1,0 0 0,0 1 1,-1-1-1,1 1 1,0 0-1,-1 0 1,1 0-1,-1 0 1,1 1-1,0-1 1,-1 1-1,1 0 1,0 0-1,0 0 0,0 0 1,0 1-1,0-1 1,0 1-1,0 0 1,0 0-1,0 0 1,1 0-1,-3 3 1,-3 4 5,1 1 0,1 0 0,0 0 0,0 0 0,1 1 0,0 0 0,1 0 0,0 0 0,-4 23 0,4-10-64,1-1 1,1 1-1,2 45 1,11-1-51,-6-45 36,-2-15 13,0 1-1,0 0 0,1-1 0,0 0 0,0 1 0,1-2 1,0 1-1,12 14 0,-16-22-15,0 1-1,0 0 1,0 0-1,0 0 1,0-1-1,0 1 1,0-1 0,0 1-1,0-1 1,1 1-1,-1-1 1,0 0 0,0 1-1,1-1 1,-1 0-1,0 0 1,0 0-1,1 0 1,-1 0 0,0 0-1,0 0 1,1-1-1,-1 1 1,0 0-1,0-1 1,0 1 0,1-1-1,-1 1 1,0-1-1,1 0 1,33-24-170,-29 20 136,2-2 3,-1 0 0,1 0 0,-2-1 0,1 0 0,-1 0 0,0-1 0,-1 0 1,0 0-1,-1 0 0,0 0 0,0-1 0,0 0 0,-2 0 0,1 0 0,1-11 0,-1-4 2,-1 0-1,0 1 0,-2-1 0,-1 0 1,-4-26-1,-4 7 1589,-1 60-1562,10-1-4,1 0 1,0-1-1,1 1 1,0 0-1,1 0 0,1-1 1,0 0-1,8 19 1,-3-9 126,-5-12-136,0-1 0,2 1-1,-1-1 1,1 0-1,1 0 1,0-1 0,1 0-1,-1 0 1,13 11-1,-18-19 4,0 0 0,1-1-1,-1 1 1,0-1-1,1 1 1,-1-1 0,1 0-1,0 0 1,-1 0-1,1 0 1,0-1 0,-1 1-1,1-1 1,0 1-1,0-1 1,-1 0 0,1 0-1,0 0 1,0 0-1,2-1 1,-1-1 7,-1 1 0,0-1 1,1 1-1,-1-1 0,0 0 0,0 0 0,0-1 0,0 1 1,-1 0-1,1-1 0,-1 0 0,1 1 0,2-6 0,1-2 16,1-1-1,-2-1 1,0 1-1,0-1 1,-1 0-1,0 0 1,3-21-1,-3-4 33,-2-1 0,-2 1-1,-1 0 1,-10-57 0,7 74 241,2 33-117,4 31-132,1-23-58,2 11 49,0-1 1,13 38-1,-15-60 4,0 1-1,1-1 1,1 0 0,0 0-1,0 0 1,0-1 0,1 1-1,0-2 1,1 1 0,0 0-1,12 9 1,-7-7 1,0-1 3,-1 0 1,26 14-1,-32-20-42,-1-1 1,1-1-1,0 1 0,-1-1 1,1 1-1,0-1 0,0-1 0,0 1 1,0-1-1,0 0 0,0 0 1,0 0-1,5-1 0,-7-2-18,0 1-1,0 0 0,0-1 1,0 0-1,-1 0 0,1 0 1,-1 0-1,0 0 1,0 0-1,0-1 0,0 1 1,0-1-1,1-5 0,4-9 15,-1-1-1,-1-1 0,0 1 0,-2-1 1,0 1-1,-1-1 0,-1 0 0,-2-30 0,-10-74-132,16 133-187,-1 0 352,1-1 1,-1 1 0,13 15-1,-1-7-12,0 0 0,31 24-1,-40-35-29,1-1 0,-1 1 1,1-2-1,1 1 0,-1-1 0,1 0 0,0-1 0,-1 0 0,19 4 0,-24-7 9,1 1-1,-1-1 0,1 0 1,-1 0-1,1 0 0,-1 0 1,1-1-1,-1 0 0,1 1 1,-1-1-1,1-1 0,-1 1 1,0 0-1,0-1 0,1 1 0,-1-1 1,0 0-1,-1 0 0,1 0 1,0-1-1,0 1 0,-1-1 1,0 1-1,1-1 0,-1 0 1,0 0-1,3-6 0,-2 2 13,0-1 0,-1 0 0,0 0 0,0 1-1,0-1 1,-1-1 0,0 1 0,-1 0 0,0 0-1,0 0 1,-2-10 0,1 8 1,0 0 1,-1 0-1,0 0 0,0 0 1,-1 0-1,-1 1 0,0-1 1,0 1-1,-1 0 0,0 0 1,0 1-1,-8-10 0,12 17 12,1 0-1,-1 0 0,1 1 1,-1-1-1,1 0 0,-1 1 1,0-1-1,1 1 0,-1-1 1,0 0-1,0 1 0,1-1 1,-1 1-1,0 0 0,0-1 1,0 1-1,1 0 0,-1-1 1,0 1-1,0 0 0,0 0 1,0 0-1,0 0 1,0 0-1,0 0 0,0 0 1,1 0-1,-1 0 0,-2 1 1,2 0 11,-1 0 0,0 0 1,1 0-1,-1 1 0,1-1 1,0 1-1,-1-1 1,1 1-1,0-1 0,0 1 1,0 0-1,-1 3 0,-4 7 81,2 1 0,0-1-1,-2 14 1,2-7-3,1 1 0,0 0 0,2-1 0,1 1 1,0 0-1,1 0 0,5 22 0,-5-33-85,1-1-1,0 1 0,0-1 1,1 1-1,0-1 0,1 0 1,0 0-1,0 0 1,1-1-1,0 1 0,0-1 1,0 0-1,1-1 0,0 1 1,1-1-1,-1 0 0,15 9 1,-14-11-52,0-1 0,0 0-1,1 0 1,0 0 0,-1-1 0,1 0 0,0-1 0,0 0 0,0 0-1,0-1 1,0 0 0,0 0 0,0 0 0,0-1 0,0-1 0,9-2-1,-15 3-133,0 1 1,0-1-1,0 0 0,0 0 0,0 0 0,0 0 0,-1-1 0,1 1 0,0-1 0,-1 1 0,1-1 0,-1 1 0,1-1 0,-1 0 0,0 1 0,0-1 0,0 0 0,0 0 0,1-3 0,0 0-1163,-1-1 1,0 1-1,-1 0 1,1-1 0,-1-8-1,-1 13 1170,1 0 1,-1 1-1,1-1 1,-1 0-1,0 0 1,1 0-1,-1 0 0,0 1 1,0-1-1,1 0 1,-1 1-1,0-1 0,0 1 1,0-1-1,-2 0 1,0-3-1723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0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282 487 48,'0'0'41,"0"-1"-1,1 1 1,-1 0 0,0-1-1,1 1 1,-1-1-1,0 1 1,1 0 0,-1-1-1,0 1 1,0-1 0,1 1-1,-1-1 1,0 1-1,0-1 1,0 1 0,0-1-1,0 1 1,0-1 0,0 1-1,0-1 1,0 1 0,0-1-1,0 1 1,0-1-1,0 1 1,0-1 0,0 1-1,0 0 1,-1-2 0,-2-15 1251,-10-10 130,9 19-1066,1 1 0,0 0 0,0-1 0,-2-9 0,3 7-76,-1 1 0,0 1 0,0-1 0,-1 0 0,0 1 0,-6-11 0,7 15-200,1 1-1,0 0 0,-1 0 1,0 0-1,1 0 1,-1 0-1,0 1 0,-1-1 1,1 1-1,0 0 1,-1 0-1,1 0 0,-1 0 1,0 0-1,1 1 1,-1 0-1,0 0 0,-5-1 1,-1 1 76,1 0 0,-1 0 1,1 1-1,-17 2 0,22-1-132,1 0 0,-1 0 0,1 0 0,0 0 0,-1 1 0,1-1 0,0 1 0,0 0 0,0 0 0,0 0 0,0 1 0,0-1 0,1 1 0,-1-1 0,-4 7 0,2 0-37,0 0 1,0 0-1,1 1 1,0 0 0,1 0-1,0 0 1,0 0 0,1 0-1,1 0 1,-1 1-1,1 18 1,2 0 54,1 0 0,1 0-1,7 31 1,-7-44-67,1-1 0,1 0 1,13 29-1,-16-38 28,1 0 0,1-1 1,-1 1-1,1-1 0,0 0 1,0 0-1,1 0 1,-1-1-1,1 0 0,0 0 1,0 0-1,11 6 0,-9-8-4,1 0 0,-1 0 0,1-1 0,-1 0 0,1-1 0,-1 1 0,1-1 0,0-1-1,-1 0 1,1 0 0,-1 0 0,1-1 0,6-2 0,-5 0-18,-1 1 0,0-1 0,-1-1 0,1 0 0,-1 0 0,0 0-1,0-1 1,-1 0 0,0 0 0,0-1 0,0 0 0,-1 0 0,0 0 0,0-1 0,0 1 0,5-16 0,-1 1 79,-1-1 1,0 0-1,-2 0 1,6-46-1,-10 26-127,-2 0 1,-1 1-1,-3-1 0,-16-79 1,0 3-85,12 70 927,5 44-40,1 31-454,1 21-89,3-1 1,1 1-1,2 0 0,13 53 0,-10-71-107,1 0-1,1-1 1,2 0-1,0-1 1,2 0 0,1-1-1,1-1 1,32 38-1,-45-59-82,1-1-1,-1 1 1,1-1-1,0 1 1,1-1-1,-1 0 1,0-1-1,1 1 1,0-1-1,-1 0 1,1 0-1,0 0 1,0-1 0,0 1-1,10 0 1,-12-2 6,1 0-1,-1 0 1,0 0 0,0-1 0,1 1 0,-1-1 0,0 0 0,0 0 0,0 0 0,0 0 0,0-1 0,0 1 0,0-1 0,0 0 0,-1 0 0,1 0 0,0 0 0,-1 0 0,0 0 0,0-1 0,1 1 0,-1-1-1,-1 0 1,1 0 0,0 1 0,1-6 0,9-17-55,-1 0-1,13-44 1,-21 56 124,0 0 0,-1 0 1,-1 0-1,0 0 0,-1-1 1,0 1-1,-4-23 1,1 12-5,-10-34-245,13 58 191,-1 1-1,1-1 1,-1 1 0,1-1-1,-1 0 1,1 1 0,-1-1 0,1 1-1,0-1 1,-1 1 0,1 0-1,0-1 1,-1 1 0,1-1-1,0 1 1,0 0 0,0-1 0,-1 1-1,1-1 1,0 1 0,0 0-1,0-1 1,0 1 0,0 0-1,0 0 1,-6 27 153,6-26-163,-2 17 34,0-1-1,2 1 0,0-1 0,3 22 0,2 8-34,-5-38 8,1 0 1,0 0-1,1 0 1,0 0 0,1 0-1,-1-1 1,2 1-1,-1-1 1,8 13-1,22 23-321,-6-20-2869,-27-25 2952,1 1 0,0-1 0,-1 1 0,1-1 0,0 1 0,-1-1 0,1 1 0,0-1 0,-1 0 0,1 0 0,0 1 0,0-1-1,-1 0 1,1 0 0,0 0 0,0 0 0,-1 0 0,1 0 0,0 0 0,0 0 0,0 0 0,-1 0 0,1 0 0,0 0 0,0 0 0,-1-1 0,2 1 0,9-18-2896,-9 13 2726,2-4-1478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146 56 712,'-9'-5'508,"1"1"0,0 0 0,-1 0 0,0 1 1,-14-3-1,21 5-410,-1 0 0,1 1 0,-1-1 0,1 1 1,-1 0-1,0 0 0,1 0 0,-1 0 0,1 0 1,-1 1-1,1-1 0,-1 1 0,1-1 0,-1 1 1,1 0-1,-1 0 0,1 0 0,0 0 0,0 1 1,0-1-1,-1 1 0,1-1 0,0 1 1,1 0-1,-4 3 0,3-3-68,0 1-1,1-1 1,-1 0-1,1 1 1,0-1 0,0 1-1,0-1 1,0 1-1,0 0 1,0 0 0,1-1-1,-1 1 1,1 0-1,0 0 1,0-1 0,0 1-1,0 0 1,0 0-1,1-1 1,-1 1 0,1 0-1,0 0 1,-1-1-1,1 1 1,1-1 0,-1 1-1,0-1 1,1 1-1,2 2 1,0 1-21,-3-4-13,0 0 1,1 0-1,-1 0 1,1-1-1,-1 1 1,1 0-1,0-1 1,0 0 0,-1 1-1,1-1 1,0 0-1,0 0 1,1 0-1,-1 0 1,0-1-1,0 1 1,0 0-1,0-1 1,1 0-1,2 1 1,-4-1-4,0 0 0,1 1 0,-1-1 0,1 0 0,-1 0 0,1-1 0,-1 1 0,1 0 0,-1 0 0,1-1 0,-1 1 0,0-1 0,1 1 1,-1-1-1,0 0 0,1 1 0,-1-1 0,0 0 0,0 0 0,0 0 0,0 0 0,0 0 0,0 0 0,0 0 0,0 0 0,0 0 0,0-1 0,1-1 0,0-2-68,0 1 1,0 0-1,0-1 0,0 0 1,-1 1-1,2-9 0,-2 5 36,0 1-1,-1-1 0,0 1 1,0-1-1,-1 1 0,0-1 1,0 1-1,-1-1 0,-3-9 1,4 16 21,1 0 0,0 0 0,-1 0 1,1 0-1,-1 0 0,0 0 1,1 0-1,-1 1 0,0-1 0,0 0 1,1 1-1,-1-1 0,0 0 0,0 1 1,0-1-1,0 1 0,0-1 1,0 1-1,0-1 0,0 1 0,0 0 1,0-1-1,0 1 0,0 0 1,0 0-1,0 0 0,0 0 0,0 0 1,0 0-1,0 0 0,0 0 1,0 1-1,0-1 0,0 0 0,0 0 1,0 1-1,-2 0 0,1 0-59,-1 0-1,0 1 0,1-1 1,-1 1-1,1 0 1,-1 0-1,1-1 0,0 1 1,-4 5-1,4-4-50,-1 1 1,1 0-1,0 0 0,0 0 1,0 1-1,1-1 0,0 0 1,-1 1-1,1-1 0,1 1 1,-1-1-1,1 1 0,0 0 1,0-1-1,0 1 0,0-1 1,1 1-1,0-1 0,0 1 1,0-1-1,0 1 0,1-1 1,0 0-1,0 0 0,0 0 1,0 0-1,1 0 0,-1 0 1,1-1-1,4 5 0,14 12-393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2.3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83 117 48,'-19'-15'542,"-14"-15"804,32 28-1028,1 2-98,-1-1-196,1 1 0,-1 0 0,1-1 0,-1 1 0,1 0 0,-1-1 0,1 1 0,-1 0 1,1 0-1,-1 0 0,0-1 0,1 1 0,-1 0 0,1 0 0,-1 0 0,0 0 0,1 0 0,-1 0 0,1 0 0,-1 0 0,0 0 0,1 0 0,-1 1 0,1-1 0,-1 0 0,0 0 0,1 0 0,-1 1 0,1-1 0,-1 0 0,0 1 0,1 3-3,0 0 0,1 0 1,-1-1-1,1 1 0,0 0 1,0 0-1,0-1 0,0 1 0,1-1 1,-1 1-1,1-1 0,0 1 0,0-1 1,0 0-1,4 5 0,5 5-51,0-1-1,16 15 1,-24-25 8,1 3-36,0-1 0,1 0 0,-1 0 0,1 0 0,1 0 0,-1 0-1,0-1 1,1 0 0,-1-1 0,1 1 0,0-1 0,0 0 0,8 2 0,-13-5 63,-1 1 0,1-1 1,0 1-1,0-1 0,-1 0 0,1 1 1,0-1-1,-1 0 0,1 0 1,-1 1-1,1-1 0,-1 0 0,1 0 1,-1 0-1,0 0 0,1 1 0,-1-1 1,0 0-1,1 0 0,-1 0 0,0 0 1,0 0-1,0 0 0,0 0 1,0 0-1,0 0 0,0 0 0,-1-1 1,-1-31 386,1 19-212,0 0 0,-2 0 0,0 0 0,0 0 0,-1 0 0,-1 1 0,-1 0 0,1 0 0,-2 0 0,-10-15 0,16 27-199,0 0-1,0 0 0,-1 0 0,1 0 0,0 0 0,-1 1 0,1-1 0,-1 0 0,1 1 0,-1-1 0,1 1 0,-1-1 0,1 1 0,-1 0 0,0-1 0,1 1 0,-1 0 0,1 0 0,-1 0 0,1 1 0,-1-1 0,0 0 0,1 1 1,-1-1-1,1 0 0,-1 1 0,1 0 0,-1-1 0,1 1 0,0 0 0,-2 1 0,-4 1-190,1 1-1,0 0 1,1 0 0,-11 9-1,13-9 91,0 1 0,-1-1 0,1 1 0,1 0 0,-1 0 0,1 0 0,0 0 0,0 0 0,0 0 0,1 0 0,-1 1 0,1-1 0,1 1 0,-1-1 0,1 1 0,0-1 0,0 1 0,1-1 0,-1 1 0,1-1 0,0 0-1,1 1 1,3 9 0,4 0-131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2.1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9 384 180,'4'5'232,"-3"-4"-46,-1 0 1,1 0-1,0-1 0,-1 1 0,1 0 1,0 0-1,-1 0 0,1 0 1,-1 0-1,0 0 0,1 0 1,-1-1-1,0 1 0,1 0 1,-1 1-1,0-1 0,0 0 0,0 0 1,0 0-1,0 2 0,7-12 2406,27-43-2295,-27 39-248,-1 1 0,0-1 0,-1 0 0,-1 0 0,0 0 0,0-1 0,-1 1 0,1-23 0,-2 13 160,-2 0 1,-1-1-1,0 1 0,-7-27 1,7 45 11,0 0 1,0 1-1,-1-1 1,0 1-1,0-1 1,-1 1-1,1 0 1,-6-8-1,7 11-67,0 0-1,-1-1 0,1 1 1,0 0-1,0-1 1,-1 1-1,1 0 0,0 0 1,-1 0-1,1 0 1,-1 0-1,1 0 0,-1 1 1,0-1-1,1 0 1,-1 1-1,0-1 0,0 1 1,1 0-1,-1 0 1,0 0-1,0-1 1,0 2-1,-3-1 0,4 1-121,0 1-1,0-1 0,0 0 0,0 1 0,0-1 1,0 1-1,0-1 0,1 1 0,-1 0 0,0-1 1,1 1-1,-1 0 0,1 1 0,-4 8 172,0 0-93,1-1 0,1 1 0,-1 0 0,2 0-1,-1 1 1,1 10 0,4 76 131,-2-73-292,6 44-37,17 77 0,1 4 219,-11-36-5,28 178 120,-38-273-283,0-1-1,2-1 1,0 1 0,0-1 0,2 0-1,0 0 1,14 21 0,-20-37 20,0 1 0,0-1 0,0 1 0,-1-1 0,1 0 1,0 0-1,0 0 0,1 0 0,-1 0 0,0-1 0,0 1 0,0-1 0,1 1 1,-1-1-1,0 0 0,0 0 0,1 0 0,-1 0 0,0 0 0,0 0 1,1 0-1,-1-1 0,0 0 0,0 1 0,1-1 0,-1 0 0,0 0 0,0 0 1,0 0-1,0 0 0,0-1 0,-1 1 0,1 0 0,0-1 0,2-3 0,11-13-326,-1 0-1,-1-1 0,20-40 0,-26 43 191,0-1-1,-1 0 1,-1 0 0,-1 0-1,0-1 1,-2 0 0,0 1-1,-1-1 1,-1-33 0,-1 41 155,-1 0 1,0 0-1,0 0 1,-1 0-1,0 0 1,-1 1-1,0-1 1,-1 1-1,0 0 1,0 0-1,0 1 0,-2 0 1,1 0-1,-1 0 1,0 0-1,0 1 1,-1 0-1,-11-7 1,9 8 66,0 0-1,0 0 1,0 1 0,-1 1 0,0 0-1,0 1 1,-19-4 0,5 3 156,0 1 1,-32 2 0,28 8-16,16-3-168,10-4-50,3 1-2,0-1 0,-1 1-1,1-1 1,0 1 0,-1-1 0,1 0-1,-1 1 1,1-1 0,-1 1-1,1-1 1,-1 0 0,1 0 0,-1 1-1,1-1 1,-1 0 0,1 0-1,-1 0 1,1 1 0,-1-1 0,1 0-1,-1 0 1,0 0 0,0 0-1,-2-1-319,13-1 164,-4 0 108,-1 1 1,0-1 0,0-1-1,0 1 1,0-1-1,0 1 1,0-2-1,-1 1 1,8-7-1,36-39-224,-40 40 203,29-31-351,-1-1-1,-2-2 0,-3-1 1,41-73-1,-67 105 529,0-1 1,-1 0-1,0 0 1,-1 0-1,-1 0 1,0-1-1,0-23 0,-2 36-7,0-1-1,0 1 1,0 0-1,-1 0 0,1 0 1,-1-1-1,1 1 1,-1 0-1,1 0 1,-1 0-1,0 0 1,0 0-1,1 0 0,-1 0 1,0 0-1,0 1 1,0-1-1,0 0 1,0 0-1,0 1 0,0-1 1,0 0-1,0 1 1,0-1-1,0 1 1,-1 0-1,1-1 0,0 1 1,0 0-1,0 0 1,-2-1-1,1 1-64,1 0 0,0 0-1,-1 0 1,1 0 0,0 0-1,-1 0 1,1 0 0,0 0 0,-1 0-1,1 1 1,0-1 0,0 0 0,-1 1-1,1-1 1,0 1 0,0 0 0,0-1-1,0 1 1,0 0 0,0 0-1,0-1 1,0 1 0,0 0 0,0 0-1,0 0 1,0 0 0,0 0 0,1 1-1,-2 1 1,0 10 7,0 1-1,0-1 1,2 1-1,-1-1 1,2 1-1,0-1 1,5 26-1,0 1 35,0 2 25,2 0 0,15 43 0,-1-2 34,41 128-5,-2-4-65,-58-198-120,0-1 1,0 1-1,1-1 0,0 0 1,0 0-1,1 0 0,8 11 1,-11-17 22,-1 0 1,1 1 0,0-1-1,-1 0 1,1 0 0,0 0-1,0-1 1,1 1 0,-1 0 0,0-1-1,0 0 1,1 1 0,-1-1-1,1 0 1,-1 0 0,1 0-1,0 0 1,-1-1 0,1 1-1,0-1 1,-1 0 0,1 0-1,0 0 1,0 0 0,-1 0 0,1 0-1,0-1 1,-1 1 0,5-2-1,-4-1-39,1 1-1,0-1 1,0 0 0,-1 0-1,1 0 1,-1 0 0,0-1-1,0 1 1,0-1-1,-1 0 1,1 0 0,-1 0-1,0 0 1,2-7-1,1-2-289,0 0-1,-1-1 1,4-24-1,-5 13 312,0 1-1,-1-1 1,-2 0 0,0 0-1,-2 0 1,-1 0 0,0 0-1,-2 1 1,-1 0 0,-14-37-1,15 52 162,0-1 0,-1 1 0,1 1 0,-2-1 0,1 1 0,-1 0 0,-1 1-1,1 0 1,-1 0 0,-1 0 0,1 1 0,-1 0 0,0 1 0,0 0 0,-1 0 0,1 1-1,-1 0 1,0 1 0,0 0 0,-1 1 0,1 0 0,-20-1 0,27 3-117,0 0 0,0 0 0,0 0 0,0 1 0,0-1 0,0 1 0,1 0 0,-1 0 0,0 0-1,0 0 1,1 0 0,-1 1 0,1-1 0,-1 1 0,1 0 0,0-1 0,0 1 0,-1 0 0,1 1 0,0-1 0,1 0 0,-1 0 0,-3 6 0,3-4-261,1 1-1,-1-1 1,1 1 0,-1-1-1,1 1 1,0 0 0,1-1 0,-1 1-1,1 0 1,0-1 0,0 1-1,1 0 1,1 8 0,-2-12 139,0 0 0,1 0 0,-1 0 1,0 0-1,1 0 0,-1 0 0,1 0 0,-1 0 1,1 0-1,-1-1 0,1 1 0,0 0 0,-1 0 0,1-1 1,0 1-1,0 0 0,0-1 0,-1 1 0,1-1 1,0 1-1,0-1 0,0 1 0,0-1 0,0 0 1,0 1-1,0-1 0,0 0 0,0 0 0,0 0 0,1 1 1,29-6-2292,-17 2 1156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2.8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112 373 1120,'0'1'91,"0"-1"0,-1 0 1,1 0-1,0 0 0,-1 0 0,1 0 0,0 0 0,-1 0 1,1 0-1,0 0 0,-1 0 0,1 0 0,0 0 0,-1 0 1,1 0-1,0-1 0,-1 1 0,1 0 0,0 0 0,-1 0 1,1 0-1,0 0 0,-1-1 0,1 1 0,0 0 0,0 0 1,0-1-1,-1 1 0,1 0 0,0 0 0,0-1 0,0 1 1,-1 0-1,1-1 0,0 1 0,0 0 0,0 0 0,0-1 0,0 1 1,0 0-1,0-1 0,0 1 0,-1 0 0,1-1 0,0 1 1,1-1-1,-1 1 0,0 0 0,0-1 0,0 1 0,0 0 1,0 0-1,0-1 0,0 1 0,0 0 0,1-1 0,-1 1 1,0 0-1,0-1 0,3-3-184,0 1 1,0-1-1,1 1 1,-1-1-1,1 1 1,-1 0-1,1 1 1,7-5-1,-6 4 21,-2-1 15,-1 1 0,1-1 0,-1 0 1,0 0-1,0 0 0,-1 0 0,1 0 0,-1 0 0,2-7 0,-2 6 36,1 0 150,0 0-1,-1 0 1,1 0-1,-1-1 0,-1 1 1,1 0-1,-1-1 1,1 1-1,-2-1 1,1 1-1,-1-1 1,1 1-1,-1 0 1,-1-1-1,1 1 0,-1 0 1,0 0-1,0 0 1,-1 0-1,1 0 1,-1 1-1,0-1 1,-5-5-1,5 8-26,0 1-1,1 0 0,-1 0 1,0 0-1,0 0 1,1 0-1,-1 1 1,0 0-1,0-1 1,0 1-1,0 0 0,0 0 1,0 0-1,0 1 1,0-1-1,1 1 1,-1 0-1,0 0 1,0 0-1,-4 2 0,0-1 205,3-1-226,0 1 0,0-1 0,0 1 0,0 0 0,0 0 0,1 0 0,-1 0 1,1 1-1,-1-1 0,1 1 0,0 0 0,0 0 0,0 0 0,1 1 0,-1-1 0,-2 5 0,3-3-36,-1 1-1,1-1 1,0 1 0,0 0 0,1 0 0,0 0-1,0 0 1,0 0 0,1 0 0,0 8 0,1 1 76,1 0-1,0 0 1,1-1 0,1 1 0,0-1 0,1 1 0,1-1-1,10 18 1,-4-10 116,26 34 0,-34-51-274,0 0 1,0 0 0,0 0-1,1 0 1,0-1-1,0 0 1,0 0 0,0-1-1,1 1 1,-1-1-1,1 0 1,7 2 0,-9-4 10,1 0 0,0-1 1,-1 0-1,1 0 1,0 0-1,-1 0 1,1-1-1,0 0 1,-1 0-1,1 0 1,-1 0-1,1-1 0,-1 0 1,0 0-1,0 0 1,0 0-1,0-1 1,0 0-1,0 1 1,0-1-1,-1-1 1,0 1-1,6-7 0,4-6-201,-1 0 0,0-1 0,18-36-1,-24 41 101,-1 0-1,0-1 1,-1 0-1,0 0 1,-1-1-1,3-20 0,-3-83 80,-3 83 38,0 22 74,-1-1 1,-1 1-1,0-1 1,-1 1-1,0 0 1,-1 0-1,0 0 1,-8-15-1,12 26-40,0 0 1,-1 1-1,1-1 0,0 0 0,-1 0 1,1 1-1,-1-1 0,1 0 0,0 1 1,-1-1-1,1 0 0,-1 1 0,0-1 1,1 1-1,-1-1 0,0 1 0,1-1 1,-1 1-1,0-1 0,1 1 1,-1-1-1,0 1 0,0 0 0,1 0 1,-1-1-1,0 1 0,0 0 0,0 0 1,0 0-1,1 0 0,-1 0 0,0 0 1,0 0-1,0 0 0,1 0 0,-1 1 1,0-1-1,0 0 0,0 0 0,0 1 1,-2 0-43,2 2 31,-1 0 0,0 0 0,1 0 0,0 0 1,0 0-1,0 0 0,0 0 0,-1 7 0,1-4-31,1 0-1,-1 0 1,1-1 0,1 1-1,-1 0 1,1 0 0,0-1-1,0 1 1,0 0 0,1-1-1,0 1 1,0-1 0,0 1-1,1-1 1,0 0 0,0 0-1,0 0 1,0-1 0,1 1-1,0-1 1,0 0 0,0 0-1,1 0 1,-1 0 0,1-1-1,0 0 1,0 0 0,0 0-1,0 0 1,0-1 0,10 3-1,-13-4-54,1-1 0,0 1 0,0-1-1,-1 0 1,1 0 0,0 0 0,0 0-1,-1 0 1,1 0 0,0-1 0,0 0-1,-1 1 1,1-1 0,0 0 0,-1 0-1,1 0 1,3-3 0,1 0-80,0-1 1,-1 1-1,1-1 0,9-10 1,-12 10 162,0-1 1,0 0 0,0 1 0,-1-1 0,0 0 0,0-1 0,-1 1 0,0-1-1,0 1 1,1-10 0,3-35 3244,-7 51-3227,1 0-1,-1-1 1,0 1-1,1 0 1,-1-1 0,0 1-1,0 0 1,1 0-1,-1 0 1,0-1 0,0 1-1,0 0 1,1 0 0,-1 0-1,0 0 1,0 0-1,1 1 1,-1-1 0,0 0-1,0 0 1,1 0-1,-1 1 1,0-1 0,1 0-1,-2 1 1,-1 5 6,0 0 0,1-1 0,0 1 0,0 0 0,0 0 0,1 0 0,0 1 0,0-1 0,0 9 0,3 63 172,0-64-145,0 0-1,1 0 1,0 0 0,1-1 0,1 0 0,0 1 0,10 16 0,-11-23-199,0 0 0,0-1 0,1 0 1,0 0-1,0 0 0,1-1 0,-1 1 0,10 5 0,-11-8-318,0 0 0,1-1 0,-1 0 0,1 0-1,-1 0 1,1-1 0,0 0 0,8 2 0,-10-2 97,0-1 1,0 1 0,0-1-1,0 0 1,0 1 0,0-1-1,1-1 1,-1 1 0,0 0-1,0-1 1,0 0 0,0 1 0,0-1-1,0-1 1,0 1 0,0 0-1,0-1 1,-1 1 0,1-1-1,0 0 1,1-2 0,15-12-998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4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131 327 664,'-30'-14'6804,"31"14"-6731,-1 12 164,0-10-250,16 4 46,-13-6-38,-1 0 0,0-1 0,1 1-1,-1-1 1,0 1 0,1-1 0,-1 0 0,0 0-1,0 0 1,0 0 0,0 0 0,0-1 0,0 1 0,0-1-1,0 1 1,-1-1 0,1 0 0,0 1 0,-1-1-1,0 0 1,1 0 0,-1 0 0,0 0 0,2-5-1,0 1 36,-1 0 0,0-1 0,0 0 0,-1 1-1,1-1 1,-1 0 0,0-12 0,-1 16 5,-1 1 1,1 0 0,-1-1-1,1 1 1,-1 0-1,0 0 1,0-1 0,0 1-1,0 0 1,0 0-1,0 0 1,-1 0 0,1 0-1,-1 0 1,1 1-1,-1-1 1,0 0 0,1 1-1,-1-1 1,0 1-1,0 0 1,0-1-1,-1 1 1,-3-1 0,3 0 18,0 1 1,-1 0 0,1 0 0,0 0 0,-1 0-1,1 1 1,-1-1 0,1 1 0,-1 0 0,1 0-1,-1 0 1,1 0 0,-1 1 0,1 0 0,-1-1-1,-3 3 1,2-1-14,-1 1-1,1 1 1,0-1-1,0 1 1,0 0-1,1 0 1,-1 0-1,1 1 1,0 0-1,0-1 1,1 1-1,0 1 0,-1-1 1,2 0-1,-1 1 1,1 0-1,-1-1 1,2 1-1,-1 0 1,0 0-1,0 8 1,1-2 51,0 0-1,0 0 1,1 0 0,1 0 0,0 0-1,1 0 1,0-1 0,1 1 0,7 22-1,-6-26-106,4 13-288,17 31 0,-21-45 265,0 0 0,1-1 0,0 0 0,0 0 0,0 0 0,1-1-1,0 0 1,9 6 0,-13-9 36,0 0 0,0-1 0,0 1 0,1-1 1,-1 0-1,1 1 0,-1-1 0,1-1 0,-1 1 0,1 0 0,-1 0 0,1-1 0,0 0 0,-1 1 0,1-1 0,0 0 0,0 0 0,-1-1 0,1 1 0,0 0 0,-1-1 0,1 0 0,-1 1 0,1-1 0,0 0 0,-1-1 0,0 1 1,1 0-1,3-4 0,15-15-17,-15 14 25,1-1-1,-1 0 0,0 0 1,0 0-1,6-11 1,0-3-186,-7 14 36,0-1 0,-1 0 1,0 0-1,5-15 0,-6 13 1,17-50-157,-18 54 427,1 0-1,0 0 1,0 1-1,0-1 1,0 1 0,1 0-1,7-8 1,-11 13 66,3-1-89,-2 0-152,1 1 1,-1 0-1,0 0 0,0 0 0,1 0 0,-1 0 0,0 0 0,1 0 0,-1 0 1,0 1-1,0-1 0,0 0 0,1 1 0,-1-1 0,0 1 0,0-1 0,0 1 0,0 0 1,0-1-1,0 1 0,0 0 0,0 0 0,0 0 0,0 0 0,0 0 0,0 0 1,-1 0-1,1 0 0,1 2 0,8 8-3,-2-1 53,0-1 0,0 1 0,-1 0 1,-1 1-1,0 0 0,0 0 0,-1 0 0,0 1 1,-1 0-1,-1 0 0,4 15 0,-5-18 5,-2-9-7,4 12 8,-1 0 0,-1 0-1,2 22 1,-4-34-7,0 0 1,0 1 0,0-1-1,0 0 1,0 0 0,0 1-1,0-1 1,0 0-1,0 1 1,1-1 0,-1 0-1,0 0 1,0 1 0,0-1-1,0 0 1,0 0-1,1 1 1,-1-1 0,0 0-1,0 0 1,0 1 0,1-1-1,-1 0 1,0 0-1,0 0 1,1 0 0,-1 1-1,0-1 1,0 0 0,1 0-1,-1 0 1,0 0-1,1 0 1,-1 0 0,0 0-1,0 0 1,1 0 0,-1 0-1,0 0 1,1 0-1,-1 0 1,0 0 0,0 0-1,1 0 1,-1 0 0,0 0-1,1 0 1,-1 0-1,0 0 1,0 0 0,1-1-1,-1 1 1,0 0 0,0 0-1,1 0 1,-1-1-1,0 1 1,0 0 0,0 0-1,1-1 1,11-8 45,1-8-39,-2 0 1,0-1-1,-1 0 0,-1-1 1,-1 0-1,7-24 1,-6 17-46,2 0 1,23-43-1,-1 22 106,-5 108 282,-21-39 301,7 36 0,-12-43-444,1-1 0,0 0-1,1 0 1,1 0 0,0-1-1,1 1 1,13 20 0,-15-27-153,1 0 0,-1-1 1,2 0-1,-1 0 0,1 0 0,0-1 1,10 8-1,-14-12-62,0 0 1,0 0 0,0 0-1,0 0 1,0-1 0,0 1-1,0-1 1,0 0-1,1 1 1,-1-1 0,0 0-1,0 0 1,0 0-1,0-1 1,0 1 0,1 0-1,-1-1 1,0 0 0,0 1-1,0-1 1,0 0-1,0 0 1,-1 0 0,1 0-1,0 0 1,0-1 0,0 1-1,-1 0 1,1-1-1,-1 1 1,1-1 0,-1 0-1,0 1 1,2-3 0,16-22-20,0 0 1,-1-1-1,27-58 1,24-96-15,-66 172 55,-1-1 1,0 1-1,0-1 0,-1 1 1,0-1-1,-1 1 0,0-1 0,-1 0 1,-2-12-1,3 17 53,-1 1 1,0-1-1,-1 1 0,1 0 0,-1 0 1,0 0-1,0 0 0,0 0 1,0 0-1,-1 0 0,1 1 0,-1-1 1,0 1-1,0 0 0,-1 0 1,1 0-1,0 0 0,-1 0 0,0 1 1,0 0-1,1 0 0,-7-3 1,-3 0 427,12 5-466,1-1 1,-1 1-1,0-1 0,0 1 0,0 0 1,0-1-1,0 1 0,0 0 0,0-1 1,0 1-1,0 0 0,0 0 0,0 0 1,0 0-1,0 0 0,0 0 1,0 0-1,1 0 0,-1 0 0,-2 1 1,2 1-45,0 1 0,0-1 0,0 0 0,0 1 0,0-1 0,1 1 0,-1-1 0,1 1 0,-1 0 0,1 4 0,-3 33 145,2-1 1,6 60-1,17 78 280,-21-172-412,0 2-1,0 3 16,1 1-1,0-1 1,0-1-1,1 1 1,4 10-1,-5-17-94,-1-1 0,1 1-1,-1-1 1,1 1 0,0-1-1,0 1 1,0-1 0,0 0-1,1 0 1,-1 0 0,0 0-1,1-1 1,0 1-1,-1-1 1,1 1 0,0-1-1,0 0 1,0 0 0,0 0-1,-1 0 1,6 0 0,42-8-4739,-41-2 554,-9 8 4151,1 1 0,-1 0 0,0-1 0,0 1 0,0-1 0,0 1 0,1-1 0,-1 1 0,0-1 0,0 1 0,0 0 0,0-1 0,0 1 0,0-1 0,0 1 0,0-1 0,0-12-856,0 8-136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4.3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89 568,'-32'-12'7052,"17"14"-5637,21 1-1284,0 0 0,1-1 0,-1 0 1,0 0-1,1 0 0,-1 0 0,1-1 0,0 0 1,-1-1-1,1 0 0,9 0 0,15-2 51,32-6 0,-55 7-163,77-13 303,-81 12-525,-1 1 0,1-1 1,-1 0-1,0 1 1,1-2-1,-1 1 0,0 0 1,0-1-1,-1 1 0,1-1 1,0 0-1,-1 0 0,0 0 1,0 0-1,1 0 1,0-4-1,1 1-656,-2 2-525,-1 3 1163,-1 0 1,0-1 0,1 1 0,-1 0 0,0 0-1,1 0 1,0 0 0,-1 0 0,1 0 0,0 0-1,-1 0 1,1 0 0,1-1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5.1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14 492 1488,'1'1'4263,"-15"1"688,21-17-4669,6-17-600,2 0 0,18-30 0,-18 35 205,-1 0-1,-2 0 1,14-43-1,-21 54 66,0-1 0,-2-1-1,0 1 1,-1 0 0,0-1 0,-2 1-1,-1-22 1,1 37 47,-1 0 0,1 0-1,0 0 1,-1 1 0,1-1 0,-1 0-1,0 0 1,1 0 0,-1 0 0,0 1-1,0-1 1,0 0 0,-1 1 0,1-1-1,0 1 1,0-1 0,-1 1 0,1-1-1,-1 1 1,1 0 0,-1 0-1,-3-2 1,2 2-3,0 0-1,0 0 1,0 1-1,0-1 1,0 1 0,0-1-1,-1 1 1,1 0-1,0 0 1,0 1-1,0-1 1,0 1-1,-5 1 1,4-2 1,1 1 0,-1 0 1,1 1-1,-1-1 0,1 1 0,0-1 0,0 1 0,-1 0 1,1 0-1,1 1 0,-1-1 0,0 0 0,0 1 0,1 0 1,0-1-1,-1 1 0,1 0 0,0 0 0,0 1 1,1-1-1,-1 0 0,1 1 0,-1-1 0,1 1 0,0-1 1,0 5-1,2-1 15,0 0 0,0 0 0,1-1-1,0 1 1,0 0 0,1-1 0,0 0 0,0 1 0,0-1 0,1 0 0,0-1 0,0 1 0,1-1 0,-1 1-1,1-1 1,7 5 0,12 11-21,1-1-1,31 18 0,-53-36 12,31 19 25,34 24 489,-63-41-389,-1 0 0,1 0 0,-1 1-1,1 0 1,-1 0 0,-1 0 0,1 0-1,-1 1 1,0-1 0,3 7 0,-6-9-90,1-1 1,-1 0 0,0 1-1,0-1 1,0 0-1,0 1 1,-1-1 0,1 0-1,0 1 1,-1-1 0,0 0-1,0 0 1,1 1 0,-1-1-1,0 0 1,-1 0-1,1 0 1,0 0 0,-1 0-1,1-1 1,-1 1 0,1 0-1,-1-1 1,0 1-1,0-1 1,0 1 0,0-1-1,-3 2 1,1 0-24,1-1 0,-1 0 0,0 0 0,1 0-1,-1-1 1,0 1 0,0-1 0,0 0 0,0 0 0,0 0 0,0-1 0,-1 1-1,1-1 1,0 0 0,-7-1 0,8 0-196,0 0 0,0 0 0,0-1 0,0 1 0,0-1 0,0 0 0,1 0 0,-1 0-1,1 0 1,-1 0 0,1 0 0,-3-4 0,4 4-40,0 1 0,0-1 0,0 1-1,1-1 1,-1 1 0,1-1 0,-1 1-1,1-1 1,-1 1 0,1-1 0,0 1 0,0-1-1,0 0 1,0 1 0,0-1 0,0 0 0,0 1-1,1-1 1,-1 1 0,1-1 0,-1 1 0,1-1-1,-1 1 1,1-1 0,0 1 0,0-1 0,0 1-1,0 0 1,0 0 0,0-1 0,2-1 0,7-8-734,-3 4 92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5.5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36 576,'-13'-36'8169,"10"56"-7352,8 3-139,0 1 0,2-1 0,1 0 0,11 24 0,2 6-1014,-20-49-54,1-1 1,-1 1-1,1-1 1,0 0-1,0 1 1,0-1-1,3 4 0,4-27-6890,-9 9 5517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5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62 964,'-2'-2'195,"-1"0"0,1-1 0,0 1 0,-1 0 0,1 0 0,-1 1 0,1-1 0,-1 0 0,0 1 0,0 0 0,0 0 0,0-1 0,0 2 0,0-1 0,-5-1 0,-4-1 389,11 3-546,1 0 0,0-1 0,-1 1 0,1 0 0,-1 0 0,1 0 0,-1 0-1,1 0 1,-1 0 0,1 0 0,0 0 0,-1 1 0,1-1 0,-1 0 0,1 0 0,-1 0 0,1 0 0,0 0 0,-1 1 0,1-1 0,-1 0 0,1 0 0,0 1 0,-1-1 0,1 0 0,0 1 0,-1-1 0,1 0 0,0 1 0,0-1 0,-1 1 0,1-1 0,0 1 0,-6 21 426,5-18-441,1 0-1,0 0 1,0 0-1,0 0 1,1 0-1,-1 0 1,1-1 0,0 1-1,0 0 1,3 6-1,1-5-1,0 1-1,0-1 0,0-1 1,1 1-1,8 4 0,-14-8-20,1-1 19,-1 1-1,1-1 0,0 0 1,0 1-1,-1-1 0,1 1 1,0-1-1,0 0 0,0 0 1,-1 1-1,1-1 1,0 0-1,0 0 0,0 0 1,0 0-1,0 0 0,0 0 1,-1 0-1,1 0 0,0-1 1,0 1-1,0 0 0,0 0 1,-1-1-1,1 1 1,0-1-1,1 0 0,0 0-18,0-1 1,-1 0-1,1 1 0,0-1 0,-1 0 0,1 0 1,-1 0-1,0 0 0,2-5 0,0 2-28,-1 0 0,0 0 0,-1-1 1,1 1-1,-1 0 0,0-1 0,-1 1 0,1-10 0,-2 10 43,-1-1-1,1 1 1,-1-1 0,0 1 0,-1 0-1,-5-9 1,8 13-25,0 0 1,-1 0-1,1 0 0,-1 0 1,0 0-1,1 0 0,-1 0 1,0 0-1,0 0 0,1 0 1,-1 0-1,0 1 1,0-1-1,0 0 0,0 0 1,0 1-1,0-1 0,0 1 1,-1-1-1,1 1 0,0-1 1,0 1-1,0 0 0,0 0 1,-1-1-1,1 1 0,0 0 1,0 0-1,0 0 0,-1 0 1,1 0-1,0 1 0,-2-1 1,-5 5-163,1 0 0,0 0 0,-1 0 0,2 1 0,-1 0 0,1 1 1,-10 12-1,15-17 92,-1 0-1,1 1 1,-1-1 0,1 0 0,0 1 0,0-1 0,0 1 0,0-1 0,1 1 0,-1 0-1,1-1 1,0 1 0,-1 0 0,1-1 0,0 1 0,1 0 0,-1-1 0,0 1 0,1 0-1,-1-1 1,1 1 0,0-1 0,0 1 0,0-1 0,0 1 0,0-1 0,1 0 0,-1 1-1,1-1 1,2 2 0,34 35-1831,-27-30 1072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37:06.5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54 311 260,'0'1'126,"0"0"1,1 0-1,-1-1 0,0 1 1,0 0-1,0 0 0,1 0 1,-1 0-1,0 0 0,0 0 0,0 0 1,-1 0-1,1-1 0,0 1 1,0 0-1,0 0 0,-1 0 1,1 0-1,0 0 0,-1 0 1,1-1-1,-1 1 0,1 0 0,-1 0 1,1-1-1,-1 1 0,1 0 1,-1-1-1,0 1 0,1 0 1,-1-1-1,0 1 0,0-1 1,1 0-1,-1 1 0,0-1 1,0 1-1,0-1 0,0 0 0,0 0 1,1 1-1,-1-1 0,0 0 1,0 0-1,0 0 0,0 0 1,0 0-1,-1 0 0,0-3 18,0 1 0,0 0 0,1-1-1,0 1 1,-1 0 0,1-1 0,0 0 0,0 1-1,0-1 1,0-3 0,-1 1-45,-1-6-44,0-1 1,0 0-1,1 0 1,1 0-1,0 0 1,0 0-1,1 0 0,4-23 1,-4 32-41,1 0 1,0 0 0,0 0-1,0 0 1,1 1-1,-1-1 1,1 1 0,-1-1-1,1 1 1,0-1-1,0 1 1,0 0 0,0 0-1,0 0 1,1 0-1,-1 0 1,0 0-1,1 1 1,0-1 0,-1 1-1,1 0 1,0 0-1,0 0 1,-1 0 0,1 0-1,0 0 1,0 1-1,0-1 1,0 1 0,0 0-1,0 0 1,0 0-1,0 1 1,0-1 0,0 1-1,0-1 1,0 1-1,0 0 1,-1 0 0,1 0-1,0 1 1,0-1-1,-1 0 1,1 1-1,-1 0 1,0 0 0,1 0-1,3 4 1,0 2-53,0 0 0,-1 1 1,0 0-1,0 0 0,-1 0 0,0 0 1,-1 1-1,0-1 0,0 1 0,-1 0 0,2 17 1,-3-5 59,-1 1 1,0-1-1,-2 0 1,-5 28 0,1-23 6,-1 18 626,27-79-291,-17 27-357,1 0-1,-1 0 1,1 0-1,1 0 1,-1 1 0,1 0-1,0 0 1,0 0-1,7-6 1,-3 4-160,-9 7 150,1 1-1,-1 0 1,0-1 0,0 1 0,1 0 0,-1-1 0,0 1-1,1 0 1,-1-1 0,0 1 0,1 0 0,-1 0-1,1-1 1,-1 1 0,0 0 0,1 0 0,-1 0 0,1 0-1,-1 0 1,0-1 0,1 1 0,-1 0 0,1 0 0,-1 0-1,1 0 1,-1 0 0,1 0 0,-1 0 0,1 1 0,5 0 16,0 1 0,0 0 0,-1 0 0,1 1 0,0 0 0,-1 0 0,0 0 0,0 0 0,0 1 0,5 4 0,46 49 149,-42-43-132,-7-6 36,0-1-1,-1 2 0,0-1 1,-1 1-1,1 0 0,-2 0 1,1 0-1,-1 1 0,-1-1 1,0 1-1,0 0 1,-1 0-1,0 0 0,0 1 1,-2-1-1,1 0 0,-1 1 1,-2 14-1,-3 11 32,-1 0 0,-2-1 1,-21 60-1,28-91-40,-1 0 0,1 0 1,-1 0-1,0 0 0,0-1 1,0 1-1,-1-1 0,1 1 0,-1-1 1,0 0-1,0 0 0,0 0 1,0 0-1,0-1 0,-1 1 1,1-1-1,-1 0 0,1 0 0,-1 0 1,0-1-1,0 1 0,-6 1 1,7-3-44,-1 1 1,1-1-1,-1 0 0,1 0 1,-1 0-1,1 0 1,0-1-1,-1 1 1,1-1-1,-1 0 0,1 0 1,0 0-1,0 0 1,0-1-1,-1 0 1,2 1-1,-1-1 0,0 0 1,0 0-1,0 0 1,1-1-1,-1 1 1,1-1-1,0 1 0,-2-4 1,-1-3-15,0 1 0,1-1 0,1 0 0,-1 0 0,2-1 0,-1 1-1,1 0 1,0-1 0,1 0 0,1 1 0,-1-1 0,1 0 0,1 1 0,0-1 0,3-15 0,2-2-397,1 1 0,0-1 0,3 2 1,15-33-1,12-11-1290,74-100 0,9-17 995,-107 164 666,14-27 83,-25 46 16,-1-1 0,1 1 0,-1-1 1,0 1-1,0-1 0,0 0 0,-1 1 0,1-1 1,-1 0-1,0 0 0,0-4 0,-1 6-20,0 0 0,1 1 0,-1-1 0,0 1 0,0 0 0,0-1 0,0 1 0,-1 0 0,1 0 0,0 0 0,0 0 0,-1 0 0,1 0 0,-1 0 0,1 0 0,-1 0 0,1 0 0,-1 1 0,0-1 0,1 1 0,-1-1 0,1 1 0,-1 0 0,0 0 0,-2 0 0,-46-3 772,44 3-698,3 0-99,-1 0-1,1 0 0,-1 0 1,1 0-1,0 1 0,-1 0 1,1-1-1,-1 1 0,1 0 1,0 1-1,0-1 0,0 1 1,0-1-1,0 1 0,0 0 1,0 0-1,0 0 0,1 0 1,-1 1-1,1-1 0,0 1 1,-1 0-1,1-1 0,0 1 1,1 0-1,-1 0 0,0 0 1,-1 6-1,0 1 141,1 0 0,0 1 0,1-1 0,0 0 0,1 1 1,0-1-1,0 1 0,4 16 0,-3-14-168,2 0 0,-1 0 1,2 0-1,0 0 0,0-1 1,1 1-1,1-1 0,0-1 0,1 1 1,0-1-1,0 0 0,1-1 1,16 17-1,-10-14-32,0 0 1,1-1 0,0-1-1,1 0 1,30 15-1,-36-22-175,-1 0 0,2 0 1,-1-1-1,0-1 0,1 1 0,-1-2 0,1 1 0,0-2 1,-1 1-1,1-1 0,16-3 0,-25 3-21,-1 0 0,1-1-1,0 1 1,-1 0 0,1-1 0,-1 0 0,1 1-1,-1-1 1,1 0 0,-1 0 0,0 0 0,1 0-1,-1 0 1,0 0 0,0 0 0,1 0 0,-1 0 0,0 0-1,0-1 1,0 1 0,-1-1 0,1 1 0,0-1-1,0 1 1,-1-1 0,1 1 0,-1-1 0,1 1-1,-1-1 1,0 0 0,0 1 0,0-1 0,0 1-1,0-1 1,0 0 0,0 1 0,0-1 0,0 0 0,-1 1-1,0-3 1,-2-10-861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30 27 404,'-10'-26'8401,"10"98"-8363,-6 368 1830,5-228 13,1-114-1046,4-70-429,-4-23-467,1-15-2322,-1 8 1908,0-1 0,-1 1 0,1 0 1,0 0-1,-1 0 0,1 0 0,-1 0 1,0 0-1,1 0 0,-1 0 1,0 0-1,0 0 0,0 0 0,-2-1 1,-1-8-1355,4 6 1351,-3-7-1127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6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33 195 228,'-16'3'1914,"2"-21"-59,13 10-1728,0 0 0,1-1-1,-1 1 1,2-1 0,-1 1 0,1 0 0,1-1 0,0 1-1,4-15 1,-3 18-100,1-1 0,-1 1 0,1-1 0,0 1 0,0 0 0,1 0 0,-1 1 0,1 0 0,0-1 0,0 1 0,1 1 0,-1-1 0,1 1 0,0 0 0,0 0 0,0 1 0,0 0 0,0 0 0,0 0 0,1 1 0,9-1 0,28 9 195,-3 2 36,-28-8-222,7 1 39,1 1 0,22 5 0,-37-6-45,-1 0 0,0-1 0,0 1 0,1 1 0,-1-1 1,-1 1-1,1 0 0,0 0 0,-1 0 0,0 1 0,1 0 1,-1 0-1,3 5 0,-4-5-28,0 0 0,-1 1 0,0 0 0,0-1 0,0 1 0,0 0 0,-1 0 0,0 0 0,0 0 0,0 0-1,-1 1 1,0 7 0,-1 8 5,-6 37-1,3-31 142,2-16-101,-1-1-1,1 1 1,-2 0 0,1-1 0,-2 0-1,1 0 1,-1 0 0,-1 0 0,1-1-1,-2 0 1,-8 10 0,4-7-49,-2 0 0,1 0 0,-1-1 0,-1 0 0,0-2 0,-26 15 0,-36 10 593,75-34-571,-2 1-756,3-2 670,0 1-1,1 0 1,-1-1-1,0 1 1,0 0-1,1-1 0,-1 1 1,0 0-1,0-1 1,0 1-1,1-1 1,-1 1-1,0 0 0,0-1 1,0 1-1,0-1 1,0 1-1,0-1 1,0 1-1,0 0 1,0-1-1,0 1 0,0-1 1,0 1-1,0 0 1,0-1-1,-1 1 1,1-1-1,0 1 1,0 0-1,0-1 0,-1 1 1,1-1-1,0 1 1,0 0-1,-1 0 1,1-1-1,-1 0 0,15-7-3473,-12 5 2921,-2 5-184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2.8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296 526 912,'2'-7'450,"0"-1"-1,-1 1 1,0 0-1,-1-1 1,0-14-1,0-12 1120,1 26-1172,-1-1-1,0 0 1,0 0-1,-1 1 1,-1-1-1,-2-12 1,3 18-329,0-1 1,0 1 0,0 0 0,0 0 0,-1 1 0,1-1 0,-1 0-1,0 0 1,0 1 0,0-1 0,0 1 0,0-1 0,0 1-1,-1 0 1,1 0 0,-1 0 0,1 0 0,-1 1 0,0-1 0,0 1-1,-3-2 1,2 2-9,-1 0-1,1 0 1,-1 0 0,1 0-1,-1 1 1,0 0-1,1 0 1,-1 0 0,1 1-1,-1-1 1,1 1 0,-1 0-1,1 0 1,-7 3-1,3 0-58,0 0 1,1 1-1,0 0 0,0 0 0,0 1 0,1-1 0,-8 9 0,1 1-86,0 0 1,1 1-1,1 0 1,1 1-1,-11 22 0,15-28 115,2 1 0,-1-1 0,2 1 0,-1-1 0,2 1 0,-1 0 1,2 0-1,0 0 0,0 22 0,2-25-125,1 1 1,0-1 0,1 0 0,0 1-1,0-1 1,1-1 0,0 1-1,9 14 1,-12-22 84,0 1-7,0 1 1,1 0-1,0-1 0,0 0 0,-1 1 1,1-1-1,1 0 0,-1 0 1,0 0-1,0 0 0,1 0 1,-1-1-1,1 1 0,0-1 1,-1 0-1,1 1 0,0-1 1,0 0-1,0-1 0,0 1 1,-1 0-1,1-1 0,3 0 1,-1 0 6,-1 0 0,0-1 1,0 1-1,0-1 1,0 0-1,0-1 0,0 1 1,-1-1-1,1 1 1,0-1-1,-1 0 0,1-1 1,-1 1-1,0 0 1,1-1-1,2-3 0,9-11 34,0 0 0,-2-1 0,0-1-1,0 0 1,-2-1 0,-1 0-1,0 0 1,-1-1 0,-2-1-1,0 0 1,-1 0 0,-1 0-1,2-28 1,-1-12 220,-3-1 0,-3 0 0,-12-94 0,1 93 885,11 62-508,-1 2-601,0 1 0,0-1-1,0 1 1,0-1 0,1 1-1,-1-1 1,0 1 0,0-1 0,0 1-1,1 0 1,-1-1 0,0 1 0,1 0-1,-1-1 1,1 1 0,-1 0 0,1 0-1,-1 0 1,1 0 0,0 0 0,-1-1-1,1 1 1,0 0 0,0 0-1,0 0 1,-1 2 0,-2 26 115,3-27-113,-5 55 32,1-25-179,2 1 0,1 0 0,6 53 0,5-39 133,28 85-1,-6-27-1244,-28-94 960,0-1-1,1 1 1,0-2-1,0 1 1,1 0-1,0-1 1,10 12-1,-5-7-273,-8-11 332,0 1 0,1-1 1,-1 0-1,1 0 0,0-1 0,0 1 0,0-1 1,0 0-1,1 0 0,-1 0 0,0 0 0,1-1 1,-1 0-1,1 0 0,0 0 0,-1 0 0,1-1 0,0 0 1,-1 0-1,1 0 0,0 0 0,0-1 0,-1 0 1,1 0-1,-1 0 0,1 0 0,-1-1 0,1 0 1,-1 0-1,0 0 0,4-3 0,4-7-373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93 45 60,'-23'5'1334,"13"-4"2622,12-5-3726,-2 3-220,0 1-1,0-1 1,0 1 0,0-1 0,0 0-1,1 1 1,-1-1 0,0 1-1,0-1 1,1 1 0,-1-1 0,0 1-1,1-1 1,-1 1 0,0-1 0,1 1-1,-1-1 1,1 1 0,-1 0-1,0-1 1,2 0 0,13-5 54,1 0-1,0 1 1,0 0 0,0 1 0,1 1-1,21-1 1,-28 3-50,0 1 0,0 0 0,0 1 0,-1 0 0,1 1 0,0 0 0,0 0 0,-1 1 0,0 0 0,1 1 0,-1 0 0,11 7 0,-9-4-56,14 8 3,40 35-1,-59-46 63,-1 1 0,0 0 0,-1 0 0,1 0 0,-1 0 0,0 1 0,0 0 0,-1 0 0,1 0 0,-1 0 0,-1 0 0,1 1 0,2 11 0,-5-11 32,0 0 0,0 0 0,-1 0 0,0 1 0,-1-1 0,1 0 0,-1 0 0,-1-1 0,1 1 0,-1 0 0,0-1 0,-1 1 0,1-1 0,-1 0 0,0 0 0,-1-1 0,0 1 0,-9 8 0,-5 3 148,0 0 0,-2-1 0,-40 25 1,44-30-120,-1-1 1,0 0-1,0-2 0,-1 0 1,0-1-1,-1-1 0,1-1 1,-29 4-1,37-7 114,-1-1 0,0-1 0,0 0 0,1 0-1,-1-1 1,0-1 0,-17-4 0,28 6-314,0-1 0,0 0 0,1 1 0,-1-1 0,0 0-1,0 1 1,1-1 0,-1 0 0,0 0 0,1 1 0,-1-1 0,1 0 0,-1 0 0,1 0 0,-1 0 0,1 0 0,0 0-1,-1 0 1,1 0 0,0 0 0,0 0 0,0 0 0,0 0 0,0 0 0,0 0 0,0 0 0,0 0 0,0 0-1,0 0 1,0 0 0,1 0 0,-1 0 0,0 0 0,1 0 0,-1 0 0,1 0 0,-1 0 0,2-1 0,2-5-1006,0-1 1,1 1 0,10-13-1,-5 7-28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6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59 72,'0'0'840,"1"-35"754,-5 11 2007,4 24-3555,3 9 392,-2-3-348,-1 1 0,0-1 1,0 1-1,0-1 0,-1 1 1,-1 6-1,-2 30 86,10 126 318,-5-65-166,6-58-28,21 75 0,-20-90-157,-2 1 0,6 51 0,-8-48-112,-3-26-7,0-1 0,1 0 1,0 0-1,0 0 0,1 0 0,0 0 0,0-1 1,6 10-1,-5-8-87,1 1 1,-2 0-1,0 0 0,0 0 1,2 13-1,-3-18 131,0-1 0,0 1-1,1-1 1,-1 0 0,1 0 0,0 0 0,0 0 0,7 5 0,-7-7-48,0-1 0,0 0 1,0 1-1,0-1 1,0-1-1,0 1 0,0 0 1,1-1-1,-1 1 1,0-1-1,0 0 0,1 0 1,-1-1-1,0 1 1,0 0-1,6-3 0,-2 0-57,0-1 0,-1 0-1,1 0 1,-1-1-1,0 0 1,7-7-1,14-17 336,-20 21-249,-1 0 1,2 0-1,15-12 0,-20 17-44,0 0-1,0 0 1,-1 0 0,1 0-1,-1-1 1,0 1-1,0-1 1,0 1 0,0-1-1,2-7 1,1-2-143,8-10-161,-11 21 320,0-1 1,-1 1 0,1-1-1,-1 1 1,0-1-1,1 0 1,-1 1 0,0-1-1,-1 0 1,1 0-1,0 0 1,-1-4 0,1-2 43,0-1 1,1 1 0,-1 0 0,7-17 0,-5 17-68,0-1 1,-1 1-1,0-1 1,0 1-1,0-11 1,-1-47-105,0 11-72,-6-56 0,4 90 230,1 0 0,6-39 0,-2 32-80,0-38-24,-4 65 42,0-33-248,0 9-192,0 25 403,-5 3-1600,1 1 1255,1 0-1,0 0 1,1 0 0,-1 1-1,0-1 1,1 1 0,0 0-1,0-1 1,0 1 0,0 0-1,1 0 1,-1 0-1,1 0 1,0 0 0,0 1-1,0 4 1,1-5-292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486 133 292,'0'0'646,"-14"-13"845,13 8-1349,0 0 1,-1 1 0,1-1-1,-1 1 1,0 0-1,0 0 1,-1-1 0,1 1-1,-1 1 1,-5-7-1,-6-7 195,12 13-261,0 1-1,-1-1 1,1 1-1,-1 0 0,0-1 1,0 1-1,0 1 1,0-1-1,-1 0 0,1 1 1,-1 0-1,1 0 1,-1 0-1,0 0 0,0 0 1,0 1-1,0 0 1,0 0-1,0 0 0,0 0 1,-1 0-1,1 1 0,-6 0 1,1 0-25,-1 1-1,0-1 1,0 2 0,1 0 0,-1 0 0,1 0-1,-1 1 1,1 1 0,0 0 0,0 0 0,0 0-1,1 1 1,0 1 0,0-1 0,-13 13 0,7-6 40,1 1 0,0 1 1,1 0-1,1 0 1,0 1-1,1 1 0,1-1 1,0 2-1,-11 30 1,13-31-7,-4 10 68,1 0 0,2 1 1,-6 28-1,12-47-176,-1 9-20,0 0 1,1 0 0,1 1 0,0-1-1,3 28 1,1-29 15,0 6 150,1 0-1,0-1 1,13 34 0,-14-49-98,-1 0-1,1-1 1,0 1 0,0-1 0,1 0-1,-1 0 1,1-1 0,0 1 0,1-1-1,-1 1 1,1-1 0,0-1 0,0 1-1,0-1 1,0 1 0,0-2 0,11 5 0,7 2 8,2-2 1,-1 0 0,1-2 0,-1 0 0,36 1 0,-39-8-81,0-1 0,0 0 0,0-1 0,-1-2 0,0 0 0,24-10 0,21-6 743,-61 20-594,0-1 0,0 1 0,0-1 0,0 1 0,0-1-1,-1 0 1,1 0 0,-1-1 0,3-3 0,2-1-29,-6 6 19,-3-11-1549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27 171 36,'-3'-6'165,"1"1"-1,0-1 1,1 0 0,-1 0-1,1 0 1,1 0 0,-1-7-1,0 6-20,0 2 115,1 0 1,-1-1-1,1 1 1,1 0-1,-1-1 1,1 1-1,1-8 1,2-16 2038,-4 25-2172,-5-22 5307,-2 36-5011,5-5-383,1 0 1,0 0-1,0 0 1,0 1 0,0-1-1,1 0 1,0 0-1,0 0 1,2 10 0,-2 25 246,-2-3-156,2 1 0,4 37-1,1 22 593,-5-62-333,4 172 1474,-2-166-1748,2 0-1,15 65 0,-18-104-51,5-49-8789,-2 4 3172,-1 36 3667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237 107 40,'7'-29'940,"-7"26"-771,0 0-1,0 0 0,1 1 0,-1-1 0,1 0 1,0 0-1,0 1 0,0-1 0,0 0 0,0 1 1,1-1-1,2-2 371,-2 1-87,1 0 0,0 0 0,-1-1 0,0 1 0,0 0 0,0-1 1,1-4-1,-12 39-278,-1-1 1,-1 0 0,-1-1-1,-27 45 1,14-25 80,11-20-82,-2-1 1,-21 31 0,-45 51 953,72-95-562,-1 3 1384,18-49-1648,-5 25-402,0 1-1,0-1 1,0 1 0,1 0 0,0 0-1,0 0 1,1 0 0,-1 0 0,1 1 0,8-9-1,-8 10 116,-1 1-1,1 0 1,-1 0-1,1 0 0,0 0 1,0 0-1,0 1 0,0 0 1,0 0-1,1 0 1,-1 0-1,1 1 0,-1 0 1,1 0-1,0 0 0,6 0 1,-7 1 11,-1 1-1,1 0 1,-1 0 0,0 0 0,1 0 0,-1 1 0,0-1 0,1 1-1,-1 0 1,0 0 0,0 0 0,0 0 0,-1 0 0,1 1 0,-1-1-1,1 1 1,-1 0 0,2 3 0,8 10-319,19 36 1,-26-43 135,4 8 258,-1 1 0,-1 1-1,-1-1 1,-1 1 0,0 0 0,-2 0-1,3 34 1,-5-37 59,1-1 0,1 1 0,0-1 0,1 0 0,9 24 0,2-13-2114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71 80,'0'0'1639,"18"1"-1047,42-26 273,18-7-314,-68 29-527,30-6 33,-39 9-52,12-2 914,-43 6-726,6-1-240,0 1 0,-44 13 0,61-15 823,1-1 0,-1 1 0,0-1 0,1-1 0,-12 1 515,5 136-1378,4 52 148,7-166 138,0 8 41,-5 120 677,20 67 1024,-7-184-1571,-6-34-368,0 1 1,1 0-1,-1-1 1,0 1-1,0-1 0,0 1 1,1 0-1,-1-1 1,0 1-1,0-1 0,1 1 1,-1-1-1,1 1 1,-1-1-1,0 1 1,1-1-1,-1 1 0,1-1 1,-1 1-1,1-1 1,-1 0-1,1 1 0,0-1 1,-1 0-1,1 0 1,-1 1-1,1-1 0,0 0 1,-1 0-1,1 0 1,0 0-1,-1 0 1,1 0-1,-1 0 0,1 0 1,0 0-1,-1 0 1,1 0-1,0 0 0,-1 0 1,1 0-1,0-1 1,-1 1-1,1 0 0,-1-1 1,2 1-1,6-6 33,1 1-1,-1 0 1,2 0-1,-1 1 1,0 0-1,1 1 1,11-3-1,34-4-76,-34 5 12,1 1 0,23-1 0,-42 6 440,-36-31-14441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 54 124,'-11'-3'6933,"19"-2"-6787,1 1-1,0 0 0,0 1 1,0 0-1,1 1 0,-1 0 1,1 0-1,10 0 1,4-1 39,4-3-64,-7 1-77,0 1 0,28-1 0,-47 5-35,11 0 97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168 110 116,'-57'-3'3627,"40"1"-2420,0 1 1,-1 1 0,-25 3 0,28 1-176,33-3 38,43-6-232,135-34-303,-92 16-460,-87 20-306,-32 8-423,-15 4 355,6 0 3,-1-1 1,-1-1 0,1-2-1,-1 0 1,-51 1 0,4 1 153,30-3 358,57-6 829,26-3-1058,59-14 1,-65 7-83,-2-1 0,52-28 0,-67 28-264,-19 11-95,-9 5 257,-46 16-882,-99 47 0,157-66 1124,-1 0 1,1 0 0,-1 0-1,1 1 1,0-1-1,-1 0 1,1 0 0,-1 0-1,1 0 1,-1 0 0,1 1-1,-1-1 1,1 0-1,-1 1 1,1-1 0,-1 0-1,1 1 1,-1-1 0,1 0-1,-1 1 1,0-1 0,1 1-1,-1-1 1,0 1-1,1-1 1,-1 1 0,0-1-1,1 2 1,6 16 1288,-32 269-348,14-201-534,6-42 94,-13 181 844,17-199-926,0 0 1,-2 0-1,-12 44 0,13-67-1167,-1-11-510,-1-29-2236,3 21 1586,0 0-1,2 0 1,3-24-1,-1 23 642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84 95 440,'-12'0'608,"0"-1"0,0 0 0,0-1 0,0 0 0,-12-4 0,32 7 128,0-1-1,-1 1 0,1-1 1,10-2-1,96-11-244,-74 8-38,255-42 114,-262 38-238,-10 2-1412,-7 5-4942,-22 2 4612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12.87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129 154 32,'-1'-6'222,"0"-1"-1,-1 1 1,0 0-1,0 0 1,0 0-1,0 0 1,-8-12-1,-14-7 403,12 18 144,12 7-695,0 0-1,0 0 0,-1 0 1,1 0-1,0 0 0,0 0 1,-1 0-1,1 0 0,0 0 1,0 0-1,0 0 0,-1 1 1,1-1-1,-1 0 362,1 1-361,0-1-1,0 0 0,0 0 1,0 0-1,-1 1 0,1-1 1,0 0-1,0 0 0,0 0 1,0 1-1,0-1 0,0 0 1,0 0-1,0 0 0,0 1 1,0-1-1,0 0 0,0 0 1,0 1-1,0-1 0,0 0 1,0 0-1,0 1 0,8 116 52,1 0 590,14 59 264,-19-149-1003,6 46 162,2 90-1,-3-100 441,-4-41-593,14 52-2,-6-31-374,3-6 307,-1-6 453,-12-23-284,1-1 0,0 1 0,1-1 0,8 11 0,0 1-36,-13-19-42,0 1 0,0 0 0,1-1 0,-1 1 0,1 0 0,-1-1 0,0 1 0,1-1 0,-1 1 0,1 0 0,-1-1 0,1 1 0,0-1 0,-1 1 0,1-1 0,-1 0 1,1 1-1,0-1 0,0 0 0,-1 1 0,1-1 0,0 0 0,-1 0 0,1 0 0,0 1 0,0-1 0,-1 0 0,1 0 0,0 0 0,1-1 0,14 3 505,-13-2-471,1 1 1,0-1-1,0 0 1,-1 0 0,1 0-1,0 0 1,0-1 0,-1 1-1,6-2 1,47-23-21,-55 25-11,30-18-388,-26 16 398,-1 0 1,0 0-1,0-1 1,-1 1-1,1-1 1,0 0-1,-1 0 1,0 0-1,1 0 1,-1 0-1,0-1 1,-1 0-1,5-7 1,29-61 489,-25 48-438,-6 11-240,0 0 0,-1-1 0,-1 1 0,0-1 0,2-21 0,-3 15 121,5-38 430,-1-64 0,-6 82-727,-2-1 0,-2 1 0,-10-41 0,11 64 495,1-1 0,0 1 0,2-35 1,0 35-287,0 0 0,-1 0 0,-4-23 0,3 33 166,-1 0 0,1 1 0,-1-1 0,0 1 0,-5-8 0,-6-18 131,13 30-153,-9-29-259,3 18-377,8 13 492,-1 4-409,6 16 559,-4-15-17,-1 0 1,1 0-1,-1 0 1,0 0 0,0 0-1,-1 0 1,1 0-1,-1 0 1,0 0 0,-1 0-1,-1 9 1,1-7-27,0-1 1,1 1-1,0 0 1,1 11-1,-2 23 112,-4 12 102,5-40-178,-1-1 0,0 1 0,-1-1 0,-3 15 0,3-22-19,1 0 12,0 0 0,0 0 0,0-1-1,0 1 1,1 0 0,0 0 0,1 5-1,-2 23-214,-9 60-1,-18 41-170,11-67 247,4-19-49,-3-4 234,15-42 20,-15 25-247,16-24 152,-18 22-71,16-24 94,-18 20 17,7 8-40,-5-28 17,13 1 16,4-2 2,0 1-1,0-1 0,0 1 1,0-1-1,0 0 1,0 1-1,0-1 0,0 0 1,-1 0-1,1 0 1,0 0-1,0 0 0,0 0 1,0 0-1,0 0 1,0 0-1,0-1 0,-1 1 1,1 0-1,0-1 1,-2 0-1,-3-3-54,4 4 47,0-1 1,0 0-1,0 0 1,0 0 0,0 0-1,0-1 1,1 1 0,-1 0-1,0-1 1,1 1-1,-1-1 1,-1-3 0,-6-7-41,1 0 0,1-1 0,0 0 0,1 0 0,0-1 1,1 1-1,0-1 0,-4-25 0,-6-33 211,10 54-165,1 0 0,1 0 0,-2-31 0,-2-67-100,2 66-691,-2-14 797,6 60 42,1 0-1,0-1 1,0 1-1,0 0 1,1-1 0,-1 1-1,1 0 1,0 0-1,2-6 1,-2 9-49,-2-12 16,0 0 0,-1-1-1,-6-23 1,5 26-20,0 0 0,1 0 0,0 0 1,1 0-1,0-18 0,1 18-15,-1 0 0,0-1-1,0 1 1,-5-16 0,3-5-147,3 32 143,0 9 23,0-7 161,-58-9-197,37 3 196,18 4-77,11-1-500,1 0 404,0 0 0,0-1 0,0 0 0,-1 0 0,13-6 0,-14 6 11,142-58-55,-143 59 52,-5 1 209,-1 2-187,0-1-1,-1 1 1,1 0 0,-1 0-1,0 0 1,1-1 0,-1 1-1,0 0 1,0-1 0,0 1-1,0-1 1,0 1 0,-1-1-1,-1 2 1,-27 24 14,1-1-198,23-19 174,0 1 0,0-1 0,-14 10 0,19-16-5,0 1 0,-1-1 0,1 1 0,0 0 1,0-1-1,0 1 0,1 0 0,-1 0 0,0-1 1,1 1-1,-1 0 0,1 0 0,0 0 0,-1 0 1,1 3-1,-1 0-116,4 29 124,-3-22-12,1 0 0,1 0 1,4 19-1,15 51 87,11 103-1,-19-56 2,-11-80-62,-2-35 6,0 1-1,1 0 1,3 14-1,0-14-63,-2-1 1,2 23-1,-4-35 31,0-1 1,0 0-1,0 0 1,0 0-1,1 0 0,-1 0 1,0 0-1,1 0 1,-1 0-1,1 0 0,-1 0 1,1 0-1,0-1 1,-1 1-1,2 2 1,4 5-5,0 13-26,14 22-59,-17-40 82,-3-2 59,1 8-26,-1-8-21,0 0-1,0 0 1,0 0 0,0 0 0,0 0-1,1 0 1,-1 0 0,0 0-1,0 0 1,1 0 0,-1 0 0,0-1-1,1 1 1,-1 0 0,1 0-1,-1 0 1,1-1 0,0 1 0,-1 0-1,1 0 1,1 0 0,-2-1-7,0 2-1,1-1 0,-1 1 0,0-1 0,1 1 1,-1-1-1,1 0 0,-1 1 0,1-1 0,0 0 0,-1 0 1,1 1-1,0-1 0,0 0 0,0 0 0,0 0 1,0 0-1,0 0 0,0 0 0,1 0 0,-1 0 1,0-1-1,0 1 0,2 0 0,37 15 152,-20-10-181,-19-5 89,21-3 217,-1-12-232,-18 13-68,0-1 1,0 0 0,-1 0-1,1 0 1,0 0 0,-1 0-1,1 0 1,-1-1 0,0 1-1,3-5 1,18-23-222,-17 22 314,0 1 0,0-1 0,-1-1 1,0 1-1,-1-1 0,1 1 0,-2-1 0,5-14 0,6-28-70,-8 31 6,0 0-1,-2-1 1,0 0-1,1-41 1,0-4-3,-3 42-11,-1 0 0,-1-28 0,-1 35-2,-1 1 1,-1-1-1,0 1 0,-1-1 0,0 1 1,-2 0-1,0 1 0,-8-16 0,-1-10-176,15 41 87,-15 10 365,15 29-216,2-14-2,-3 47 0,0-27-28,-1-10-27,-9 56 0,5-56 49,-2 56 0,-1-39-103,62-276-126,-40 167 59,-8 40 31,0 0 0,-2-1 1,3-29-1,-9-201-322,3 237 174,0 41 286,-2-17 14,2-13-59,2-12 10,-2-34 65,0 45-72,0 0 0,-1 1 0,1-1 0,0 0 0,0 0 0,0 1 0,-1-1 1,1 0-1,0 1 0,-1-1 0,1 0 0,0 1 0,-1-1 0,1 0 0,-1 1 0,1-1 1,-1 1-1,1-1 0,-1 1 0,0-1 0,1 1 0,-1 0 0,0-1 0,1 1 1,-1 0-1,0-1 0,1 1 0,-1 0 0,0 0 0,0 0 0,1 0 0,-1 0 0,0-1 1,0 1-1,1 1 0,-1-1 0,0 0 0,0 0 0,1 0 0,-1 0 0,0 0 1,1 1-1,-1-1 0,0 0 0,0 1 0,1-1 0,-1 1 0,-36 15-99,37-16 98,0 0 0,0 1 0,0-1 1,0 0-1,0 0 0,0 0 0,0 0 0,0 0 0,0 0 0,-1 1 0,1-1 0,0 0 0,0 0 0,0 0 0,0 0 0,0 0 1,0 0-1,0 1 0,0-1 0,0 0 0,0 0 0,1 0 0,-1 0 0,0 0 0,0 1 0,0-1 0,0 0 0,0 0 0,0 0 1,0 0-1,0 0 0,0 0 0,0 1 0,0-1 0,0 0 0,1 0 0,-1 0 0,0 0 0,0 0 0,0 0 0,0 0 0,0 0 1,0 0-1,1 0 0,-1 0 0,0 0 0,0 0 0,0 0 0,0 0 0,0 1 0,0-1 0,1 0 0,-1 0 0,0 0 1,0-1-1,0 1 0,0 0 0,1 0 0,16 5-102,13-1 87,-24-4 48,1-1 1,-1 0-1,0-1 1,0 0 0,0 0-1,0 0 1,-1-1-1,7-3 1,9-4 54,-2-1 34,-18 10 236,-9 7-200,-28 6-105,14 0-27,19-9-9,0-1 1,0 0 0,0-1 0,0 1-1,0 0 1,-1-1 0,1 0 0,-1 0-1,1 0 1,-1 0 0,-6 0 0,46-27 185,13-11-71,-49 37-120,1-1 0,0 1 0,0 0 0,-1-1 0,1 1 1,0 0-1,0-1 0,-1 1 0,1-1 0,0 1 0,-1-1 0,1 1 0,-1-1 0,1 0 0,-1 1 1,1-1-1,-1 0 0,1 1 0,-1-1 0,1 0 0,-1-1 0,-12-3-1914,-26 6-2057,33 0 2943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3.4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94 305 92,'-3'-57'5419,"22"71"-5898,-17-12 457,0-1 0,1 0 0,-1 0 0,1-1 0,-1 1-1,1 0 1,-1-1 0,1 1 0,0-1 0,-1 0 0,1 0 0,-1 0-1,1 0 1,0 0 0,-1-1 0,1 1 0,-1-1 0,1 0-1,-1 1 1,1-1 0,-1-1 0,1 1 0,-1 0 0,0 0-1,0-1 1,0 1 0,0-1 0,0 0 0,0 0 0,0 1-1,0-1 1,-1 0 0,1-1 0,-1 1 0,1 0 0,1-5-1,0 1 73,0 1 0,-1-1-1,1 0 1,-2 0 0,1 0-1,0 0 1,-1 0 0,0 0-1,-1 0 1,1 0 0,-1-1-1,-1 1 1,1 0 0,-1 0-1,0 0 1,-2-9-1,0 8 141,0 0 0,0 0 0,-1 1 0,1-1 0,-2 0 0,1 1 0,-1 0 0,0 0-1,0 1 1,0-1 0,-1 1 0,-8-6 0,11 9-169,1 1 1,-1-1-1,0 1 0,1 0 1,-1 0-1,0 0 0,0 0 1,0 0-1,1 1 0,-1-1 1,0 1-1,0 0 0,0 0 1,0 0-1,0 0 0,0 0 1,0 1-1,0-1 0,0 1 1,0 0-1,1 0 0,-1 0 1,0 0-1,1 1 0,-1-1 0,0 0 1,1 1-1,0 0 0,-1 0 1,1 0-1,0 0 0,0 0 1,0 0-1,0 0 0,0 1 1,-1 2-1,-2 2 0,0 1 0,0-1 0,0 1 0,1 0 0,0 0 0,1 1 0,0-1 0,0 1 0,1 0 0,0-1 0,1 1 0,0 0-1,0 0 1,0 0 0,2 12 0,1-8 25,0 1-1,1-1 1,0 1 0,1-1-1,1 0 1,0-1-1,1 1 1,0-1-1,11 16 1,-15-23-50,1 0-1,0-1 1,-1 0 0,2 1 0,-1-1 0,0 0 0,1-1-1,0 1 1,0-1 0,0 1 0,0-1 0,1 0-1,-1-1 1,1 1 0,-1-1 0,1 0 0,0 0 0,0 0-1,0-1 1,0 1 0,6-1 0,-2 1-16,0-1 1,1-1-1,-1 1 1,0-1-1,1-1 1,-1 0-1,0 0 1,0-1-1,1 0 1,-1-1-1,0 0 1,-1 0-1,1-1 1,-1 0-1,1-1 1,-1 1-1,0-2 1,-1 1-1,0-1 1,1 0-1,-2-1 1,1 1-1,10-15 1,1-5 118,-2-2 0,0 0 0,-2 0 0,0-2 0,-3 0 0,0 0 0,-2-1 0,9-51 0,-14 65 576,1 33-527,-3-4-141,5 13 68,1-1-1,1-1 1,13 25 0,-10-24-161,-1 2 0,11 34 0,-21-52 97,0-1-1,0 1 1,0-1 0,-1 1-1,0-1 1,-1 1 0,0-1-1,0 0 1,0 1 0,-1-1-1,0 0 1,0 0 0,-6 12-1,0-4-743,-1 0 0,0 0-1,0-1 1,-22 23-1,28-33 302,0-1 0,0 0-1,0-1 1,0 1 0,-1-1-1,1 1 1,-1-1 0,-6 3-1,-9 1-901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4.2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27 83 180,'0'-9'455,"0"0"0,-1 0 0,-1 0 0,1 0 0,-1 0 0,-1 0 0,-4-11 4783,-3 128-4861,16 501 4806,-6-608-5145,-6-30-11943,6 20 11040,0-6-466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4.71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 35 196,'-7'-35'9609,"25"43"-8990,-5-2-58,3 2-325,0 1 0,-1 0-1,0 1 1,0 1 0,-1 1 0,-1 0 0,15 16 0,78 107 1182,-40-46-507,0-1-302,27 33 606,-18-48-327,-66-59-1008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5.1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38 184,'-1'-2'298,"0"0"-141,0 0 0,0 0 0,0 0 0,0 1 0,0-1 0,0 0 0,0 1 0,-1-1 0,1 0 0,0 1 0,-1 0 0,-10-7 4634,2 0-3827,14 47-378,27 213 2386,-26-175-1984,4 0 1,25 103-1,-26-156-734,-4-10-114,1 1 0,-2-1 0,3 24 0,-6-36-87,3 8 174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6.2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63 11 268,'0'0'1101,"-8"-10"3339,2 29-4299,1 1 1,0 0 0,2 0 0,0 1 0,1-1 0,2 30 0,-2 4 153,-8 53 361,-2 55-340,8-132-65,2-6 384,10-39-470,-7 10-172,0 0 0,0-1 0,-1 1 0,0 0 0,0 0 0,0 0 0,-1-6 0,0-10-12,8-122 100,-4 80 143,17-93 0,-13 126-481,2-10 96,-9 39 793,16 6-1192,-13-1 572,0 0 1,0 0 0,0 0-1,-1 1 1,0-1 0,0 1-1,0-1 1,2 8 0,5 12 129,11 28 621,-3 0 0,19 103 0,-29-121-566,29 104 91,-33-129-276,0 5 41,0-1 0,10 21 0,-10-29-46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6.5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 35 1204,'-36'0'6302,"53"-8"-5653,27 0-315,61-2 0,-91 9-297,22-2 18,-11 1-27,-1 0 0,1 2 1,40 3-1,-62-2-25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6.9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56 77 376,'-3'-7'961,"-2"0"-1,1 0 1,-1 1 0,0-1-1,-7-7 1,10 13-706,1 0 1,-1-1 0,1 1-1,0 0 1,-1 0-1,1-1 1,0 1 0,0-1-1,0 1 1,0-1-1,0 1 1,1-1 0,-1 0-1,0 1 1,1-1-1,-1-3 1979,-2 27-2627,16 44 186,0 2 561,6 72-1,-9-64 211,-6-54-451,-1 0 1,0 23 0,2-5-180,-2-33-2148,-1-24-3605,-3-14 2579,2 28 2352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7.29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 37 232,'-11'-12'1212,"-9"-13"2643,33 30-785,18 14-2929,0 1-1,-2 1 0,0 1 1,-2 2-1,0 1 0,31 39 1,-38-44 374,33 26 1,-13-13 286,-18-9-1463,-22-24 628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7.9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201 22 772,'0'-1'285,"-1"-1"0,0 0 0,0 0 0,0 0 0,1 1 1,-2-1-1,1 0 0,0 1 0,0-1 0,-3-1 0,4 2-194,0 1 0,-1 0 1,1 0-1,0 0 0,-1 0 0,1 0 1,0 0-1,-1 0 0,1-1 1,0 1-1,-1 0 0,1 0 0,0 0 1,-1 0-1,1 1 0,-1-1 0,1 0 1,0 0-1,-1 0 0,1 0 0,0 0 1,-1 0-1,1 0 0,0 1 0,0-1 1,-1 0-1,1 0 0,0 1 1,-1-1-1,1 0 0,0 0 0,0 1 1,-1-1-1,1 0 0,0 0 0,0 1 1,0-1-1,0 0 0,-1 1 0,1-1 1,0 0-1,0 1 0,0-1 0,0 1 1,-2 3-60,-1 1 0,1-1 0,-1-1 1,0 1-1,0 0 0,-6 5 0,6-6-32,0 1 0,0-1 0,0 1-1,0 0 1,-4 8 0,-30 65 466,-34 109 1,52-122-543,18-62 98,12-38-124,1-12 102,3 1 1,1 1-1,3 0 0,38-69 0,-47 98-91,-2 6 25,-2 19 201,8 15 337,-2-5-238,-2 1 0,0 1 0,-2 0 1,0 0-1,-1 0 0,-1 1 0,4 23 0,0 19-37,-7-41-142,0-1 1,8 24-1,-8-37 98,0 2-157,0 0 0,0 1 0,1 13 0,1-14-545,3-4-2606,-8-6 2892,1 0 0,0 0 0,-1 1 0,1-1 0,0 0 0,0 0 0,-1 0 0,1 0 0,0 0 0,0 0 0,0 0 0,-1 0 0,1-1 0,0 1 0,-1 0 0,1 0 0,0-1 0,0 1 0,-1 0 0,1-1 0,0 1 0,-1-1 0,2 0-263,3-7-435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8.5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196 43 360,'-4'-4'974,"-1"0"0,-1 0 1,1 1-1,0 0 0,-12-5 1881,17 6-2939,1 1 69,0 0 0,0 0 0,0 0 0,0 0 0,0 1 0,0-1 0,1 0 0,-1 0 0,0 1 0,0-1 0,1 0 0,-1 1 0,0 0 0,1-1 0,-1 1 0,0 0 0,1-1 0,-1 1 0,0 0-1,3 0 1,6-2-162,-50 8 51,22-3 247,-1 2 0,-20 7-1,35-10-62,1-1 0,-1 0 0,1 0 0,-1 0 0,1-1 0,-1 1-1,0-1 1,-4 0 524,4 32-264,-13 92 1976,0 142 1,17-237-2065,1 40 280,-1-64-487,1 0 1,0 0 0,0 0-1,0-1 1,0 1-1,1 0 1,0-1 0,0 0-1,0 1 1,1-1-1,3 5 1,-4-6-32,0-1 1,0 1-1,0-1 1,1 0-1,-1 0 0,0 0 1,1 0-1,0 0 0,0 0 1,-1-1-1,1 0 1,0 1-1,0-1 0,0 0 1,1 0-1,-1 0 0,0-1 1,0 1-1,0-1 1,0 0-1,1 0 0,-1 0 1,0 0-1,0-1 1,1 1-1,-1-1 0,0 0 1,0 1-1,0-2 0,0 1 1,0 0-1,0 0 1,0-1-1,3-2 0,1 1-348,-1-1 0,0 1-1,1-1 1,-1-1 0,0 1 0,5-6-1,-7 5-474,-1 1 0,1-1-1,-1 1 1,0-1 0,4-10-1,5-33-4865,-9 46 4943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8.9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 74 728,'-10'-7'9204,"23"2"-9092,34-7 291,140-31-487,-165 36-1466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5.8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235 54 184,'-7'-4'553,"-7"-11"615,10 9-875,3 5 50,1-4 444,-2-14 1430,2 19-2185,0 0-1,0 0 0,0-1 1,0 1-1,-1 0 1,1 0-1,0 0 0,0 0 1,0-1-1,0 1 0,0 0 1,0 0-1,0 0 1,-1 0-1,1 0 0,0-1 1,0 1-1,0 0 1,0 0-1,0 0 0,-1 0 1,1 0-1,0 0 0,0 0 1,0 0-1,-1 0 1,1 0-1,0 0 0,0 0 1,0 0-1,0 0 0,-1 0 1,1 0-1,0 0 1,0 0-1,0 0 0,-1 0 1,1 0-1,0 0 0,0 0 1,-1 0-1,-1 2 14,-1 1 0,1 0 0,-1-1 1,1 1-1,0 0 0,0 0 0,-4 6 0,-36 56 61,23-39-7,2 0 0,1 1 0,-16 39 0,13-25 42,-2 10-27,18-40-96,0 0 0,1 0 0,0 0 0,1 1 0,0-1 0,2 14 0,-1-22-20,0 1 1,1-1-1,0 1 1,0-1 0,0 0-1,0 0 1,0 1 0,1-1-1,-1 0 1,1 0-1,0 0 1,0 0 0,0-1-1,1 1 1,-1 0-1,0-1 1,1 0 0,0 1-1,-1-1 1,1 0 0,0-1-1,0 1 1,0 0-1,5 1 1,4 2-36,1 0-1,0-1 1,0-1 0,0 0-1,0 0 1,0-2 0,1 1-1,14-2 1,-20 0 25,0-1 0,1-1 0,-1 1-1,0-1 1,0-1 0,0 0 0,0 0 0,0 0 0,-1-1 0,1 0 0,-1-1-1,0 1 1,0-1 0,6-6 0,-5 2 25,0 0 1,0 0-1,0-1 1,-1 0-1,0 0 1,-1-1-1,-1 0 1,1 0-1,4-18 0,-2 3 26,-1-1 0,-1 1-1,2-30 1,-7-12 614,-1 66-449,0 1-118,0 0-1,0 0 1,0 1 0,1-1-1,-1 0 1,0 0 0,0 0-1,0 0 1,0 1-1,-1-1 1,1 0 0,0 0-1,0 0 1,0 0 0,-1 1-1,1-1 1,0 0 0,-1 0-1,1 1 1,0-1-1,-1 0 1,1 1 0,-1-1-1,0-1 1,0 2-78,0 0 0,1 0-1,-1 0 1,1-1 0,-1 1 0,0 0 0,1 0 0,-1 0-1,0 0 1,1 0 0,-1 0 0,0 0 0,1 1-1,-1-1 1,1 0 0,-1 0 0,0 0 0,1 1-1,-1-1 1,1 0 0,-1 1 0,1-1 0,-1 0 0,1 1-1,-1-1 1,1 1 0,-1-1 0,0 1 0,-9 22-56,2 34-238,7-47 297,-1 13 64,0-1 0,2 1 0,1-1-1,1 1 1,0-1 0,2 1 0,1-1 0,0-1 0,14 36 0,-17-54-86,0 1-1,0 0 1,0 0 0,0-1 0,0 0-1,1 1 1,-1-1 0,1 0 0,0 0 0,0 0-1,0-1 1,1 1 0,-1-1 0,7 4 0,-7-5-20,-1 0 1,1 0-1,-1 0 1,1 0-1,0-1 1,0 1-1,0-1 1,-1 0-1,1 0 1,0 0-1,0 0 0,0 0 1,-1-1-1,1 1 1,0-1-1,0 1 1,-1-1-1,1 0 1,-1 0-1,1-1 1,3-2-1,3-2 26,-1 0 0,0-1 0,-1 0-1,1 0 1,-2 0 0,1-1 0,-1-1-1,0 1 1,0-1 0,-1 0-1,-1 0 1,1 0 0,-2-1 0,1 1-1,-1-1 1,0 0 0,-1 0 0,-1 0-1,1-1 1,-1 1 0,-1-17 0,-1 8-40,0-1 0,-1 1 0,-2 0 1,1-1-1,-2 1 0,-1 1 0,0-1 1,-1 1-1,-1 0 0,-16-26 0,21 39 72,-1 0-1,1 1 0,-1-1 1,1 1-1,-1 0 1,0 0-1,-1 0 1,1 1-1,-1-1 0,0 1 1,0 0-1,0 0 1,0 1-1,0-1 0,0 1 1,-1 1-1,1-1 1,-1 1-1,-7-2 0,6 3-81,-1 0 0,0 0 0,1 1 0,-1 0 0,1 0 0,-1 1 0,1 0-1,0 0 1,0 1 0,0 0 0,0 0 0,0 0 0,1 1 0,-9 6 0,12-8 68,0 1 1,0-1 0,0 1 0,0 0 0,0 0 0,0 0 0,1 0 0,0 0 0,-1 0 0,1 1 0,0-1 0,1 1 0,-1 0 0,1-1 0,-1 1 0,1 0 0,0 0 0,1 0-1,-1 0 1,0 7 0,2-8-30,-1 0 1,1 1-1,-1-1 0,1 0 0,0 0 0,0 0 0,0 0 0,0 0 0,1 0 0,-1-1 0,1 1 1,0 0-1,-1-1 0,1 1 0,1-1 0,-1 1 0,0-1 0,0 0 0,1 0 0,0 0 0,-1 0 0,1-1 1,0 1-1,0-1 0,5 3 0,4-1-86,0 1-1,1-1 1,-1-1 0,0 0-1,1-1 1,21-1 0,74-10 273,-82 6-168,-10 1-68,0 1 0,0 1 0,0 0 0,22 2-1,-35 0 78,0 0 0,0 0 0,0 1 1,0 0-1,-1-1 0,1 1 0,0 0 0,-1 0 0,0 0 0,1 1 0,-1-1 0,0 0 0,0 1 0,0 0 0,-1-1 0,1 1 0,-1 0 0,1 0 0,0 3 0,11 16-119,-6-12 252,-1 0-1,-1 1 0,0-1 1,0 1-1,-1 0 0,-1 1 1,0-1-1,0 1 0,-1 0 0,1 19 1,4 15-2,-7-60 165,1 1 0,1-1-1,0 0 1,1 1-1,0-1 1,7-16 0,40-101-631,-35 99 140,35-56-1,-49 86 166,1 1 0,-1-1 0,0 1 0,1-1 0,-1 1 0,1 0 0,-1-1 0,1 1 0,-1 0 0,1 0 0,0 0 0,0 0 0,0 1 0,-1-1 0,1 0 0,0 1 0,0-1 0,0 1 0,0 0 0,0-1 0,0 1 0,0 0 0,0 0 0,0 1 0,0-1 0,3 1 0,-2 1 7,1 0 1,-1 0 0,0 1-1,0-1 1,0 1-1,0 0 1,0 0-1,-1 0 1,4 6 0,-4-6-26,5 8-7,-1 0 1,-1 1-1,0-1 1,-1 1-1,0 0 1,0 1-1,1 14 1,-1-9 126,3 17 220,-1 0-1,-2 1 1,-1 43-1,11-132 717,-8 26-1175,1 1 1,17-38 0,-1 2-199,-17 44 316,1 0-1,0 0 0,17-26 0,-21 39 21,1-1 1,0 1 0,0 0-1,0 0 1,0 0-1,1 1 1,0-1 0,0 1-1,0 0 1,1 1 0,-1-1-1,1 1 1,0 0-1,9-3 1,-14 6 4,0 0 0,0-1 0,0 1 0,0 0 0,0 0 0,0 0 1,1 0-1,-1 0 0,0 1 0,0-1 0,0 0 0,0 0 0,0 1 0,0-1 0,0 1 0,0-1 0,0 1 0,0-1 0,0 1 0,0-1 0,0 1 0,0 0 0,0 0 0,-1-1 1,1 1-1,0 0 0,-1 0 0,1 0 0,0 0 0,-1 0 0,1 1 0,12 35 63,-4 15-62,3 69 0,-8-70 175,15 60 655,-19-109-817,-16-32-12361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3:59.89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239 83 348,'-40'-24'4040,"31"21"-3154,-1 0 1,1 1 0,0 1-1,-13-2 1,19 3-697,-16 17 68,1 8-68,1 0 1,1 2 0,2 0-1,1 0 1,-13 39-1,22-56-98,2 0 0,-1-1 0,2 1 0,-1 0 0,1 0-1,1 0 1,-1 0 0,2 0 0,0 0 0,0 0 0,0 0 0,1 0-1,1 0 1,0 0 0,0-1 0,1 0 0,0 1 0,1-1 0,-1-1-1,2 1 1,8 11 0,-6-12-88,-1 0 1,1 0-1,1-1 0,-1 0 1,1 0-1,11 6 0,-15-11 5,0 0-1,1 0 1,-1 0 0,0 0-1,1-1 1,-1 0 0,1 0-1,0-1 1,-1 1-1,1-1 1,-1 0 0,1-1-1,0 0 1,5-1-1,0 0-34,0-1 0,-1-1 0,1 0 0,-1 0 0,0-1-1,0 0 1,0-1 0,-1 0 0,0 0 0,0-1 0,0 0-1,-1-1 1,0 0 0,-1 0 0,0-1 0,0 0 0,-1 0-1,0-1 1,0 1 0,5-15 0,-7 13 46,1-1 1,-2 1-1,0-1 1,0 0-1,-1 1 1,-1-1-1,0 0 0,0-1 1,-1 1-1,-1 0 1,0 0-1,0 0 1,-1 1-1,-1-1 0,0 0 1,-1 1-1,0-1 1,-11-19-1,6 13-41,0 1-1,-2 1 1,0 0-1,-1 0 1,0 1 0,-2 1-1,-15-14 1,27 26-55,1 1 0,-1 0-1,1-1 1,-1 1 0,0 0 0,0 0 0,1 0 0,-1 0 0,0 0-1,0 0 1,0 1 0,0-1 0,0 0 0,0 1 0,0 0 0,0 0-1,-1-1 1,1 1 0,0 0 0,0 1 0,0-1 0,0 0 0,0 1-1,0-1 1,0 1 0,0-1 0,0 1 0,0 0 0,0 0 0,0 0 0,0 0-1,1 0 1,-1 0 0,0 1 0,1-1 0,-1 1 0,1-1 0,-3 3-1,0 2-304,0 1 0,1-1 0,-1 1-1,1-1 1,0 1 0,1 0 0,-1 0-1,2 0 1,-3 11 0,4-9-177,-1 0-1,2 0 1,-1 1 0,1-1 0,1 0 0,-1 0-1,7 16 1,-7-14-374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00.2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64 92,'-2'-27'2564,"1"24"-1935,-19-31 5466,25 80-5234,1 91 0,-3-8-410,4-54 138,2 38 71,-6-100-3104,-7-34-6156,2 12 7210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00.64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40 290 528,'-17'-45'2220,"13"37"-1730,1 0 0,0 0 0,0 1 0,0-2 0,1 1 0,1 0 0,-1 0-1,1-10 1,1 13-447,-1 1-1,2-1 0,-1 0 1,1 1-1,-1-1 0,1 1 1,0-1-1,1 1 0,-1-1 0,1 1 1,0 0-1,0 0 0,0 0 1,1 0-1,-1 0 0,7-7 1,15-4 51,-3 5-16,-11 2-97,1 1 0,0 0 0,1 1 0,0 0 0,0 1 0,0 1 1,0-1-1,22-3 0,-32 8 26,-1 0-1,0-1 1,1 1 0,-1 0 0,1 0 0,-1 0 0,0 1 0,1-1-1,-1 0 1,0 0 0,1 1 0,-1-1 0,0 1 0,1-1 0,-1 1-1,0-1 1,0 1 0,1 0 0,-1 0 0,0 0 0,0-1 0,0 1-1,0 0 1,0 0 0,0 1 0,0-1 0,-1 0 0,1 0 0,0 0-1,-1 0 1,1 1 0,0 1 0,1 4-185,0 0 1,0 0-1,-1 1 0,0-1 1,0 8-1,2 13-1941,-2-20 924,-1-8 1139,-1 0 0,1 1 0,0-1 0,0 0 0,0 0 0,0 1 0,0-1 0,0 0 0,0 1 0,0-1 0,0 0 0,0 1 0,0-1 0,0 0 0,0 1 0,1-1 0,-1 0 0,0 1 0,0-1 0,0 0 0,0 0 0,0 1 0,1-1 0,-1 0 0,0 0 0,0 1 0,1-1 0,-1 0 0,0 0 0,0 0 0,1 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00.9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45 396,'-16'20'8224,"35"-20"-6945,125-30 694,-89 13-1560,-45 13-306,0 1 1,0 0-1,1 0 0,15-2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03.9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81 153 136,'0'0'215,"-2"-1"-69,1 0 0,-1 0 1,1 0-1,0 0 0,-1 0 0,1-1 1,0 1-1,0 0 0,0-1 1,-1 1-1,1-2 0,0 1 29,1 1 0,0-1-1,0 0 1,-1 1 0,1-1-1,-1 1 1,1-1 0,-1 1 0,0-1-1,0 1 1,0-1 0,1 1-1,-1-1 1,-1 1 0,1 0 0,0 0-1,0 0 1,0 0 0,-1-1-1,-1 0 1,2 2 485,1 8-705,0 31 78,6 55 1,18 146 1095,-17-190-986,-3-26-197,1 39 0,-4-59 70,1 0 0,0-1-1,-1 1 1,2 0 0,-1-1-1,0 1 1,1-1 0,-1 0-1,6 5 1,-8-8-33,-6 49 42,6-48 142,-5 10 372,-5-5-908,8-3 349,1-4 40,-1-2 66,-11 2-84,13 1 30,-2-1-29,1 0 0,0 0 0,0 0 0,-1 0 0,1 0 0,-1 0 0,1 1 1,-1-1-1,1 1 0,-1-1 0,1 1 0,-1 0 0,0-1 0,1 1 0,-1 0 0,1 0 0,-1 0 1,0 0-1,1 0 0,-1 1 0,1-1 0,-4 1 0,4 0-8,0 0 28,-1 0 1,1 0-1,-1 0 1,1 0-1,-1 0 1,0 0-1,1-1 1,-1 1-1,0-1 1,0 1-1,-3 0 1,4-1-45,-14 1-250,20-4 251,-1-1 0,-1 0 0,1 0 0,0 0 0,-1-1 0,0 1 0,0-1 0,0 1 0,-1-1 0,0 0 0,0 0 0,0 0 0,0-1 0,-1 1 0,1-7 0,14-67-56,-15 64 254,0 0 0,-1 0 0,-1 1 0,-2-18-1,-1-21-576,-2-3-293,4 46 762,0 0 1,1 0 0,0-1 0,1 1 0,0 0-1,2-15 1,0 9-225,-2 14 111,0 1-1,0-1 0,0 1 1,1-1-1,-1 1 0,0-1 1,0 1-1,1 0 0,-1-1 0,1 1 1,0-1-1,-1 1 0,1 0 1,0-1-1,0 1 0,0 0 1,0 0-1,0 0 0,2-2 1,-2 1-45,0-25 243,-2 25 154,-6-17-502,3 1 139,1 10-33,2 0 1,-1 1 0,1-1 0,0-15 0,1 22 193,-8-33 176,8 34-292,-1-1-1,0 0 1,1 0 0,-1 1 0,0-1 0,1 0 0,-1 0 0,1 0 0,-1 0 0,1 0 0,-1 0 0,1 0-1,0 0 1,0 0 0,-1 0 0,1 0 0,0 0 0,0 0 0,0 0 0,0 0 0,0 0 0,0 0-1,1 0 1,-1 0 0,0 0 0,0 0 0,1 0 0,-1 0 0,0 0 0,1 0 0,-1 0 0,1 0 0,0 0-1,-1 1 1,1-1 0,0 0 0,-1 0 0,1 1 0,0-1 0,0 0 0,0 1 0,-1-1 0,1 1-1,2-2 1,4 0 15,1-1 0,0 1-1,0 0 1,-1 0 0,11 0-1,10-3 193,-22 3-170,84-19-41,-79 19-67,1 1 1,0 0-1,0 0 1,-1 1 0,22 3-1,-32-3 73,1 0 0,0 1 0,0-1 0,0 1 1,-1 0-1,1-1 0,0 1 0,-1 0 0,1 0 0,-1 0 0,1 0 0,-1 0 0,1 0 0,1 3 0,2 0 390,-3 0 576,-18 5-962,-27 3 69,29-9-54,1 1 0,-21 8-1,32-12-13,-10 6-37,-1-1-1,1 0 0,-21 4 0,28-8 16,3-1 49,1 0-1,0 0 1,0-1-1,-1 2 1,1-1-1,0 0 0,0 0 1,-1 0-1,1 0 1,0 1-1,0-1 1,-1 1-1,1-1 1,0 1-1,0-1 0,0 1 1,0 0-1,0-1 1,0 1-1,0 0 1,0 0-1,0 0 0,0 0 1,1 0-1,-1 0 1,-1 2-1,-8-7-230,8 4-189,0 0 0,0-1 0,1 1-1,-1 0 1,0-1 0,1 0 0,-1 1-1,0-1 1,1 0 0,-1 0 0,0 0-1,1 0 1,-2-2 0,2-9-838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06.24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89 178 108,'-29'11'727,"28"-10"-575,-31-5 2031,26 2-2161,-12-5 800,18 6-818,0 1 0,0 0 0,0 0 0,-1-1 0,1 1 0,0 0 0,0 0 0,0-1 0,0 1 0,-1 0 0,1-1 0,0 1 0,0 0 0,0 0 0,0-1 0,0 1 1,0 0-1,0-1 0,0 1 0,0 0 0,0-1 0,0 1 0,0 0 0,0 0 0,0-1 0,0 1 0,0 0 0,1-1 0,-1 1 0,0 0 0,0 0 0,0-1 0,0 1 0,1 0 0,-1 0 0,0-1 1,0 1-1,0 0 0,1 0 0,-1 0 0,0-1 0,0 1 0,1 0 0,-1 0 0,0 0 0,1 0 0,-1 0 0,0-1 0,0 1 0,1 0 0,-1 0 0,0 0 0,1 0 0,0-1 0,-1 0-1,1 0 0,0 0 0,-1 0 0,1 0 0,-1 0 0,1 0 1,-1 0-1,0 0 0,1-1 0,-1 1 0,0 0 0,0 0 0,0 0 1,0-1-1,0 1 0,0 0 0,0-2 0,0-4 25,2 6 18,-4 0 231,4 1-268,-1-1 0,1 1-1,0 0 1,-1-1-1,1 1 1,0-1 0,-1 0-1,1 1 1,-1-1-1,1 0 1,-1 0 0,0 0-1,1 0 1,-1 0 0,0 0-1,0 0 1,2-3-1,-2 4-92,45-3 20,-38 4 49,1-1 0,-1 0 0,1-1 0,-1 0 0,1 0-1,-1-1 1,10-3 0,26-4-88,-23 2 110,4-1 57,-25 8-72,2 0 24,0 0 0,-1 0-1,1 0 1,0 1 0,-1-1 0,1 0-1,0 1 1,-1-1 0,1 1 0,0-1-1,-1 1 1,1 0 0,-1 0 0,2 1 0,1-1-124,-4-1 108,1 0 0,-1 0 0,1 0 0,-1 0 0,1 0 0,-1-1 0,1 1 0,-1 0-1,0 0 1,1-1 0,-1 1 0,1 0 0,-1-1 0,0 1 0,1 0 0,-1-1 0,0 1-1,1 0 1,-1-1 0,0 1 0,0-1 0,0 1 0,1-1 0,-1 1 0,0-1-1,0 1 1,0-1 0,0 1 0,0-1 0,0 1 0,0-1 0,1-2 71,1 6 1175,-7-11-1061,6-6-870,3 13 322,3 13 220,-6-10 140,8 12-66,0 44 420,-8-42-209,-1-16-181,14 34 25,-10-22 45,0-2 145,-9-18-22,-2-8 994,-18-29-1402,10 18 303,14 25-47,0 0 0,1 1 0,-1-1 0,0 1 0,0-1 0,0 1-1,0-1 1,0 1 0,0-1 0,0 1 0,0 0 0,0-1 0,-1 1 0,1 0-1,-1 0 1,1 0 0,-1 0 0,-1-1 0,-33-18-335,33 19 391,-15 1 354,0 0-230,12 1-321,-1-1-1,1 0 1,0-1-1,0 0 1,-7-1 0,11 2 107,-1 0 6,-8 0 26,9 0-7,-1 0 0,1 0 0,-1 0 0,1 0 1,-1 1-1,0-1 0,1 1 0,0 0 1,-1-1-1,1 1 0,-1 1 0,1-1 0,0 0 1,0 0-1,0 1 0,0-1 0,0 1 1,0 0-1,0 0 0,0-1 0,1 1 1,-1 0-1,0 0 0,1 1 0,0-1 0,0 0 1,0 0-1,0 1 0,0-1 0,-1 4 1,1-4-22,-8 12 449,9-17-429,1 1 1,0 0 0,0 0-1,0 0 1,1 0-1,-1 0 1,0 0-1,1 0 1,0 0-1,-1 0 1,1 1 0,0-1-1,0 1 1,0-1-1,0 1 1,0 0-1,2-2 1,52-28-79,-31 18 57,-12 7-14,-1 0 0,1 1 0,0 0 0,0 1 0,20-3 0,-31 7 76,1-1 1,-1 1 0,0-1 0,0 0 0,1 0 0,-1 1 0,0-1-1,0-1 1,0 1 0,0 0 0,0 0 0,-1-1 0,3-1 0,-4 3-30,0 0 1,0 0 0,0 0 0,0 0-1,0 0 1,0 0 0,1 0 0,-1 0 0,0 0-1,0 0 1,0 0 0,0 0 0,0 0 0,0 0-1,0 0 1,0 0 0,0 0 0,0 0-1,0 0 1,0 0 0,0 0 0,0 0 0,0 0-1,0 0 1,0 0 0,0 0 0,1 0 0,-1 0-1,0 0 1,0 0 0,0 0 0,0 0-1,0 0 1,0 0 0,0 0 0,0 0 0,0 0-1,0 0 1,0 0 0,0 0 0,0 0 0,0 0-1,0 0 1,0 0 0,0 0 0,0 0-1,0 0 1,1 0 0,-1 0 0,0 0 0,9 48 285,-3-22 34,-1 1-1,3 38 1,-5 31 454,-3-98-821,0 4 756,0 12 39,0-13-727,0-29-299,0 27 100,0-35-5442,0 28 4729,0-1-465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12.3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315 52 28,'-217'9'3018,"190"-9"-1872,-25 0 1518,33 0-1086,96-6-1040,585-17-142,-651 22-388,361-19 574,-348 19-410,-18 1-60,0 0-1,0 0 0,0 0 0,0-1 0,9-3 1,-33 5 2791,-53-6-2515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13.5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251 71 164,'0'0'270,"-20"0"1462,11 1-1206,0 0-1,0-1 1,0 0 0,-12-2-1,-30 1 601,3 9 160,-26 1-109,687-58-469,-508 37-611,212-11-63,-265 23 28,-50 0 36,19-3 118,-21 3-229,0 0 1,0 0-1,0 0 1,0 0-1,0 0 1,0 0 0,0 1-1,0-1 1,0 0-1,0 0 1,-1 0-137,1 0 136,0 0 1,0 1-1,0-1 1,0 0-1,0 0 1,0 0-1,0 0 1,0 0 0,0 0-1,0 0 1,0 0-1,0 0 1,0 0-1,0 0 1,0 0 0,0 1-1,0-1 1,0 0-1,0 0 1,0 0-1,0 0 1,0 0 0,-16 5-249,-40 7 209,17-3-74,-23 4-71,-111 10 1,-64-13 208,113-6-3,-176 2 1822,311-11-1909,-2 3 7,1 0 1,0 0 0,-1 1-1,1 0 1,0 1 0,12 1-1,13-1 20,245-16 407,115-5-526,-272 19-359,95-5-52,-199 3-53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43.210"/>
    </inkml:context>
    <inkml:brush xml:id="br0">
      <inkml:brushProperty name="width" value="0.35" units="cm"/>
      <inkml:brushProperty name="height" value="0.35" units="cm"/>
      <inkml:brushProperty name="color" value="#DA0C07"/>
      <inkml:brushProperty name="inkEffects" value="lava"/>
      <inkml:brushProperty name="anchorX" value="-5927.67334"/>
      <inkml:brushProperty name="anchorY" value="-7057.2627"/>
      <inkml:brushProperty name="scaleFactor" value="0.5"/>
    </inkml:brush>
  </inkml:definitions>
  <inkml:trace contextRef="#ctx0" brushRef="#br0">2258 613 36,'-1'0'208,"-2"-1"-117,-1 0 25,1 0 41,-3-1-8,0 0-36,-1-1-20,1 0 32,-1 0-32,0 0-37,1 0-3,-1-1 39,0 0-23,-2-1 13,2 0 58,0 0-50,0-1 61,-1 2-21,-1-2 39,0 0-98,-1 1 53,0 0-71,2 0 18,-1 0-7,1 0 24,-1-1 39,1 1-24,-2 0-12,0 1 60,-2 0-5,-1-1 0,1 1-44,-3 0 78,-1-1-68,-1 1 8,0 1-39,-1-1 41,1 1-5,-4-1 29,-1 1-57,3 0-14,-3 1 25,2 0-35,-2 1-13,0 1 3,-1 0 49,3 0-2,-3 1 4,4 1-40,-1 0 45,2 0-30,1 0-18,-1 0-37,1 1-16,0 1-8,-1 1 9,-1 1 10,2 0 11,0 1 44,-3 2-20,0 0-9,-2 1 8,-1 1 29,-2 0-18,-2 2 3,0 1-52,0 0 15,1 1 6,0 0-9,2-1-15,1-1-61,-1 1 40,0-1 26,2 0-61,1 0 22,1 0 38,1 1 25,0 0 47,2 1-47,0 0 9,0 0 49,1 1-63,0 0 2,-1 2 22,0 1-5,-1 2-16,1 2 15,0 1-19,0 1 14,0 0-32,-1 2-29,-1 1 12,1 0-2,0 1 23,2-3 12,1 1 13,1 0 2,1 2 30,2-2-46,2 0 34,1 0-38,1 0-18,2-2-1,2 1-7,1-1-4,1-1-4,0-2 1,2 0-1,1-1 0,1-1 4,0 1-5,1-1 2,0-2 3,0 0-5,1-2 6,-1-2 3,1 1 0,-1-2 9,0-1-12,0-1 9,-1-1-2,0-2 4,0 0-10,0 2 868,-3-10-836,0 0-1,0 0-10,0 1 7,0-2-16,0 2-1,1-1-5,-1 0-4,-1 0-4,2-2 1,-1-1-1,-1 0 4,1 0-5,1 1-3,-2-1 5,-2 0-1,1-1 9,-3-1-2,1 0 1,1 0-5,-1 1 11,-1 0-3,1 0-9,-1 0-15,0 0-1,1 0-1,-1 2-6,0-1 11,0 2-13,-1-1 5,-1 2 12,0 0 10,-1 0-7,1 2-1,-2-1 5,1 1-1,0 0 4,0 0-19,0 1 6,0 0 1,-2 2 14,0 0-14,-1 1 1,1 0 4,-1 1 8,-3 2 2,-3 2-9,0 1-1,-2 0 0,0 0-6,-1 2-8,-1 0-30,1-1 22,0 1-9,1 1 20,-1 0 0,1 0 6,0 1 18,-1 2 5,-1 0 18,2 0-27,1 0-4,1-1-5,2 2 4,1-1-11,2 1 8,1 0 16,2 1-4,0 1 11,1 0-7,0 2 17,0 1-1,1 1-12,0 1 4,-1 1 12,-1 4 5,1 1-10,0 0-9,-1 0-22,2-2-32,1 1-34,2-2-8,1 0 12,1 0 8,2 2-7,-1-2 55,2 2 27,1 1 41,1 1-2,1-2-13,1 0 20,2 0 35,0 1 22,2-3-44,0 1 11,1 0-18,1-1-7,0-1-26,-1-1-27,2 3-22,1 0 12,0-1-2,0-2 10,1-1-7,2 1 17,1-1 23,0-3-25,1 0 19,0-2-5,0-2 10,1-1 2,0-1-4,1-1-12,0-1-6,0-2-9,1-1 6,2-2-31,1-1 4,-2-2 3,-2-1-13,-1-2 9,-1-2-7,-1 0 2,0-2 8,-1 0-2,-1 0 5,0 1 4,-2 0-5,-2-1 11,-1 1-31,0-1 46,-3 0-19,-2 0 2,-2 1-9,0-2-39,0-1 56,0 1 42,2-3 455,-8 4-347,-1 0-180,-1 0-102,-1 0 98,-1-1 2,-2 1-59,-2 1-70,0 2 37,-2 1 102,-1 3-22,-2 0 29,2 1 2,-2 1 0,-3 2 1,0 0 0,-1 0 0,0 0-9,-3 2-7,2 0 10,-1-1-3,0 2 1,1 0-10,2 0 13,0 2-4,1 0 33,1 1-13,1 0 1,1 2-4,0 0-8,0 2 6,0 0 6,1 2-10,0 1-16,-1 2 10,1 4 23,0 0 2,1 2-21,0 1-16,0 3 22,2-1-4,-1 3 10,0 0-24,0 3 2,0-1 22,1 2 2,1 2-4,2 3 54,0-1-29,1-1-22,2 0 8,1-1-5,2 1-5,1-1 2,3 1-52,0-2 14,1-1 35,2 0-12,1 0 39,1 1 135,3-1-9,0-1-29,1-1 67,3 4 36,0 0-79,2-2-42,0 0-144,2-1 11,1 1-30,0-1-4,1-1-9,0-1 6,1 0 20,0-4 32,-1 0-49,4-1 3,-1-2 40,1-2-14,0-2-22,-1-3 13,3-1 17,-2-4 112,2-2 6,1-2-91,1-2 168,1-2-15,1-2 56,0-3-130,0-2-127,0-3 54,-1-2 77,-1-2-134,0-3-16,0 0-44,-3-2 108,-1 1 5,-2-1 78,-1 1-86,-2 1 73,-2 0 62,-1 0 85,-2 0-4,-4 2-78,1-1-37,-2 1-4,-1 1-54,-2 0-62,0-1-55,1-2 18,0 0 72,-2 0-135,1-1 30,-1 0 7,1-2 146,-1 0 34,0 1-145,-1-1-40,0 2 131,0 1-91,-1-1 16,0 2-184,-1 1 17,0 1 101,-2 1 188,-2 4 225,1 1-183,-1 2 145,0 0-30,0 2-166,0 0-125,0 0-157,1-1-15,-1 1-28,1-1-77,0-2 99,-1 1-10,1 0 122,0 1 174,1 0-78,-1-1 2,1 2 164,0 2 33,-1-1-104,1 2-28,-1 0-163,-1 0 271,1 1-15,0 1-129,-1 0 23,0 3-87,0-2 88,1 3-3,-1 1-147,-1 2 312,2 0-106,-1 1 138,1-1 69,0 2-32,1-1-10,0 1-101,1 1-277,0 1-3,1 0-69,1 1 2,2 1-1,1 1 7,1 1 92,1-1 36,2 2 98,1 2 58,1 0-26,0 0-2,1-1 50,1 0-49,3 1 15,1-3-88,3 1 6,2-1 30,1 0 14,1-3-16,4-1 55,2-1-44,2-3 20,1-2-29,1-4 133,6-1 73,3-3-88,2-4 97,1-1-93,1-2 111,3-1-107,7-1-178,-1-1-15,2-1-35,1-2-96,3 0-5,-3 0 23,4-2-54,1 1 119,3 0 11,-5 0 20,2-1 11,3 0 74,1-2-20,0-1 30,0-1 22,0-1-5,7-2 32,-1 0-59,1-1-5,0 0 4,0-2-89,-2 1-7,-4-3-4,0-1-4,-3-2 0,-3-2-4,-6 0 24,-4-1 100,-1-2 150,-5 0-110,-6 1-66,-4 0 69,-6 2 50,-4-1 25,-7 5-233,-2-1-12,-4 1-13,-3-1 82,-3 1-74,-2-1-114,-1-2 39,-3 3 2,0 0 82,-1 2-31,-1 1 11,-1 1 55,0 1 26,-1 3 20,1-1 120,-1 2 20,0-1 49,0 0-113,-1 1 56,0 1-16,0-1-8,1 1-95,-1 1-19,0 0-151,0 2 13,-1-2 506,3 7-370,0 0-17,-2 2-87,-1 1 31,-1 3-4,1 2 27,0 0 16,0 3-13,1 2-64,0 0-32,0 1 65,0 1-53,1 0 27,0 2-50,0 0 80,1 4 35,0 1 67,1 2-27,1 0 6,1 2 10,2 1-9,2 0 2,1-1-14,1-1 0,3 2-11,3-1 2,2-1-5,2 0-4,3 0 0,3-1 0,6 1-4,3 0 19,4-1 8,3 0 46,5-1-40,3-1 1,6-1 28,3-2 18,5-2-64,-2-2-12,4-2-42,6-1 111,3 0-106,-1-2 35,1-1-52,0 0 82,0-2 2,1 0 7,0-2-72,0-2 91,0-1-16,-3-1 11,7-2 38,1 0-34,3-2 40,-3 0-29,1-1 64,3-2-13,2-1-50,0 0-99,-4-2 24,-3 0-72,-2-1 12,-1-1-54,-4-2 54,-2-1-36,-4-3 104,-3-2-34,-5 0 33,1-4-29,-2-1-5,-2-3-3,-5 1 3,-2-1-16,-4-1 1,-1-1-2,-4 2 28,-4-1-17,-2 2 34,-5 0 113,-2 1-4,-3-1 66,-3-2-110,-3 0-6,-2-1-2,-4 0-48,0-2-207,-4 0 5,-1-1-17,-2 1 129,-2 1-49,-2 0 41,-2 0-25,-1 1 124,-1 2-12,-2 1 0,-2 1-12,0 1-20,-1 0 0,-2 2 21,0 1-3,0 1 12,-1 1-7,-1 1 12,0-1 24,1 4-15,0-1 2,0 2-1,1 1 75,-2 1 39,0 0-81,1 2 81,-1 0 16,0 2 38,2 1-6,3 2-50,2 2-16,-1-1-18,3 2-102,1 1-6,0 0-113,5 12-666,0-5 842,0 4-79,2 1 83,1 1 69,4 2 46,2 1-57,3 0-237,2-1 91,2 0 53,2-1-10,4 0-186,2-1 128,2-1-52,0-1 99,3 0 2,5 0 10,0 0-2,3-2 15,0-1 1,2-1 10,0-1-3,3-2-12,0-2 4,1-1 26,-2-1-3,1 0 68,2-2-51,1-2 9,-2-1-16,0-1 8,0-2-18,-1-2-32,0-2-38,-2-2 63,0-2-36,-1-3 8,1-1 12,-3-1-4,3-2 26,-1-3 2,2-1 42,-2-1-14,1-1 48,1-4 12,1-3-86,-2 0-18,0-2-18,-2-1-62,-2-4-14,-2 1-9,-1-4-44,-2 0 67,-2-2 11,-4 2 26,-2 0 2,-3-4 2,-2 0 25,-4 2-8,-3-2 14,-5 0-27,-2 0-1,-4-2-15,-2 1 13,-3 0-10,-2-1-2,-4-1 5,-2 0 31,-2-1 1,-2-2 25,-3 0-6,-1 3 4,0 1-4,-2 1-4,0 3-23,-1 3-3,0 4-24,0 1 1,-3 0-7,0 2 23,-1 0-1,-1 1 1,-2 2 15,1 3 10,-3 0 7,-1 4-14,-1 2 5,1 3 17,1 3 13,-1 0 2,-1 3-8,1 2 8,2 1 7,1 3 11,0 1-11,1 2 0,1 2-15,2 0 9,4 3-18,2 1-18,3 0-5,2 1-15,5 1-1,2 0-6,1 0 10,1 0 29,2 0 95,0 1-141,2 3 43,0 0-2,3 3 122,-1 0-127,1 2-128,1-1 7,0 3 68,1-1 24,1 0-27,1 0-131,1 1 123,1-2 48,2 1-14,0-2 18,1-1-58,2-1-16,1 0 53,-1-3-5,1 0-25,-1-2 5,1 0-7,1-2 15,-1-1 23,0-2-6,1-2 181,-1 1-8,2-5 111,0-1-279,1-3-10,-2 1 14,1-2-39,-1 0-159,1-3-100,1 0 200,-1-2 151,1-1 93,0-2-57,3-3-23,-2-1-66,2-2-33,-2-2-25,1-1-106,-2 0 59,2-4-67,-2-2 129,0-2 41,-2 0 41,-1-1 16,-3-1-32,-2-5 4,-3 2-3,-2-2-24,-3 0-8,-4-2-18,-1 1 23,-4-2 103,-2-2-122,-5 0 42,-2 1 6,-3 2-6,-5-1-6,-5-1-35,-3 1 9,-1 1 60,-4 2 43,-1 1 164,-4-3 34,0 1-132,-3 1 105,-2 1-49,-1 1-212,-2 2-83,-1 2-125,-2 2 17,-2 1-5,2 4 61,0 2-16,-5 0 392,-2 1-208,1 2 167,-2 2 23,-1 2-188,-3 1 0,0 2-97,-1 1-86,-1 3 120,0 2-194,-1 1 94,4 3 132,-2 1-13,2 2 24,2 1 30,4 3 2,3 0 35,1 3-4,1 0-6,5 3-11,3 2 12,3 1 66,2 5-19,5 0-111,3 3 95,4 1-63,4 0 82,5-1-27,2-1-64,2 2 35,2-1 69,3-2-101,3-2 71,1 1-152,3-2-74,1-2 71,2 1-89,-1-1 19,1 0 3,0-2-3,2 2 446,-1-5-275,1-2 7,1-1-19,1-1-5,0-1-219,2-3 187,0-2-11,1-1 2,0-2 8,0-3 23,-1 0-11,-1-5-14,1-1 28,-3-2-9,-1-2 3,-2-2-5,-1-4-31,-2-2 14,-2-2-7,0 1 6,-4-1-16,-1-2-4,-4 0-5,-1 1 10,-2 2 6,-3 1 13,-2 1 11,-2 1 3,-2 0 9,-3 0 27,-2 1-16,-2 2-8,-1 1 3,-3-2-7,-3 2-7,1 1-4,-4 0-13,-2 2 59,-5 0-4,-1 3-19,-3-1-39,-2 2-3,-2 1-3,-2 0-7,-1 3-31,-1 1 9,-1 2 18,-2 3 106,3 2-43,-2 4 90,-5 2-22,-1 4-9,2 1 29,-2 2-18,-1 4-140,-3 1 32,0 2-61,-1 2 6,1 2 5,0 1-68,3 1 98,-2 2 30,2 1-21,2 1 27,5-1 87,3 0 116,1 1 80,2 1-285,5-1 14,2-1 244,2 1-34,4 2-173,0 1-119,5 0 43,3 1 150,3-1-7,5 0-243,3-2 94,3 0-223,4-2 96,4 1-33,4-5 60,3 1 46,3 1-220,2-3 153,3 0 128,1-3-77,1-2 3,1 0-121,0-3 110,0-2 16,-1-1-38,3 0 23,-1-1 49,0 0 18,0-1 96,-2-1 19,1 0 121,-2-1-66,1-2-38,-1 0-119,0-3 103,0 0 73,-1-3-64,0-2-126,0-1 29,-1-1-71,-2-3 83,-3-2-139,-1-3-33,-3-1 123,-3 0 48,-2 0-9,-2 1-1,-3-1-5,-3 1 19,0 2-26,-3 1-5,-1 2 43,-2 1 210,-4 2 73,1 1-179,-2 2 55,-1 1 2,-3 1-13,-1 2-98,-3 1-237,-1 1-79,-1 2 35,0 1 119,0 3-18,-4 2 24,-2 2 15,2 3 90,-2 3 79,0 5 2,-3 4-136,2 2-48,-2 4-23,1 1 9,0 3-3,3-1 33,0 2-74,4 0 149,2-1-12,5-2 3,3-2-7,4 0-34,4-4-15,4 0-41,5-4-5,6-2-105,3-3-75,4 1-391,2-2 278,3 0-463,2 0-88,3 1-200,1-1 334,2 1-519,2-1-229,-2-3 842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0.296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3299.30005"/>
      <inkml:brushProperty name="anchorY" value="-6879.60693"/>
      <inkml:brushProperty name="scaleFactor" value="0.5"/>
    </inkml:brush>
  </inkml:definitions>
  <inkml:trace contextRef="#ctx0" brushRef="#br0">115 275 44,'0'0'400,"0"-4"-154,-1 0 35,0-1 153,1-3 15,-1 1 24,1-2-117,0-1 289,0 0-215,0 0 72,1 0-195,0 0 148,0 0-39,1 0-36,0-2 169,-1 1-303,0 0 187,0 0-11,0 3-39,0-2-163,0 1 97,0-1-17,0-2-172,-1 2 6,1-1-16,-1 3 32,0-2 96,1 3-81,-8-20 2598,5 30-2573,-1 2-56,0 2-37,-1 4-12,0 4-20,1 3 25,-1 5-10,1 3-28,-1 4 92,1 3 5,-1 1-16,1 1 65,-1 3 10,0 4 80,0 0-150,0 3 53,0 1 22,2 2 3,0 0-77,0 6 76,0 2-64,1 2 37,-1 2-48,0-2-47,1 0 44,-1 2 52,0-1-10,-1-4-71,1-2 56,-1-2-16,0-1-29,0-2 10,0-2-19,-1-2-10,0-2 25,0-4-64,1-3 37,1 1-31,-1-3-30,2-3-10,0-3-14,1-4-37,0-3 14,1-2-2,-1-4 4,0-2 9,1-2-2,0-3 10,0-3-7,-1-2 3,1-1 41,-1-1-3,0-1-20,0 1 13,0-1-4,0 1 21,0-34-3957,-2 19 2625,1-2-42,0 0 298,-1-3-711,1-1 71,-1 1 185,2 0 417,0-1-288,1-1 384,2 0 123,0 3-507,0 4 1514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6.2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98 89 880,'-22'-59'4036,"18"29"5016,4 46-8249,6 254 623,-42 391 3,25-583-1283,-1 13-43,-1 103 0,13-185-257,0-1 0,-1 0 0,0 0 0,-3 9 0,9-38-8981,16-43 3678,-11 44 3825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1.148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2178.8877"/>
      <inkml:brushProperty name="anchorY" value="-7035.46191"/>
      <inkml:brushProperty name="scaleFactor" value="0.5"/>
    </inkml:brush>
  </inkml:definitions>
  <inkml:trace contextRef="#ctx0" brushRef="#br0">139 12 112,'-2'0'404,"-2"1"-103,0-1 49,-3 0 161,1 0-49,-4-1 22,0 0-168,0 0 132,1 0-141,-2 0 192,1 0-276,0 0 182,1 0-68,0 0 21,-18-3 2460,30 4-2736,3 0-19,1 0-9,4 0 98,2 0-53,4 0 16,-1 0-21,5 0 42,3 1-41,2-1-20,1 1-83,2 1 63,1 0-16,1 1 13,3-1 69,0 2-47,1-1-43,1 2 61,-1-1 80,-2 2-79,0 1 17,1 2-83,-2 2 76,0 1 118,-1 2 31,1 1-104,0 1 34,-1 1-36,1 2 145,1 2-328,1 0-80,-1-1 2,0 0-38,0 0 26,1 2-55,-2 0 115,-2 0 58,-2 2 25,-3 0 73,-3 2-48,-1 1 25,-5 0-2,-1 0 18,-2 1 14,-2-2-8,-1 0 47,0 3 80,-1-1-25,0 0-36,-1 0 36,-2 1-32,-1 1-24,-1 0-40,-2 1-33,-2 0-51,0 0 43,-1-1 10,-2 1 53,-2-1 16,0 2 38,0-1-78,-2 0 64,-1-1-64,-1-1-24,-1-2-8,-2 0 64,-3 1-73,-2-2 38,-4 1 3,0-3-25,-2 0 92,-2-1 48,-3 1-19,0 0-66,-1-1 87,-1-1-35,-1 0-8,-2 0-94,-1 0-30,0-1-12,-2 0-8,2-2-11,-2 0 7,-2 0 7,-1-1-17,3-2 2,-1 0-6,0-2 5,1-2-16,0-1-13,2-1 12,2-1-38,5-2 10,2-2-36,6-2 13,2 0-132,5-2 37,4 0-204,3-1-41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2.156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3345.31519"/>
      <inkml:brushProperty name="anchorY" value="-9655.1748"/>
      <inkml:brushProperty name="scaleFactor" value="0.5"/>
    </inkml:brush>
  </inkml:definitions>
  <inkml:trace contextRef="#ctx0" brushRef="#br0">499 348 108,'-1'-1'388,"-2"-3"-145,-1 0-9,-1-2 161,1 1 81,-1 1-123,-12-31 3573,14 36-3876,-1 1 38,-2 2 34,0 3-32,-2 4 84,-3 6 36,-1 5-62,-2 2-23,1 5 48,-2 2-29,-1 3-18,1 3-13,-2 2 16,0 1-45,-1 2 4,1-2-40,0 2 14,1 1 26,-1 2-27,0-3-28,1 0 13,-1-1 22,2-2 10,-1 0-5,1-3-6,1-2 26,0-2-13,2-1 19,0-3-43,2-2 28,-2 0 9,2-2-23,1-2-24,2-3 21,1-3-14,1-4-5,-5 16 2760,13-31-2642,1-4-80,2-5-32,-1-2-68,2-5-17,0-4 13,2-3 62,0-2-13,4-6 129,2-2-75,3-4-8,0-2-14,2-1-29,1-4-64,2-7-128,2 0 21,2-4-125,3-2-36,2-2-11,1 2 93,2-3-119,3-2 161,1 1 88,-4 5 54,-2 4 62,-2 7 12,-3 3 45,-3 7-56,-1 5-17,-4 6-2,-1 4 6,-2 2-3,-3 5 1,-1 1 0,-1 3 14,-2 2 15,0 2-51,0 2-16,0 2-34,0 2-9,0 2-1,1 3-21,-1 3 34,0 6 22,1 4 87,-2 4 91,0 4 56,-2 4 41,-2 3-54,-2 4 156,-1 3-3,-1 1-25,0-2-93,-1 2 115,1-1-41,-2 2 69,1 1-53,0 0-164,0 0 57,0 0-53,0 0 18,0 0-11,0 1 21,0-1 13,0 1-3,0-3-76,0-1 32,1 1-75,-1 0-47,-1-4-36,0 0-25,-1-2 49,1-2 10,0-2 32,-1-1 50,2-5 22,-1 0 22,0-4-58,1 0 33,-1-2-68,0-2-20,1-1-38,-1-3-18,0-3-40,0-3-20,0 1-45,1-2-89,-1-1-169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2.459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4684.45703"/>
      <inkml:brushProperty name="anchorY" value="-11511.60449"/>
      <inkml:brushProperty name="scaleFactor" value="0.5"/>
    </inkml:brush>
  </inkml:definitions>
  <inkml:trace contextRef="#ctx0" brushRef="#br0">146 143 412,'-6'-2'1612,"-9"-2"-779,-5-2 180,1 1-201,-2-1-328,2 0 287,2 2-103,-11-3 2173,34 8-2474,3-1-184,3 0 15,7 0 87,3-1 2,6 0 37,5-1 4,5 0 31,4 0-2,3-2-35,0 1-120,1-2-23,5 0-31,0-1-163,-2-1 5,-2-1-50,-2 0 10,-1 0-7,-5-1 53,-8 2-6,-3 1 46,-6 0-24,-4 2-18,-5 1-3,-2 0-161,-3 1-90,-3 1-106,-2 0 10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3.193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6425.70654"/>
      <inkml:brushProperty name="anchorY" value="-12343.3457"/>
      <inkml:brushProperty name="scaleFactor" value="0.5"/>
    </inkml:brush>
  </inkml:definitions>
  <inkml:trace contextRef="#ctx0" brushRef="#br0">203 181 296,'-5'-1'1108,"-6"-1"-789,-1 0 329,-2-1-301,-1-1 17,1 0 37,0 0 27,1 0 63,1 0 43,2-1-34,-1 1-35,2 1-125,-2-1 144,1 1-132,1 2-68,-1-1 43,2 1-214,1 0 115,0 0 277,9 0-460,3 0 88,6 0-14,5-1-91,5 1 11,9-1-50,8 0-33,7-1 6,4 0 3,6-1-12,4-1 14,6-2-4,-2 0 61,-1-1-35,-5-1 9,-4 0-1,-7 0 36,-7 1-15,-8 2 2,-6 0-23,-9 2 25,-3-1-4,-3 2 20,-5 1-56,-3 1 13,-4-1-20,-3 1 3,-4-1-2,-3 0-5,0 0-8,-6 0 3,-1 0-26,-3 0-6,3 0 23,-1 2-32,2-1 6,1 1-30,0 0 58,3 2-4,0 0 45,0 0 8,2 1 20,-1 0-2,1 0 16,2 0-4,0-1 2,1 1-56,3 0-50,-1-1-26,0 1 25,2-1 2,-2 1 667,8-1-381,0 1 44,1 3 312,1-1-341,0 2 82,-1 0 38,0 2-88,0 1 250,-2 5 67,-1 3-98,-1 1-103,1 4 281,-3 2-51,-1 4-55,-1 2-228,-2 5 281,-1 4-291,-1 3 44,-2-1-243,1 3 31,0 0-25,0 4 98,1-3-126,1-1 74,1-1-50,1-3-26,1-4-44,0-1-28,0-2-48,1-2-23,-1-1 20,1-4 9,1-1 49,0-1 11,0-2 24,1-4-8,-1-1 28,0-2-12,1-1-19,0-1-12,0-4-8,1 0-27,0-3-22,1-1-6,0-3-28,1-1-27,0-1-13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4.115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7561.7627"/>
      <inkml:brushProperty name="anchorY" value="-14156.81543"/>
      <inkml:brushProperty name="scaleFactor" value="0.5"/>
    </inkml:brush>
  </inkml:definitions>
  <inkml:trace contextRef="#ctx0" brushRef="#br0">350 412 152,'0'-3'552,"2"-7"-271,0-3 176,0 0-114,0-3 383,0-2-76,0 2 74,6-23 3709,-11 41-4284,-2 3 18,-3 6 48,-3 3-114,-1 6 169,-3 5 50,-1 5 31,-1 2-104,0 6 190,-1 5-54,0 4 43,1 3 18,0-1-194,1 3 132,-1 2 12,0 2-53,2-2-137,-1 0 66,2-2-128,0 0-5,1-3 20,0-1-13,1-4-38,1-4-2,1-6-11,2-5 42,2-5 85,1-6-73,1-5 10,0 0 1292,4-15-1246,4-3-66,1-5 31,3-5-103,3-6-52,3-5-17,1-2-4,2-5-46,3-2-49,2-6-16,3 0 36,3-5-47,3-5-4,2-5-18,1-1 12,3-4 18,3-8-52,3-8 21,0 0 72,0-3-41,-1 0 30,0 2 22,-4 8 27,-1 3-20,-3 10 23,-6 9-10,-6 14 26,-5 7-8,-4 10 28,-4 4-40,-3 6 17,-3 3 4,-2 2-17,0 2 2,-2 0-11,1 1 12,2 3 47,1 2 56,2 4 30,2 3-11,2 4 69,1 4 79,1 5-65,-1 1-48,-1 4 10,-1 3-19,-1 3 16,-1 4 0,1 4-4,-1 1 16,0 3 18,0-2-32,0 2 57,1 1 16,-1 1-91,1-1-3,-2-3-55,1-1 29,-2-2-45,0 2 2,-1-3-25,0 0 15,1-1 3,-1-2-6,0-4-11,0 0 26,1-3-27,-1 0 9,0-3-8,1-3 6,-1-1-15,0-3 4,0-1-12,0-4 4,0-3-2,-1-3-28,-1-2 3,-1-2-16,1-2-16,-1-3-136,0-1 27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9:54:54.457"/>
    </inkml:context>
    <inkml:brush xml:id="br0">
      <inkml:brushProperty name="width" value="0.35" units="cm"/>
      <inkml:brushProperty name="height" value="0.35" units="cm"/>
      <inkml:brushProperty name="color" value="#B4C3DA"/>
      <inkml:brushProperty name="inkEffects" value="silver"/>
      <inkml:brushProperty name="anchorX" value="-9210.17383"/>
      <inkml:brushProperty name="anchorY" value="-15996.18652"/>
      <inkml:brushProperty name="scaleFactor" value="0.5"/>
    </inkml:brush>
  </inkml:definitions>
  <inkml:trace contextRef="#ctx0" brushRef="#br0">155 341 808,'-2'-1'1044,"-16"-7"1027,4 1-1226,-1 0-225,-1-1 297,1 0-23,-60-37 7752,78 42-8438,4-1-79,6-1-52,9-2-46,9-1 28,9-1-38,6 0-22,9 0 1,11-1 1,6 0 59,0 0-63,1-1 3,-1-1 8,-1 0-1,-2-1-9,-5-1-6,-3 0-8,-5 0-26,-8 0 43,-5 2-14,-6 0-19,-8 2-35,-6 1-14,-7 3 24,-3 0-29,-5 1 32,-4 1 32,-2 2-8,-1 1 58,-1 0-2,-1 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1.2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95 337 212,'-2'-7'257,"1"0"-1,0 0 1,1 0 0,-1 0-1,2-10 1,-1 5 195,0 10-385,0-6 292,0 0-1,1 0 1,-1 0 0,2 0-1,2-10 556,-2 3 1522,-9 17-2268,4-2-296,2 2 147,-1 0 0,1-1 0,-1 1 0,1 0 0,0 0 0,0 0 0,0 0 0,0 0 0,0 0-1,1 0 1,-1 0 0,1 1 0,-1-1 0,1 0 0,0 3 0,-2 3 39,-5 19 104,-5 36 0,-1 4-96,-11 77-111,9-43 290,12-77 300,3-24-528,0 0-1,0 0 1,1 0 0,-1 0 0,0 0 0,0 0 0,0 0 0,0 0 0,0 0-1,0 0 1,0 0 0,0 0 0,1 0 0,-1 0 0,0 0 0,0 0 0,0 0-1,0 0 1,0 0 0,0 0 0,0 0 0,1 1 169,-1-1-170,0 0 1,0 0 0,0 0 0,0 0 0,0 0 0,0 1 0,1-1 0,-1 0-1,0 0 1,0 0 0,0 0 0,0 0 0,0 0 0,0 0 0,0 0 0,0 0 0,0 1-1,0-1 1,0 0 0,0 0 0,0 0 0,0 0 0,-1 0 0,1 0 0,0 0-1,0 0 1,0 1 101,0-1-101,1-3 134,0-1 0,0 1-1,0-1 1,0 1 0,-1-1-1,1 0 1,-1 1-1,0-7 1,1-67 74,4 0 0,2 0 0,5 1 0,23-89 0,-28 146-238,1 0 0,1 0-1,0 0 1,1 1-1,1 1 1,20-25-1,-22 33-55,-3 15-109,9 15 262,-5-9-82,0 0 1,-1 1-1,0 1 1,-1 0-1,-1 0 0,0 0 1,-1 1-1,5 17 0,3 19 60,7 58-1,-13-66 126,45 217-1156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1.5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 10 168,'-53'3'5170,"39"-12"-3267,18 8-1231,13 0-651,0-1 0,1 2-1,20 2 1,-16-1 17,0 0 0,26-4 0,-36 3-248,-1 0-1,1 0 1,12 2-1,14 1-4510,-23-8 3186,-9 5 619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2.1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195 220 412,'0'-34'1974,"-2"0"0,-7-36 1,9 66-1877,-2-1 0,1 1 0,0-1 1,-1 1-1,0 0 0,0-1 0,0 1 1,-1 0-1,1 1 0,-1-1 0,0 0 0,0 1 1,0-1-1,-1 1 0,1 0 0,-1 0 1,1 0-1,-1 1 0,-5-3 0,6 4-109,-1 0 1,0 0-1,1 0 0,-1 0 0,1 1 0,-1-1 0,0 1 0,0 0 0,1 0 0,-1 1 0,0-1 0,1 1 0,-1 0 0,1 0 0,-1 0 0,-4 2 0,0 0 10,5-2 17,0 1 0,1-1 1,-1 1-1,1 0 0,0 0 0,0 0 0,0 0 0,0 1 1,0-1-1,0 0 0,0 1 0,1-1 0,-2 4 0,-1 0 104,1 1 0,0-1-1,1 1 1,-4 13 0,5-13-155,1 0 0,-1 0 0,2 1 0,-1-1 0,1 0 1,0 1-1,1-1 0,-1 0 0,1 0 0,1 0 0,-1 0 0,1-1 1,1 1-1,-1-1 0,1 1 0,0-1 0,1 0 0,-1-1 0,1 1 1,0-1-1,0 0 0,1 0 0,11 7 0,13 13 30,-17-14 162,1 0 0,19 11 0,-27-18-173,1 1 0,-1-1 0,0 1 0,0 0 1,0 0-1,-1 1 0,0 0 0,0 0 0,0 0 0,-1 0 0,0 1 0,0-1 0,-1 1 0,0 0 0,0 1 0,0-1 1,-1 0-1,0 1 0,1 11 0,-2-8 18,0 1 1,-1-1-1,0 0 0,-1 1 1,0-1-1,-1 1 0,0-1 1,-1 0-1,0 0 1,0 0-1,-2-1 0,-8 17 1,10-21 38,0 0 1,-1-1 0,1 0-1,-1 0 1,0 0 0,-1 0 0,1 0-1,-1-1 1,-9 7 0,11-9-21,0-1 0,-1 1 0,1-1 0,-1 0 0,1 0 0,-1 0 0,1 0 0,-1 0 0,0-1 0,1 0 0,-1 1 0,0-1 0,1-1 0,-1 1 0,0-1 0,1 1 0,-1-1 0,-6-2 0,4 1-20,-1 0-2,0-1-1,0 1 1,0-1 0,0-1-1,1 1 1,-1-1 0,1 0-1,0-1 1,-8-6 0,12 9-60,0 0-1,0 0 1,0 0 0,0-1-1,1 1 1,-1-1 0,1 1-1,-1-1 1,1 1 0,0-1 0,-1-3-1,-2-25-6189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3.3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295 181 268,'7'-31'2616,"-5"24"-2420,-1 0 0,-1 0 0,1 0 1,-1 0-1,-1 0 0,1 0 0,-1 0 0,0 0 0,-1 0 0,0 0 0,-3-8 0,3 11-159,0 0 0,-1 0-1,0 1 1,1-1 0,-1 1 0,-1-1 0,1 1-1,0 0 1,-1 0 0,1 1 0,-1-1 0,0 1-1,0 0 1,0 0 0,0 0 0,0 0-1,-6-1 1,6 2-32,0 0 1,0 0-1,0 1 0,-1-1 1,1 1-1,0 0 0,-1 0 0,1 0 1,0 1-1,0-1 0,-1 1 0,1 0 1,0 1-1,0-1 0,0 1 0,0-1 1,0 1-1,0 0 0,1 1 1,-1-1-1,1 1 0,-6 4 0,-2 4 36,1-1-1,1 1 0,-1 1 0,2-1 1,-9 16-1,13-21-39,0 0 0,1 0 1,0 1-1,0 0 0,0-1 0,1 1 0,-1 0 1,2 1-1,-2 11 0,3-15-1,0-1 0,0 0 0,1 1 0,0-1 1,0 1-1,0-1 0,0 0 0,0 0 0,1 0 0,-1 0 0,1 0 0,0 0 0,0 0 1,0 0-1,0 0 0,0-1 0,1 1 0,-1-1 0,1 0 0,-1 0 0,1 0 0,6 3 1,30 21 96,0 1 1,-2 2-1,-2 2 0,40 42 1,-69-65-88,-1-1 1,1 1-1,-1 0 1,0 0-1,-1 1 0,0-1 1,0 1-1,2 10 1,-4-13-37,-1-1 1,0 0 0,0 1 0,-1-1-1,1 1 1,-1-1 0,-1 1 0,1-1 0,-1 1-1,1-1 1,-1 0 0,-1 1 0,1-1-1,-5 9 1,0-3 54,0-2 0,0 1 0,-1-1 0,0 0 0,-1 0 0,0-1 0,-1 0 0,1-1 0,-1 1 0,-15 7 0,16-10 0,1-1 0,-1 0-1,0 0 1,0-1 0,-1 0-1,1 0 1,-1-1-1,1 0 1,-1-1 0,0 0-1,1 0 1,-1-1 0,0 0-1,-12-2 1,15 0-11,0 1 0,1-1-1,-1-1 1,1 1 0,0-1 0,0 0-1,0 0 1,0 0 0,0-1 0,0 0-1,1 0 1,0 0 0,0 0 0,0-1 0,0 1-1,1-1 1,0 0 0,-4-8 0,4 8-159,1 1-1,0 0 1,0-1 0,1 0 0,-1 1 0,1-1 0,0 0 0,0 0 0,1 0 0,-1 1 0,1-1 0,0 0 0,1 0 0,-1 0 0,1 0 0,0 0-1,0 0 1,0 1 0,1-1 0,-1 1 0,1-1 0,3-5 0,16-25-2839,-12 26 1923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6.6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24 187 748,'-22'-92'5040,"21"90"-4506,1-28 1355,10 22-1874,1 1 1,0 0-1,1 1 0,0 0 1,0 1-1,0 0 0,0 1 1,1 0-1,0 1 1,0 1-1,0 0 0,17 0 1,-24 1 10,-1 1 1,1 0-1,0 0 1,0 1 0,-1-1-1,1 1 1,0 1-1,-1-1 1,1 1-1,-1 0 1,1 0 0,-1 0-1,0 1 1,0 0-1,0 0 1,0 0-1,-1 1 1,1 0 0,-1-1-1,0 1 1,0 1-1,0-1 1,-1 1-1,1-1 1,-1 1 0,0 0-1,-1 0 1,1 1-1,-1-1 1,0 0-1,0 1 1,-1-1 0,0 1-1,0 0 1,0 0-1,0-1 1,-1 1-1,0 0 1,0 0 0,-1-1-1,1 1 1,-1 0-1,-1-1 1,1 1-1,-1 0 1,0-1 0,-5 10-1,1-1-39,-1 0 0,0 0-1,-1-1 1,-1 0 0,0-1 0,-1 0-1,0 0 1,-15 13 0,-20 4-1994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4.0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145 147 76,'-4'-7'523,"0"0"0,-1 0 0,0 0 0,-1 1 0,1-1 0,-1 1 0,0 0 0,-1 1 0,-10-7 0,11 7-85,0 2 1,-1-1 0,0 1-1,0 0 1,0 0-1,-13-3 1,17 6-208,-13 0 536,94-6-647,151-21-243,-151 16-329,-66 9 706,15-1-1479,-45 13-640,2-5 1176,9-1 291,0-2 1,-1 1-1,0-1 1,1 0-1,-16 1 1,-41 9 7646,48 50-5187,5 6-1620,4 1 0,3 0-1,6 107 1,4-148 122,0-4-2132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4.4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53 140 76,'4'-13'1009,"-1"0"0,0 0 0,-1 0-1,0-1 1,-1 1 0,-1-1 0,-9-33 5468,2 67-5497,-1 39-1323,-25 208 1084,32-251-736,-8 169-911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5.0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18 262 368,'-3'-5'364,"0"0"0,1 0 0,0 0 0,0 0 0,1-1-1,0 1 1,-1 0 0,2-1 0,-1 1 0,1 0 0,-1-1 0,2 1 0,-1-1 0,0 1 0,1-1-1,0 1 1,3-8 0,-2 8-268,0-1-1,1 0 1,0 1-1,0-1 1,0 1-1,1 0 1,0 0-1,0 0 1,9-7-1,-2 2-84,0 1 0,1 1 0,0 0 1,0 0-1,1 1 0,0 1 0,0 0 0,1 1 0,0 0 0,17-3 0,-16 4-105,-1 0 49,1 1 0,-1 0 0,1 1 0,23-1 1,-35 3 35,0 0 0,0 0 0,0 0 0,0 1 0,-1-1 0,1 1 1,0 0-1,0 0 0,0 0 0,-1 0 0,1 0 0,-1 0 0,1 1 1,-1-1-1,1 1 0,-1 0 0,0 0 0,0 0 0,0 0 0,0 0 1,0 0-1,0 0 0,0 1 0,-1-1 0,1 1 0,-1-1 0,0 1 1,0 0-1,0-1 0,1 4 0,0 3-5,0-1 1,-1 1-1,0-1 1,0 1-1,-1-1 1,0 1-1,0-1 1,-1 1-1,0-1 1,-1 1-1,1-1 1,-2 0-1,1 0 1,-1 1-1,-1-2 1,1 1-1,-1 0 1,-1-1-1,1 0 1,-10 11-1,-24 24 172,-84 70-1,74-78 998,50-34-1010,-4-13-29,3 10-128,0-1-1,0 1 0,0-1 1,0 1-1,1 0 1,0 0-1,-1 0 0,1 0 1,0 0-1,1 0 0,-1 0 1,1 0-1,-1 1 0,1-1 1,0 1-1,-1 0 0,5-3 1,9-9-36,-14 12 56,0 0 0,0 0 0,1 1 0,-1-1 0,0 0 0,1 1 0,-1-1 0,1 1 0,0 0 0,-1 0 0,1 0 0,0 0 0,-1 0 0,1 1 0,0-1 0,0 1 0,0 0 0,0 0 0,0 0 0,0 0 0,-1 0 0,1 0 0,0 1 0,0 0 0,0-1 0,-1 1 0,1 0 0,0 1 0,-1-1 0,1 0 0,-1 1 0,4 1 0,2 3 28,0 0-1,0 0 1,-1 1-1,0-1 1,0 2-1,-1-1 1,12 16-1,15 30 512,46 52 0,-58-77-176,21 37-1,-30-44-1121,1-1-1,1 0 1,1-1-1,24 24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5.7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53 145 388,'-52'-41'8281,"72"32"-8115,275-67-522,-275 70 346,0 2-1,25-3 0,-33 6-27,-134 9-1086,111-7 1052,4-1 52,-1 1 1,0 0-1,0 1 1,0-1-1,-10 5 1,13-4 41,0 0-1,0 1 1,0 0-1,1 0 1,-1 0 0,1 0-1,-6 6 1,9-8 1,0 1 59,0 0 1,1 1-1,-1-1 0,1 1 1,-1-1-1,1 1 0,0-1 1,0 1-1,0-1 0,0 1 1,0-1-1,1 1 0,-1-1 1,1 1-1,0-1 0,1 3 1,-1 0 148,28 168 4199,-23-128-4140,0-8-134,1 2-71,1 53 1,-5-42-909,-4-47 440,0 1 0,0-1 0,0 0 0,0-1-1,0 1 1,-1 0 0,0 0 0,1-1 0,-1 1 0,0 0 0,0-1-1,0 0 1,-1 0 0,1 1 0,-4 1 0,1 1-265,-29 30-4108,25-23 3703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6.0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50 100 68,'-49'9'13195,"81"-24"-12537,197-40-425,-97 16-2973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6.4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16 152 492,'-3'-9'452,"0"0"0,1 0 0,-1 0 0,2 0 0,-1 0 0,1 0 0,1 0 0,0 0 0,0 0 0,0-1 0,2 1-1,-1 0 1,1 0 0,11-15 1939,-13 24-2359,7 15 483,3 16-220,1 27 493,-3 0 0,-3 1 0,-2 106 1,-4-108-734,-3-29-825,1-4-2218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6.78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7 104 840,'-1'-2'236,"0"1"0,0-1 0,1 0 0,-1 1 0,0-1 0,1 0 0,-1 0 0,1 1 1,0-1-1,-1 0 0,1 0 0,0 0 0,0 0 0,0 0 0,1 0 0,-1 1 0,0-1 0,1-3 0,11-33 3592,-11 36-3685,1-1-1,-1 1 1,1 0 0,0 0 0,0 1-1,-1-1 1,1 0 0,0 1 0,1-1-1,-1 1 1,0-1 0,0 1-1,1 0 1,-1 0 0,1 0 0,-1 1-1,1-1 1,-1 0 0,1 1 0,-1 0-1,1-1 1,-1 1 0,5 0 0,1 0-41,-1 1 1,0-1-1,1 1 1,-1 0-1,0 1 1,12 4 0,3 5-29,1 2 0,-2 0 1,0 2-1,0 0 1,19 20-1,-9-9 20,14 9-33,-29-23-59,-1 0-1,1 0 1,-2 2 0,0 0 0,0 0 0,-2 1 0,21 32 0,-14-17-2820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7.1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40 68,'-13'-39'10685,"25"149"-9418,-4-19-1024,1-3-1159,-2 91 0,-4-162-2455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7.8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332 72 52,'0'0'745,"11"-15"1271,-10 15-1963,-1-1 1,1 1-1,-1-1 1,1 1-1,-1-1 0,0 0 1,1 1-1,-1-1 0,0 1 1,0-1-1,0 0 1,1 1-1,-1-1 0,0 0 1,0 1-1,0-1 1,0 0-1,0 1 0,0-1 1,0 0-1,0 1 1,0-1-1,0 0 0,-1 1 1,1-1-1,0 0 1,0 1-1,-1-1 0,1 1 1,0-1-1,-1 0 1,1 1-1,0-1 0,-2 0 1,1-1 274,-4-2 408,1 1-609,0 0 0,0 0 0,-1 0 0,0 0 0,1 1 0,-1 0 0,0 0 1,0 0-1,0 1 0,-1 0 0,1 0 0,0 0 0,0 0 0,-1 1 0,1 0 0,0 0 0,-1 0 0,1 1 1,0 0-1,-10 2 0,6 0-93,0 0 0,0 0 0,0 1-1,0 0 1,1 1 0,0 0 0,0 0 0,0 1 0,0 0 0,-12 13 0,8-7-5,1 0-1,1 0 1,0 1-1,0 0 1,2 1-1,0 0 1,0 0-1,1 1 1,1 0-1,0 0 1,1 1-1,1-1 1,-3 20 0,4-12 150,1 1 0,1-1 0,1 1 1,1-1-1,4 27 0,-3-39-246,0-1 0,1 1-1,0 0 1,1-1-1,0 0 1,1 0-1,0 0 1,0-1-1,1 1 1,0-1-1,1 0 1,0-1-1,11 11 1,-13-16 38,-1 0-1,1 0 1,0 0 0,0-1 0,0 0 0,0 0-1,0 0 1,1-1 0,-1 0 0,1 0 0,-1 0-1,1 0 1,-1-1 0,1 0 0,-1 0-1,1-1 1,6-1 0,-4 1-34,-1 0 1,0-1-1,0 0 0,0 0 1,0 0-1,-1-1 0,1 0 1,-1-1-1,1 1 0,-1-1 0,0-1 1,-1 1-1,8-7 0,-11 8 45,0 0-1,-1 0 0,1 0 1,0 0-1,-1 0 0,0 0 1,1 0-1,-1-1 0,-1 1 0,1-1 1,0 1-1,-1 0 0,0-1 1,1 1-1,-2-1 0,1 1 1,-1-7-1,-2-6 70,-1 0-1,-8-24 1,3 13 61,8 25-95,1 1 1,-1-1-1,0 0 1,0 1-1,0-1 0,0 1 1,0-1-1,0 1 1,0 0-1,-1-1 1,1 1-1,0 0 1,-1 0-1,1 0 1,-1 0-1,1 0 0,-1 0 1,0 0-1,1 0 1,-1 1-1,0-1 1,1 1-1,-1-1 1,0 1-1,0 0 1,0 0-1,1-1 1,-1 1-1,0 0 0,0 1 1,0-1-1,-1 1 1,-2-1 12,5 0-11,-1-1 161,15-9-248,-13 10 71,0-1 0,1 1 0,-1-1 0,0 1-1,0 0 1,1 0 0,-1-1 0,0 1 0,1 0 0,-1 0 0,0 0-1,1 0 1,-1 1 0,2-1 0,-2 0 2,11-1 128,0-1-1,0 0 1,0-1 0,0 0 0,19-9 2229,-29 15-2129,0 2-103,1-1 1,-1 1-1,0 0 0,-1 0 0,1 0 1,-1 0-1,0 0 0,0 1 0,0 6 1,1 56 644,-3-55-738,1 19 29,1-1 0,2 1 0,6 33 1,-1-19-537,-2-1 0,0 76 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8.2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 67 216,'-3'-20'3083,"3"11"-2241,-1-3 879,1 11-1709,0 1-1,0 0 1,0 0-1,-1 0 1,1 0-1,0 0 1,0 0-1,0 0 1,0-1-1,-1 1 0,1 0 1,0 0-1,0 0 1,0 0-1,0 0 1,-1 0-1,1 0 1,0 0-1,0 0 1,0 0-1,-1 0 1,1 0-1,0 0 1,0 0-1,0 0 0,0 0 1,-1 0-1,1 0 1,0 0-1,0 1 1,0-1-1,0 0 1,-1 0-1,1 0 1,0 0-1,0 0 1,0 0-1,0 0 0,0 1 1,-1-1-1,1 0 1,0 0-1,0 0 1,0 0-1,0 1 1,0-1-1,0 0 1,0 0-1,0 0 1,0 0-1,0 1 0,0-1 1,0 0-1,0 0 1,0 0-1,0 1 1,0-1-1,-4 6 9,1-1-1,0 1 1,0 0-1,0 0 1,1 1-1,0-1 1,0 0-1,1 1 0,-1 0 1,2-1-1,-1 1 1,1-1-1,0 1 1,1 8-1,-1-15-73,9 3-197,-1-3 152,5-18 123,-9 12-47,-1-1 0,-1 0 0,1 0 1,-1 0-1,0 0 0,0 0 1,-1 0-1,0-1 0,0 1 0,-1 0 1,-1-15-1,1 15 69,-1-4-383,-9 17-159,8-4 466,-2 2-171,-1 0 0,1 0 1,1 1-1,-1-1 0,1 1 0,0 0 0,-4 8 0,-8 12-757,-2 3-633,15-18 850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18.82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37 118 728,'-37'-22'5208,"48"24"-5080,0-1 1,-1 0-1,1 0 0,0-1 1,0-1-1,0 0 1,15-3-1,6 0 14,28-2-73,-1-2 0,1-4 0,104-33 0,-161 44-146,35-13 340,-32 10 85,-20 5-312,12-1-95,-20 2-1663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7.3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3 348 644,'-1'-57'3079,"0"34"-867,0 20-1068,1 8-26,2 49-1020,3 0 0,2 0 0,15 61 0,-20-106-61,1 0 0,0 0-1,0 0 1,1 0-1,0-1 1,0 1 0,1-1-1,9 12 1,-13-19-128,2-2 68,-1 0-1,1 0 1,0 0-1,-1 0 0,1 0 1,-1 0-1,1-1 1,-1 1-1,0-1 1,0 0-1,1 0 1,-1 0-1,0 0 1,-1 0-1,4-4 1,22-33 96,-19 26-47,0-1 0,-1 1 0,-1-1 0,0-1 0,-1 1 0,-1-1-1,0 0 1,3-29 0,-4-87 969,-3 93 2409,-1 40-3419,0 1 0,0-1-1,0 1 1,0 0 0,0-1-1,1 1 1,0 0 0,-1 0-1,1 2 1,0 28-251,-1-12 192,1 0-1,1 0 1,5 26-1,-3-30 138,1 0-1,0 0 0,1 0 0,1-1 0,0 0 0,1 0 1,1-1-1,12 19 0,-18-32-110,-1 0 1,1 0-1,0 0 1,0 0-1,0 0 1,0-1 0,0 1-1,0 0 1,1-1-1,-1 0 1,0 1-1,1-1 1,-1 0-1,1 0 1,-1 0-1,1-1 1,-1 1-1,1-1 1,0 1-1,3-1 1,-1 0-83,0-1 1,0 0-1,0 0 1,0 0-1,-1 0 1,1-1-1,-1 0 1,1 0-1,-1 0 1,7-4-1,1-3-78,-1 1 0,0-1 0,0-1 0,-1 0 0,0-1 0,15-21 0,-17 19 216,0-1 0,-1-1-1,-1 1 1,0-1 0,-1 0 0,6-28 0,6-95 355,-14 109-199,-2 0 273,-3-53 1,0 16 1133,2 65-1447,0-1-1,-1 1 1,1 0-1,0 0 1,0-1-1,0 1 1,-1 0-1,1 0 1,-1 0-1,1 0 1,-1-1-1,1 1 1,-1 0-1,0 0 0,1 0 1,-1 0-1,0 0 1,0 1-1,0-1 1,0 0-1,-1-1 1,-1-1-254,0 8 128,1-1 0,0 1 1,0-1-1,1 1 0,-1 0 0,0 6 1,-1 23 6,1 0 0,2 0 0,1 0 1,2 0-1,1-1 0,2 1 0,13 46 1,-5-5-202,-12-55-759,2 0 0,0 0 0,13 37-1,-9-41-3198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8.6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 35 388,'-20'14'6717,"14"-28"-4071,5 15-2631,0-1 1,0 1-1,0 0 0,0 0 0,0 0 1,1 0-1,-1 0 0,1 1 1,-1-1-1,1 0 0,-1 0 1,1 0-1,-1 0 0,1 1 1,0-1-1,0 0 0,0 0 0,-1 1 1,1-1-1,0 0 0,1 0 1,-1 1-1,0 1 0,2 34 542,-1-36-556,-1 0 1,0 0-1,0 0 0,1 0 0,-1 0 1,0 0-1,1 0 0,-1 0 0,1-1 1,-1 1-1,1 0 0,0 0 0,-1 0 1,1 0-1,0-1 0,0 1 1,-1 0-1,1-1 0,0 1 0,0-1 1,0 1-1,0-1 0,0 1 0,0-1 1,0 1-1,0-1 0,0 0 1,0 0-1,0 0 0,0 1 0,0-1 1,0 0-1,0 0 0,0 0 0,0 0 1,0-1-1,0 1 0,0 0 0,0 0 1,0-1-1,0 1 0,0 0 1,0-1-1,0 1 0,0-1 0,0 1 1,-1-1-1,2-1 0,2 1 20,-1-1-1,0 0 0,0 0 1,0-1-1,0 1 0,0-1 1,0 1-1,-1-1 0,1 0 1,-1 0-1,0 0 1,0 0-1,3-6 0,4-37 14,-9 44-110,0 1 0,0 0 0,-1-1 0,1 1 0,0 0 0,-1-1 0,1 1 0,0 0 0,-1 0 0,1-1 0,-1 1 0,0 0 0,1 0 0,-1 0 0,0 0 0,0 0 0,-2-2 0,3 2-11,-1 1 1,0 0 0,1-1 0,-1 1-1,0 0 1,1-1 0,-1 1 0,0 0-1,0 0 1,1 0 0,-1-1 0,0 1-1,0 0 1,1 0 0,-1 0-1,0 0 1,0 0 0,1 1 0,-1-1-1,0 0 1,0 0 0,1 0 0,-1 1-1,0-1 1,1 0 0,-1 1-1,0-1 1,1 0 0,-1 1 0,0-1-1,1 1 1,-1-1 0,0 2 0,-27 12-3800,19-10 2931,-5 3-831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1.2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95 337 212,'-2'-7'257,"1"0"-1,0 0 1,1 0 0,-1 0-1,2-10 1,-1 5 195,0 10-385,0-6 292,0 0-1,1 0 1,-1 0 0,2 0-1,2-10 556,-2 3 1522,-9 17-2268,4-2-296,2 2 147,-1 0 0,1-1 0,-1 1 0,1 0 0,0 0 0,0 0 0,0 0 0,0 0 0,0 0-1,1 0 1,-1 0 0,1 1 0,-1-1 0,1 0 0,0 3 0,-2 3 39,-5 19 104,-5 36 0,-1 4-96,-11 77-111,9-43 290,12-77 300,3-24-528,0 0-1,0 0 1,1 0 0,-1 0 0,0 0 0,0 0 0,0 0 0,0 0 0,0 0-1,0 0 1,0 0 0,0 0 0,1 0 0,-1 0 0,0 0 0,0 0 0,0 0-1,0 0 1,0 0 0,0 0 0,0 0 0,1 1 169,-1-1-170,0 0 1,0 0 0,0 0 0,0 0 0,0 0 0,0 1 0,1-1 0,-1 0-1,0 0 1,0 0 0,0 0 0,0 0 0,0 0 0,0 0 0,0 0 0,0 0 0,0 1-1,0-1 1,0 0 0,0 0 0,0 0 0,0 0 0,-1 0 0,1 0 0,0 0-1,0 0 1,0 1 101,0-1-101,1-3 134,0-1 0,0 1-1,0-1 1,0 1 0,-1-1-1,1 0 1,-1 1-1,0-7 1,1-67 74,4 0 0,2 0 0,5 1 0,23-89 0,-28 146-238,1 0 0,1 0-1,0 0 1,1 1-1,1 1 1,20-25-1,-22 33-55,-3 15-109,9 15 262,-5-9-82,0 0 1,-1 1-1,0 1 1,-1 0-1,-1 0 0,0 0 1,-1 1-1,5 17 0,3 19 60,7 58-1,-13-66 126,45 217-1156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1.5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67 10 168,'-53'3'5170,"39"-12"-3267,18 8-1231,13 0-651,0-1 0,1 2-1,20 2 1,-16-1 17,0 0 0,26-4 0,-36 3-248,-1 0-1,1 0 1,12 2-1,14 1-4510,-23-8 3186,-9 5 619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4:52.1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195 220 412,'0'-34'1974,"-2"0"0,-7-36 1,9 66-1877,-2-1 0,1 1 0,0-1 1,-1 1-1,0 0 0,0-1 0,0 1 1,-1 0-1,1 1 0,-1-1 0,0 0 0,0 1 1,0-1-1,-1 1 0,1 0 0,-1 0 1,1 0-1,-1 1 0,-5-3 0,6 4-109,-1 0 1,0 0-1,1 0 0,-1 0 0,1 1 0,-1-1 0,0 1 0,0 0 0,1 0 0,-1 1 0,0-1 0,1 1 0,-1 0 0,1 0 0,-1 0 0,-4 2 0,0 0 10,5-2 17,0 1 0,1-1 1,-1 1-1,1 0 0,0 0 0,0 0 0,0 0 0,0 1 1,0-1-1,0 0 0,0 1 0,1-1 0,-2 4 0,-1 0 104,1 1 0,0-1-1,1 1 1,-4 13 0,5-13-155,1 0 0,-1 0 0,2 1 0,-1-1 0,1 0 1,0 1-1,1-1 0,-1 0 0,1 0 0,1 0 0,-1 0 0,1-1 1,1 1-1,-1-1 0,1 1 0,0-1 0,1 0 0,-1-1 0,1 1 1,0-1-1,0 0 0,1 0 0,11 7 0,13 13 30,-17-14 162,1 0 0,19 11 0,-27-18-173,1 1 0,-1-1 0,0 1 0,0 0 1,0 0-1,-1 1 0,0 0 0,0 0 0,0 0 0,-1 0 0,0 1 0,0-1 0,-1 1 0,0 0 0,0 1 0,0-1 1,-1 0-1,0 1 0,1 11 0,-2-8 18,0 1 1,-1-1-1,0 0 0,-1 1 1,0-1-1,-1 1 0,0-1 1,-1 0-1,0 0 1,0 0-1,-2-1 0,-8 17 1,10-21 38,0 0 1,-1-1 0,1 0-1,-1 0 1,0 0 0,-1 0 0,1 0-1,-1-1 1,-9 7 0,11-9-21,0-1 0,-1 1 0,1-1 0,-1 0 0,1 0 0,-1 0 0,1 0 0,-1 0 0,0-1 0,1 0 0,-1 1 0,0-1 0,1-1 0,-1 1 0,0-1 0,1 1 0,-1-1 0,-6-2 0,4 1-20,-1 0-2,0-1-1,0 1 1,0-1 0,0-1-1,1 1 1,-1-1 0,1 0-1,0-1 1,-8-6 0,12 9-60,0 0-1,0 0 1,0 0 0,0-1-1,1 1 1,-1-1 0,1 1-1,-1-1 1,1 1 0,0-1 0,-1-3-1,-2-25-6189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2.9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195 84 64,'-21'-3'2024,"-5"4"394,-44 9 0,31-3-1007,1-4 3445,57-9-4438,17-1-186,46-2 0,8-2-50,3-5-154,249-36-356,-313 51 205,-29 1 117,0 0-1,0 0 1,0 0 0,0 0-1,1 0 1,-1 0 0,0 0-1,0 0 1,0 0 0,0 1-1,0-1 1,0 0 0,0 0-1,0 0 1,0 0 0,0 0-1,0 0 1,1 0 0,-1 0-1,0 0 1,0 0-1,0 0 1,0 1 0,0-1-1,0 0 1,0 0 0,0 0-1,0 0 1,0 0 0,0 0-1,0 0 1,0 0 0,0 1-1,0-1 1,0 0 0,0 0-1,0 0 1,0 0 0,0 0-1,0 0 1,0 0 0,0 0-1,0 1 1,0-1 0,0 0-1,-1 0 1,1 0 0,0 0-1,0 0 1,0 0 0,0 0-1,0 0 1,0 0 0,0 0-1,0 0 1,0 1 0,0-1-1,0 0 1,-1 0 0,1 0-1,0 0 1,0 0 0,-19 10-591,-27 7-1298,35-13 1124,0-1 0,0 2 0,1 0 0,-1 0 0,-9 7 0,-21 12-3733,36-21 3549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3.3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63 39 388,'-8'-7'1431,"5"5"-836,0 0 1,-1-1-1,1 0 1,0 0-1,0 0 1,0 0-1,-3-6 759,-11 6 1250,16 6-2435,0 0 0,0 0 1,0 0-1,0 1 0,0-1 1,1 0-1,-1 1 0,1-1 1,0 0-1,0 1 0,1 3 0,-2 127 770,-2-13-348,21 185 0,-15-273-589,-2-22-923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3.6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79 45 60,'-6'0'495,"-1"0"-1,1 0 1,-1 1-1,1 0 1,0 0-1,0 0 1,-1 1-1,-21 10 5186,102-4-4632,-8-8-753,0-3-1,0-3 0,0-2 0,117-32 1,-169 36-369,-7 2-128,0 0 1,0 0-1,0 1 1,12-1-1,-35 15-1541,-34 3-2133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4.2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49 64,'3'-49'7913,"18"362"-5585,-5-141-1172,-14-133-1129,0-5 90,6 35 0,-6-63 968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4.6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 71 252,'-4'-7'488,"-29"-56"10384,34 63-10793,13 1 950,26 15-1212,-34-13 556,101 46 574,-2 4-1,100 70 1,-162-96-769,150 108-27,-169-117-128,-16-13 28,-1 0 0,0 0 0,-1 1 0,1 0-1,-1 0 1,0 1 0,8 11 0,-14-17-54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4.9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38 868,'-20'-38'8477,"28"52"-7598,8 18-330,-2 1 1,-1 0-1,-1 1 0,-2 0 0,6 37 0,18 183 494,-32-233-1008,2 7-229,0-1 1,1 0-1,15 44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28.1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43 325 156,'-43'-62'7346,"45"62"-7326,1-1 0,-1 0 0,0 0 0,1 1 1,-1-1-1,1 1 0,-1 0 0,1 0 0,-1 0 0,1 0 0,3 1 0,37 2-219,0-3 0,0-1-1,0-2 1,52-10 0,-82 11 132,0-1 0,-1 0 1,1-1-1,-1-1 1,13-5-1,-22 8 116,0 0-1,0 1 1,0-1 0,0 0-1,-1-1 1,1 1 0,0 0-1,-1-1 1,0 0 0,0 1-1,0-1 1,0 0 0,0 0-1,0 0 1,-1 0 0,1 0-1,-1-1 1,0 1-1,0 0 1,0-1 0,0 1-1,-1 0 1,1-8 0,-6-59 1464,4 64-1363,0 0-1,-1 1 0,1-1 0,-1 0 1,0 0-1,-1 1 0,1-1 0,-1 1 1,-6-9-1,8 14-131,0-1-1,1 0 1,-1 0 0,0 0 0,0 1-1,0-1 1,1 0 0,-1 1 0,0-1-1,0 0 1,0 1 0,0 0 0,0-1-1,0 1 1,0-1 0,-1 1 0,1 0-1,0 0 1,0 0 0,0 0 0,0 0-1,0 0 1,0 0 0,0 0 0,0 0 0,-1 0-1,1 0 1,0 1 0,0-1 0,0 1-1,0-1 1,0 0 0,0 1 0,0 0-1,0-1 1,1 1 0,-1 0 0,0-1-1,0 1 1,0 0 0,1 0 0,-1 0-1,0-1 1,1 1 0,-1 0 0,0 2-1,-5 4-47,2 1 0,-1 0-1,-7 16 1,12-21 36,-10 19 94,1 1 0,1 1-1,-8 39 1,15-52-93,-1 1 0,1 0 0,1 0 0,0 0 0,1 0 0,0 0 0,1 0 0,0-1 0,7 19-1,-6-21-51,0 0-1,0-1 0,1 0 1,1 0-1,0 0 1,0 0-1,0 0 0,1-1 1,12 12-1,-13-15 93,0 0 1,0 0-1,1-1 1,-1 0-1,1 0 1,0 0-1,0-1 1,0 0-1,0 0 1,0 0-1,1-1 1,-1 0-1,0 0 1,14-1-1,-11 0-77,0-1-1,-1 0 0,1-1 0,0 0 0,0-1 0,-1 1 1,1-2-1,-1 1 0,0-1 0,0 0 0,0-1 1,0 0-1,-1 0 0,0-1 0,0 0 0,-1 0 0,11-12 1,-8 6-44,1 0 1,-2 0 0,0-1-1,0 0 1,-1-1 0,-1 0-1,0 0 1,-1 0 0,6-26-1,28-157 1152,-38 174-482,-1 23-584,0-1-1,0 1 1,0 0 0,0 0-1,-1 0 1,1 0 0,0 0 0,0 0-1,0 0 1,0 0 0,-1 0-1,1 0 1,0-1 0,0 1-1,0 0 1,0 0 0,-1 0 0,1 0-1,0 0 1,0 0 0,0 0-1,-1 0 1,1 0 0,0 1-1,0-1 1,0 0 0,0 0 0,-1 0-1,1 0 1,0 0 0,0 0-1,0 0 1,0 0 0,0 0-1,-1 0 1,1 1 0,0-1 0,0 0-1,0 0 1,0 0 0,0 0-1,0 0 1,0 1 0,-1-1-1,1 0 1,0 0 0,0 0 0,0 0-1,0 1 1,0-1 0,0 0-1,-20 38 242,17-27-269,0 0 1,0 0-1,1 0 1,0 1-1,1-1 1,0 15-1,1-21-49,1-1-1,-1 1 1,1 0-1,0 0 1,0 0-1,0-1 0,1 1 1,-1 0-1,1-1 1,0 1-1,1-1 1,-1 0-1,1 0 0,0 0 1,0 0-1,6 6 1,-7-9 32,0 0 0,0 1 0,0-1 1,0 0-1,0 0 0,0 0 0,1-1 0,-1 1 0,0 0 1,1-1-1,-1 0 0,0 1 0,1-1 0,-1 0 1,1 0-1,-1 0 0,4-1 0,44-12-118,-40 10 123,-5 2 45,-1-1 0,1 0 1,-1-1-1,0 1 1,0-1-1,0 1 0,0-1 1,-1 0-1,1-1 1,-1 1-1,1-1 0,-1 1 1,0-1-1,-1 0 0,1 0 1,-1 0-1,1-1 1,1-5-1,-2 4 179,1-1 1,-1 0-1,0 0 1,-1 0-1,0 0 1,0 0-1,0 0 1,-1-1-1,0 1 0,-1 0 1,-1-13-1,2 20-175,0 0 0,0 0 0,0 0 0,0 0 0,0 0 0,-1-1 0,1 1 0,0 0 0,0 0 0,0 0 0,0 0 0,0 0 0,0 0 0,0 0 0,0 0 0,0-1 0,0 1 0,0 0 0,0 0 0,0 0 0,0 0 0,-1 0 0,1 0 0,0 0 0,0 0 0,0 0 0,0 0 0,0 0-1,0 0 1,0 0 0,0 0 0,-1 0 0,1 0 0,0-1 0,0 1 0,0 0 0,0 0 0,0 0 0,0 1 0,-1-1 0,1 0 0,0 0 0,0 0 0,0 0 0,0 0 0,0 0 0,0 0 0,0 0 0,0 0 0,-1 0 0,1 0 0,0 0 0,0 0 0,-7 8 106,-4 8-327,4 4 203,0 1 1,2 0 0,0 1 0,1-1-1,1 1 1,2-1 0,0 1 0,1 0 0,1 0-1,7 41 1,-7-58 0,0 0 0,1 1 0,-1-1 0,1 0 0,0 1 0,1-1 0,-1 0 0,1-1 0,0 1 0,0 0 0,0-1 0,1 0 0,0 0 0,0 0 0,6 5 0,-3-4-12,0 0-1,1-1 1,0 0 0,-1 0 0,2-1 0,-1 0-1,0 0 1,0-1 0,11 2 0,0-2-237,1 0 1,0-2-1,0 0 0,0-1 1,0-1-1,-1 0 1,37-11-1,-47 10-270,-1 0 1,0 0-1,-1-1 0,1 0 0,10-7 0,-13 8-64,-1 0 0,-1-1 0,1 1 0,0-1-1,-1 0 1,0 0 0,1 0 0,-2 0-1,1 0 1,4-9 0,-1-6-952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5.5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79 58 104,'-78'6'11600,"132"-6"-11618,1-2 0,0-3 0,-1-2 0,0-3 0,89-27 0,-128 34-1173,-50 32-4162,26-25 4938,-61 27-3077,65-29 3481,-1-1 0,0 0 0,1 0 0,-1-1 0,0 1-1,-8-2 1,-37-7 10316,48 9-9901,2 1-301,0-1 0,0 1 0,0-1 0,0 1 0,0 0 0,1 0-1,-1-1 1,0 1 0,1 0 0,0 0 0,-1 0 0,1 0 0,0 0 0,0-1 0,0 1 0,0 0 0,1 3 0,-5 520 5125,0-451-5117,2-54-98,0 0 1,1 0-1,2 0 1,4 35-1,-3-45 1677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6.9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201 74 48,'-16'-9'1469,"2"1"-602,-3 9 1485,-18 7 26,30-8-2284,1 2 0,0-1 1,-1 0-1,1 1 0,0 0 0,0 0 0,0 0 1,0 0-1,0 1 0,-12 7 1752,36-11-1658,24-2-366,-19 0 123,217-32 530,-212 30-560,0 0 1,31 0-1,-52 4 681,-27-2-426,-32-2-310,15 7-161,-1 2 1,1 2-1,0 1 1,0 1-1,-52 21 1,-11-2 905,58-18-321,40-8-300,0 0 1,1 0-1,-1 0 1,0 0-1,1 1 1,-1-1-1,1 0 1,0 0-1,-1 0 1,1 0 0,0 0-1,0-1 1,0 1-1,-1 0 1,1 0-1,2 1 1,6 2 76,0 0 1,0-1-1,0 0 0,0-1 1,1 0-1,-1 0 1,1-1-1,14 0 0,80-6-94,-78 2-135,11 0 158,0-2 1,0-1-1,-1-2 0,0-2 0,-1-1 0,47-22 1,-72 28-159,-7 3 125,1 0-1,-1 0 0,0 1 1,0 0-1,1-1 0,-1 1 1,0 0-1,1 1 0,4-1 1,-9 0 27,1 0 0,-1 1 0,0-1 0,1 1 0,-1-1 0,0 1 0,1-1 0,-1 1 0,0-1 0,0 1 0,0 0 0,0 0 0,1-1 0,-1 1 0,0 0 0,0 0 0,0 0 0,0 0 0,0 0 0,0 0 0,1 0 0,-1 0 0,0 0 0,0 0 0,0 0 0,0 1 0,-1 0 0,-163 31-729,94-16 603,-138 12 0,40-19 895,166-7-702,18-4-197,0 0 1,23 0-1,-6 1 146,-1-2 1,0-1-1,40-10 0,88-32-49,-155 45 53,39-13 132,117-32-15,-145 42-878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7.7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69 78 96,'-2'0'278,"0"-1"0,-1 0 0,1 1 0,0-1 0,0 0 0,0 0 0,0 0 0,0 0 0,0-1 0,0 1 0,0 0 0,0-1 0,1 0 0,-1 1 0,1-1 0,-1 0 0,1 0 0,-1 0 0,1 0 0,0 0 0,0 0 0,0 0 0,-1-3 0,-2-2 919,-13 41-1005,11-5-164,6-27-22,8 13-56,-4-15 38,-1 0 0,0-1-1,0 1 1,0 0 0,0-1-1,0 1 1,0-1-1,0 0 1,0 0 0,-1 0-1,1-1 1,0 1-1,0-1 1,-1 1 0,1-1-1,4-4 1,-3 0-51,1 1 0,-1-2 0,0 1 0,0 0 0,-1-1 1,4-9-1,-6 14-18,-1 1 0,0-1 0,0 0 0,0 0 0,0 0 0,0 0 0,0 0 0,0 1 0,-1-1 0,1 0 0,-1 0 0,1 0 0,-1 1 0,0-1 0,0 0 0,1 1 0,-1-1 0,0 1 1,-2-2-1,2 0 23,-1 3-118,0-1 0,0 1 0,-1 0 0,1 0 0,0 0 0,0 0 0,0 0 0,0 0 1,0 1-1,-1-1 0,1 1 0,0-1 0,0 1 0,-3 1 0,2 0-59,0 0 0,0-1 0,1 1 0,-1 1 0,0-1 0,1 0 0,-1 1 0,-3 3-1,-3 4-269,5-6 83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5:18.22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36 19 372,'0'-2'7706,"0"-10"-7239,-2 13-433,1 0 0,-1 0 0,1 1 0,-1-1 0,1 0-1,0 1 1,0-1 0,0 1 0,0-1 0,0 1 0,0 0-1,0-1 1,0 1 0,0 0 0,0 2 0,-2 1 60,1 1 0,-1 0 1,1-1-1,0 1 1,1 0-1,-1 0 0,0 7 1,2-12-97,0 0 0,1-1 0,-1 1 0,0-1 0,0 1 0,0 0 0,1-1 0,-1 1 0,0-1 0,1 1 0,-1-1 0,0 1 0,1-1 0,-1 1 0,1-1 0,-1 1 0,1-1 0,-1 0 0,1 1 0,-1-1 0,1 0 0,-1 1 0,1-1 0,-1 0 0,1 0 0,0 0 0,-1 1 0,1-1 0,-1 0 0,1 0 0,0 0 0,-1 0 0,1 0 0,1 0 0,17-2-82,-13-2 35,0 0-1,0-1 0,-1 0 1,1 0-1,-1 0 0,0 0 1,8-13-1,-12 17 21,-1 1 24,1-1 0,-1 1 0,1-1 0,-1 0-1,0 1 1,1-1 0,-1 1 0,0-1 0,1 0 0,-1 1 0,0-1 0,0 1-1,0-1 1,0 0 0,0 1 0,0-1 0,0 0 0,0 1 0,0-1-1,0 0 1,0 1 0,0-1 0,0 0 0,0 1 0,0-1 0,-1 0-1,-6-18-515,6 18 498,0 0 0,0 1 0,0-1 0,0 0 0,0 1 0,0 0 0,-1-1 0,1 1 1,0 0-1,0-1 0,0 1 0,0 0 0,0 0 0,0 0 0,-1 0 0,1 0 0,0 0 0,0 0 0,0 0 0,0 1 0,-1-1 0,1 0 0,0 1 0,0-1 0,0 1 0,0-1 0,0 1 0,0-1 0,0 1 0,0 0 1,0-1-1,1 1 0,-1 0 0,-1 1 0,-29 35-3710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9:52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 0 52,'-15'8'4332,"9"1"-3672,16-7 716,12 1-1205,-3 2-94,0 0-1,0-1 0,0-2 1,28 2-1,-18-10 498,-40 11-482,6-4-62,-1 0 0,1-1 0,-1 0 0,1 0 0,-1 0 0,1 0 0,0-1 0,-1 0 0,1-1 0,-7-1-1,3 0-22,2 3-28,0-1 0,0 1 0,0 0 0,1 0 0,-1 1 0,0 0-1,-12 3 1,-22 3 2,22-6 258,26 1-181,38 1-67,79-9 59,-110 4-36,-24 3 134,7 0-127,-1-1 0,0 0 0,0 0 1,0 0-1,0 0 0,1-1 0,-9-1 0,-47-4 52,29 8-148,22 0-153,12 0-178,6 0 358,1-1 0,0-1 0,0 0 0,-1 0 0,14-3 1,21 0-11,-44 3 120,11-1-41,-7-1-49,-8 3-39,6-2-540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9:54.53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134 1 160,'-2'0'3368,"1"13"-2612,1-11-480,-15-2 1029,13 0-1201,-1 1-11,0 0-1,0 0 1,1 1 0,-1-1-1,0 1 1,1 0 0,-1 0-1,1 0 1,-4 3-1,-6 5 292,-40 21 723,43-27-1005,11-3 30,18-4 111,2 0-231,11-9 68,8 4 16,-23 3-126,-19 7 73,0-1-50,-1 0-1,1 0 1,-1 0-1,1 0 0,-1 0 1,0 0-1,0 0 1,1 0-1,-1-1 1,0 1-1,0-1 1,0 1-1,0-1 1,0 0-1,0 0 0,0 0 1,0 0-1,-2 0 1,-85-3-146,87 3 176,1 0-16,-1 0-1,1 1 1,0-1 0,0 0 0,-1 1 0,1-1-1,0 1 1,0 0 0,0-1 0,0 1 0,0 0-1,0 0 1,0-1 0,-1 3 0,4-1-27,1 0 1,0 0-1,0-1 1,0 1-1,1-1 0,-1 1 1,0-1-1,1 0 1,-1 0-1,0-1 1,1 1-1,5 0 0,41 1-95,-15-5 197,-34 3-92,15-2 464,-18 2-447,4 0-2,14 0 112,-15 0-137,12 2 136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9:52.08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51 0 52,'-15'8'4332,"9"1"-3672,16-7 716,12 1-1205,-3 2-94,0 0-1,0-1 0,0-2 1,28 2-1,-18-10 498,-40 11-482,6-4-62,-1 0 0,1-1 0,-1 0 0,1 0 0,-1 0 0,1 0 0,0-1 0,-1 0 0,1-1 0,-7-1-1,3 0-22,2 3-28,0-1 0,0 1 0,0 0 0,1 0 0,-1 1 0,0 0-1,-12 3 1,-22 3 2,22-6 258,26 1-181,38 1-67,79-9 59,-110 4-36,-24 3 134,7 0-127,-1-1 0,0 0 0,0 0 1,0 0-1,0 0 0,1-1 0,-9-1 0,-47-4 52,29 8-148,22 0-153,12 0-178,6 0 358,1-1 0,0-1 0,0 0 0,-1 0 0,14-3 1,21 0-11,-44 3 120,11-1-41,-7-1-49,-8 3-39,6-2-540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19:54.53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134 1 160,'-2'0'3368,"1"13"-2612,1-11-480,-15-2 1029,13 0-1201,-1 1-11,0 0-1,0 0 1,1 1 0,-1-1-1,0 1 1,1 0 0,-1 0-1,1 0 1,-4 3-1,-6 5 292,-40 21 723,43-27-1005,11-3 30,18-4 111,2 0-231,11-9 68,8 4 16,-23 3-126,-19 7 73,0-1-50,-1 0-1,1 0 1,-1 0-1,1 0 0,-1 0 1,0 0-1,0 0 1,1 0-1,-1-1 1,0 1-1,0-1 1,0 1-1,0-1 1,0 0-1,0 0 0,0 0 1,0 0-1,-2 0 1,-85-3-146,87 3 176,1 0-16,-1 0-1,1 1 1,0-1 0,0 0 0,-1 1 0,1-1-1,0 1 1,0 0 0,0-1 0,0 1 0,0 0-1,0 0 1,0-1 0,-1 3 0,4-1-27,1 0 1,0 0-1,0-1 1,0 1-1,1-1 0,-1 1 1,0-1-1,1 0 1,-1 0-1,0-1 1,1 1-1,5 0 0,41 1-95,-15-5 197,-34 3-92,15-2 464,-18 2-447,4 0-2,14 0 112,-15 0-137,12 2 136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2.3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133 502 372,'-1'10'2756,"5"-8"-2096,8-10-355,32-30-170,-15 14-126,40-44 1,-60 58-3,-1 0 1,0-1 0,-1 0 0,-1 0 0,0-1 0,0 0-1,-1 0 1,6-19 0,-7 18 155,-1-1 0,-1 1 0,0-1 1,0 1-1,-2-1 0,0 0 0,0 1 0,-1-1 0,-1 0 0,0 1 0,-1 0 0,0-1 1,-1 1-1,0 0 0,-2 1 0,-7-16 0,13 27-115,0 1-1,-1-1 1,1 0 0,-1 0-1,1 1 1,0-1 0,-1 0 0,1 1-1,-1-1 1,0 0 0,1 1-1,-1-1 1,1 1 0,-1-1-1,0 1 1,1-1 0,-1 1-1,0 0 1,0-1 0,0 1-1,1 0 1,-1-1 0,0 1 0,0 0-1,0 0 1,1 0 0,-1 0-1,0 0 1,-1 0 0,0 0-30,0 1 1,1 0 0,-1 0-1,1 0 1,-1 0-1,1 0 1,-1 0 0,1 0-1,0 0 1,0 1 0,-1-1-1,-1 3 1,-2 5-63,-1 0-1,1-1 1,-5 14 0,-3 12 31,2-1 0,1 1 1,-8 47-1,-23 348 172,2-21 167,33-378-147,-1 0 0,-1 0 0,-2-1-1,-23 50 1,33-79-163,-1 1 0,1 0 0,0 0 0,0 0 0,-1 0 0,1-1 1,0 1-1,-1 0 0,1 0 0,-1-1 0,1 1 0,-1 0 0,1-1 0,-1 1 0,0 0 0,1-1 0,-1 1 0,0-1 0,1 1 0,-1-1 0,0 0 0,0 1 0,0-1 0,1 1 0,-1-1 0,0 0 0,0 0 0,0 0 0,0 1 0,1-1 0,-1 0 1,0 0-1,-1 0 0,0-1-79,1-1 1,-1 1-1,1 0 1,-1 0-1,1-1 1,-1 1-1,1-1 1,0 1-1,0-1 1,0 1-1,0-1 1,0 0-1,0 1 1,-1-3-1,-2-7-623,-1-1 0,2 1 0,-1-1 0,-2-19 1,4 11-533,1 1 0,1-1 1,3-34-1,-2 44 92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3.4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33 373 656,'-31'-4'3183,"31"4"-3152,0 0 1,-1-1 93,1 1-94,0 0 1,0 0-1,0 0 0,0 0 1,0 0-1,0 0 1,0 0-1,0 0 0,0-1 1,0 1-1,0 0 0,0 0 1,0 0-1,0 0 1,0 0-1,0 0 0,0 0 1,0 0-1,0 0 0,0-1 1,0 1-1,0 0 0,0 0 1,0 0-1,0 0 1,0 0-1,0 0 0,0 0 1,0 0-1,1-1 189,-1 1-189,0 0 0,0 0 1,0 0-1,0 0 0,0 0 1,0 0-1,0 0 0,0 0 1,0 0-1,1 0 1,-1 0-1,0 0 0,0 0 1,0 0-1,0 0 0,0 0 1,0 0-1,0 0 1,0 0-1,0 0 0,1 0 1,19-4 199,74-10-822,-1-3 0,165-54 0,-249 68 569,-1-1 0,0 0 1,0 0-1,16-11 0,-23 14 48,1 0-1,-1 0 1,1 0-1,-1 0 1,1-1-1,-1 1 1,1-1 0,-1 1-1,0-1 1,0 0-1,0 1 1,0-1-1,0 0 1,0 0 0,-1 1-1,1-1 1,0 0-1,-1 0 1,0 0-1,1 0 1,-1 0 0,0 0-1,0 0 1,0 0-1,0 0 1,0 0-1,-1 0 1,0-3-1,-1 2 127,-1-1 0,0 1 0,0 0 0,0 0 0,0 0 1,0 0-1,-1 1 0,1 0 0,-1-1 0,0 1 0,1 0 0,-1 1 0,0-1 0,-8-1 0,-3-3 331,13 5 104,0 1-564,1 0 0,0 0 1,0 0-1,0 0 0,0 0 0,0 0 0,0 1 0,0-1 0,0 0 0,0 1 0,0-1 0,0 1 0,0-1 0,-1 2 0,-4 20 47,2-1 0,1 1 0,0 0 0,2 0 0,0 0 0,5 38 0,-2-52 78,0 8-93,2-1-1,0 0 0,0-1 1,9 18-1,-12-29-81,1 0-1,-1 0 1,1 0 0,0 0-1,0 0 1,0 0-1,0-1 1,1 1-1,-1-1 1,1 0-1,0 1 1,-1-1-1,1 0 1,0-1-1,0 1 1,0 0 0,0-1-1,1 0 1,-1 0-1,0 0 1,1 0-1,-1 0 1,0-1-1,7 1 1,0-1 31,0 0 0,0 0 0,0-1 0,0-1 0,0 0-1,0 0 1,0-1 0,-1 0 0,1 0 0,-1-1 0,9-6 0,-10 5 3,0-1 0,0-1 0,-1 1 0,0-1 1,0 0-1,-1-1 0,0 1 0,0-1 0,-1-1 0,0 1 0,-1-1 0,1 0 0,-2 0 0,1 0 0,-1 0 0,2-12 0,-1 4 84,-1-1-1,0 0 1,-2 1-1,0-1 1,-1 0-1,0 0 1,-2 0-1,-3-17 1,4 29-103,-1 0 0,0 0 0,0 0 1,0 0-1,-1 1 0,0-1 0,0 1 0,-1 0 1,1 0-1,-1 0 0,0 0 0,0 1 0,-1-1 0,1 1 1,-1 0-1,0 1 0,0-1 0,0 1 0,-7-3 1,5 2-24,0 2 1,-1-1 0,1 1 0,0 0 0,-1 1 0,1-1 0,-1 1 0,1 1 0,-1 0-1,1 0 1,-1 0 0,0 1 0,1 0 0,-1 0 0,-12 5 0,15-4 28,0 0 0,0 0 1,-1 0-1,1 1 0,1-1 1,-1 1-1,0 0 0,-4 5 1,8-7 4,-1 1 1,1-1-1,0 1 1,0-1-1,0 1 1,0 0-1,0-1 1,0 1-1,0 0 1,0 0-1,1 0 1,-1 0-1,1 0 1,0-1-1,-1 1 1,1 0-1,0 0 1,0 0-1,0 0 1,0 0-1,1 0 1,-1 0-1,0 0 1,1 0-1,-1 0 1,2 2-1,1 1 30,-1 0 0,1-1-1,0 0 1,0 1 0,1-1 0,-1 0-1,1-1 1,0 1 0,0 0 0,0-1-1,1 0 1,-1 0 0,1-1 0,0 1-1,-1-1 1,1 0 0,6 2 0,6 2-110,1-1 1,-1-1 0,30 4-1,-31-7 3,0-1 0,0 0 1,0-1-1,0-1 0,0 0 0,0-1 0,0-1 0,-1 0 0,0-1 1,1-1-1,-2-1 0,1 0 0,15-10 0,-20 10 112,0-1 0,-1 0-1,0 0 1,0 0 0,13-19 0,-14 17 142,-6 8-12,0-7 271,-3 8-301,-10 2-144,9 2 12,-1 0-1,0 0 1,1 1-1,0-1 1,0 0-1,0 1 1,-2 6-1,1 5 3,2-12-8,0 0 1,0 0 0,0 0 0,1 0 0,-1 0 0,1 0 0,0 0-1,0 0 1,0 0 0,0 0 0,1 0 0,-1 0 0,1-1 0,-1 1-1,1 0 1,0 0 0,0 0 0,1 0 0,-1-1 0,0 1 0,1-1-1,0 1 1,-1-1 0,1 1 0,0-1 0,0 0 0,3 2 0,0 0 14,1-1 1,0 0-1,-1 0 1,1-1 0,0 1-1,1-1 1,-1 0 0,0-1-1,0 0 1,1 0 0,-1 0-1,1-1 1,-1 0 0,1 0-1,-1 0 1,0-1 0,1 0-1,11-4 1,-7 2 17,-1 0 0,1-1 1,-1 0-1,0-1 0,0 0 0,-1-1 0,0 0 1,0-1-1,0 1 0,10-12 0,-17 16-11,-1 0-1,1 0 1,-1-1 0,1 1-1,-1-1 1,0 1 0,0-1-1,0 1 1,0-1-1,-1 0 1,1 1 0,-1-1-1,1 0 1,-1 0 0,0 1-1,0-1 1,0 0-1,-2-5 1,1 1 180,-1 0 0,1 1 0,-2-1 0,1 0 1,-7-11-1,9 17-168,0 0 0,0 1 1,-1-1-1,1 1 1,0-1-1,-1 0 0,1 1 1,0-1-1,-1 1 1,1-1-1,-1 1 0,1-1 1,0 1-1,-1-1 0,1 1 1,-1 0-1,1-1 1,-1 1-1,0 0 0,1-1 1,-1 1-1,1 0 1,-1 0-1,0 0 0,1-1 1,-1 1-1,0 0 0,1 0 1,-1 0-1,1 0 1,-1 0-1,0 0 0,0 0 1,-1 1-15,1 0 0,0 0 0,-1 0 0,1 0 0,0 0 0,0 1 0,0-1 0,0 0 0,0 1 0,0-1 0,0 0 0,-1 3 0,-16 44-25,11-21 80,-9 57 0,15-73-47,1-1 0,-1 0 0,2 1 0,-1-1 0,1 0 0,1 0 0,0 0 0,0 0 0,6 14 0,-2-9-30,1-1 0,1 1 0,0-1 0,19 24 0,-23-33-58,0 0 1,0-1-1,1 1 1,0-1 0,0 0-1,0-1 1,1 1-1,-1-1 1,1 0 0,-1-1-1,1 1 1,0-1-1,0 0 1,0 0 0,1-1-1,7 1 1,0 0-153,44 1-753,-53-3 770,-1-1 0,1 1 0,-1-1 0,1 0 0,-1 0 0,0 0 0,0-1 0,1 0 0,-1 1 0,0-1 0,4-3 0,-6 3-171,1 0-1,-1-1 1,1 1-1,-1-1 1,1 1-1,-1-1 1,0 0-1,-1 0 1,4-4-1,6-11-957,9-6-628,-1 2 874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32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2334 106 276,'-7'-22'4335,"5"18"-3729,0-1-1,0 0 1,0 0 0,1-1-1,0 1 1,0 0 0,0 0-1,0-1 1,1-9 0,-14-8 7643,11 35-9008,3 15 736,-1 0 1,-7 34 0,4-31 117,1 1 0,2 32 1,-1 10-181,-3 37 176,-10 90 265,-5 17-152,-12 70-89,15-102-18,8 18 105,2-140-144,4-22-44,-2-1 1,-13 51-1,12-69-26,-2 9-11,-17 40 0,24-68 23,-72 152 122,54-121-120,-2-1 0,-1-1 0,-1-1 0,-2-1 0,-1-1-1,-58 49 1,57-56 63,0-2 0,-1 0 1,-40 19-1,-19 2-45,-2-5 1,-1-4-1,-2-3 0,-98 17 1,78-19-123,-138 52 0,51-12 153,-26 18-165,-30 9-20,236-86 81,14-6-24,0 0 0,0 0 0,0 0 0,-1 0 0,1-1 0,-7 1 0,12-2 12,-12 7-927,24-22 752,0 1-1,2 0 1,-1 0 0,2 2 0,0 0 0,0 0 0,1 2 0,0 0 0,1 0-1,0 2 1,1 0 0,0 1 0,22-5 0,-19 4-5,-1-1 0,0-1-1,0 0 1,-1-2 0,24-18 0,47-27-145,-67 43 233,33-27 1,-29 22 589,-44 32-942,-34 27 1003,0 1-135,-1-3 1,-64 36 0,90-60-390,0 2 1,1 0-1,-45 40 0,-13-4 396,82-52-332,0 1-1,0-1 1,1 1-1,-1-1 1,0 1 0,0 0-1,0-1 1,1 1-1,-1 0 1,0 0 0,1-1-1,-1 1 1,1 0-1,-1 0 1,1 0 0,-1 0-1,1 0 1,-1 2 0,19-4 145,14-2-224,174-8 760,-5-1-804,-200 12 89,135 5-608,-135-5 599,0 0 0,-1 1-1,1-1 1,0 0 0,0 0 0,0 1-1,-1-1 1,1 0 0,0 1-1,0-1 1,0 1 0,-1-1-1,1 1 1,0-1 0,-1 1-1,1-1 1,-1 1 0,1 0 0,0-1-1,-1 1 1,0 0 0,1 0-1,-1-1 1,1 1 0,-1 0-1,0 0 1,1 0 0,-1 0-1,0-1 1,0 1 0,0 0 0,0 0-1,0 0 1,0 0 0,0 0-1,0 0 1,0 0 0,0-1 13,0 0 0,0 0 0,0 0 0,0 0 0,0 0 0,0 0 0,0 0 0,0 0 0,1 0 0,-1 0 0,0 0 0,0 0 1,0 0-1,0 0 0,0 1 0,0-1 0,0 0 0,0 0 0,0 0 0,0 0 0,0 0 0,0 0 0,0 0 0,1 0 0,-1 0 0,0 0 0,0 0 0,0 0 1,0 0-1,0 0 0,0 0 0,0 0 0,0 0 0,0 1 0,0-1 0,0 0 0,0 0 0,0 0 0,0 0 0,0 0 0,0 0 0,0 0 0,0 0 0,0 0 1,0 0-1,0 0 0,0 0 0,0 1 0,0-1 0,0 0 0,0 0 0,0 0 0,0 0 0,0 0 0,0 0 0,0 0 0,0 0 0,-1 0 0,8 9 655,-6-8-379,-10-7-98,-8-9-98,0-1 0,-19-22-1,26 27-116,-12-13-17,1-2 0,1 0 0,1-2 0,2 0 0,-26-56 0,39 71-30,0-1 1,1 1-1,0-1 0,1 0 1,1 0-1,0 0 0,1-19 1,0 27-21,0 5-24,29 57-12782,-25-47 11293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3.9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127 185 772,'-112'18'4045,"97"-15"-2527,21-1 243,25-4-968,-8-4-568,-1-1 0,39-18 1,-56 23-210,0 0 0,0-1-1,-1 0 1,1 0 0,-1 0 0,1 0 0,-1-1 0,0 0 0,0 0 0,-1 0 0,1 0 0,-1 0-1,0-1 1,0 1 0,-1-1 0,1 0 0,-1 0 0,2-5 0,-4 6 4,1 1 1,-1 0-1,0 0 0,0-1 1,0 1-1,-1 0 1,1-1-1,-1 1 0,0 0 1,0 0-1,0 0 1,0-1-1,0 1 0,-1 0 1,1 1-1,-1-1 0,0 0 1,0 0-1,0 1 1,0-1-1,0 1 0,-1-1 1,1 1-1,-4-2 1,4 2 51,0 1 0,-1-1 0,1 1 0,-1-1 0,1 1 0,-1 0 0,0 0 1,1 0-1,-1 0 0,0 1 0,0-1 0,0 1 0,1-1 0,-1 1 1,0 0-1,0 0 0,0 1 0,0-1 0,0 0 0,1 1 0,-1 0 1,0-1-1,0 1 0,1 0 0,-1 1 0,1-1 0,-1 0 0,-3 3 0,-3 5-59,0-1 0,0 1 0,1 0-1,1 1 1,-1 0 0,2 0 0,-1 1-1,1-1 1,1 1 0,0 1-1,1-1 1,0 1 0,0 0 0,1 0-1,1 0 1,0 0 0,1 0-1,0 0 1,1 1 0,0-1 0,1 0-1,0 0 1,4 14 0,-1-5 152,-2-11-112,0 1 0,1 0 0,0-1 0,9 20 1,-6-19-101,0 0 0,0 0 1,1-1-1,0 0 1,12 12-1,-15-19-85,-1 0-1,1 1 1,1-1 0,-1-1-1,0 1 1,1 0-1,-1-1 1,1 0-1,0 0 1,-1-1-1,1 1 1,0-1-1,0 0 1,0 0 0,0-1-1,7 1 1,-4-1-156,0 0 0,-1 0 1,1-1-1,0 0 1,-1-1-1,1 1 0,-1-1 1,0-1-1,1 1 0,-1-1 1,0-1-1,-1 1 1,1-1-1,7-6 0,62-39-4406,-63 37 3653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4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285 16 360,'-4'-14'6386,"4"14"-6267,0-1 1,0 1-1,-1 0 1,1 0-1,0 0 1,-1 0-1,1 0 1,0 0-1,0 0 0,-1 0 1,-10 15 675,2 2-673,-118 154 1499,62-78-1494,10-22-2683,45-56 846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4.6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74 130 216,'-3'-12'706,"-1"0"0,0 0 0,-1 1 0,0-1 0,0 1 0,-1 1 0,-1-1-1,0 1 1,-9-10 0,4 11 956,15 15-68,15 16-1199,14 10-244,40 52 0,-25-27 57,-10-12 299,-28-31-421,1-1 0,1-1 0,0 0 0,23 19-1,-19-17 203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5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126 104 180,'-18'-28'6103,"13"22"-5045,0-1 0,1 0 0,0-1 1,0 1-1,-5-12 0,3 5 541,6 13-1566,0 1 1,0-1 0,0 1 0,-1 0 0,1-1 0,0 1 0,-1-1 0,1 1-1,0 0 1,-1-1 0,1 1 0,0 0 0,-1-1 0,1 1 0,-1 0-1,1-1 1,-1 1 0,1 0 0,0 0 0,-1 0 0,1-1 0,-1 1-1,1 0 1,-1 0 0,1 0 0,-1 0 0,1 0 0,-1 0 0,1 0-1,-1 0 1,0 0 0,1 0 0,0 0 0,-1 1 0,1-1 0,-1 0 0,1 0-1,-1 0 1,1 1 0,-1-1 0,1 0 0,-1 0 0,1 1 0,0-1-1,-1 0 1,1 1 0,0-1 0,-1 1 0,1-1 0,0 0 0,-1 1-1,1 0 1,-20 25-77,20-26 86,-5 9-22,1-1 1,0 0-1,0 1 1,-4 17 0,7-22-41,0-1 0,0 1 1,0 0-1,1 0 1,-1 0-1,1 0 1,0 0-1,0-1 0,1 1 1,-1 0-1,1 0 1,0 0-1,0-1 1,2 6-1,-2-7-3,0 0 1,0 0-1,1 0 0,-1 0 0,0-1 1,1 1-1,0 0 0,-1-1 0,1 1 1,0-1-1,0 0 0,0 0 0,-1 1 1,1-1-1,1 0 0,-1-1 0,0 1 1,0 0-1,0 0 0,0-1 0,1 0 1,-1 1-1,0-1 0,0 0 0,1 0 1,-1 0-1,0 0 0,0-1 0,1 1 1,-1 0-1,0-1 0,0 0 0,3 0 1,-2-1-1,0 1-1,0-1 1,0 1 0,0-1 0,0 0 0,0 0-1,0 0 1,-1 0 0,1-1 0,-1 1 0,0-1-1,1 1 1,-1-1 0,0 0 0,-1 0 0,1 0-1,0 0 1,-1 0 0,0 0 0,2-5 0,-3 5-45,0 0-1,0 0 1,0-1 0,-1 1 0,1 0 0,-1 0 0,0 0 0,0 0 0,0-1 0,0 1 0,0 0-1,-1 1 1,-1-4 0,2 4-26,0 0 1,-1 0-1,1 0 0,0 0 0,-1 1 0,1-1 1,-1 0-1,1 1 0,-1 0 0,0-1 0,1 1 1,-1 0-1,0 0 0,0 0 0,0 0 0,0 0 1,0 0-1,0 0 0,0 1 0,-4-1 0,4 0-321,0 1 0,1 0-1,-1 0 1,0 0 0,1 0-1,-1 0 1,0 1 0,1-1-1,-1 0 1,0 1 0,1-1-1,-1 1 1,1-1 0,-1 1-1,1 0 1,-1 0 0,1 0-1,-1 0 1,1 0 0,0 0-1,-1 0 1,1 0 0,-2 3-1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7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64 214 308,'-5'-2'5890,"1"-9"-5687,3 10 427,1-7-32,-3-3 446,0 8-909,1-1 1,0 1 0,0-1-1,0 0 1,0 1 0,0-1-1,1 0 1,-2-7 0,-10-19 1577,12 27-1261,-9-14 350,9 16-771,1-1 0,-1 1 0,0-1 0,0 1 0,1-1 0,-1 1 0,0-1 0,1 1 0,0-1 0,-1 0 0,1 1 0,0-1 0,0 0 0,0 1 0,0-1 0,0 0 0,0 1 0,0-1 0,1 1 0,-1-1 0,0 0 0,1 1 0,0-1 0,-1 1 0,1-1 0,0 1 0,0-1 0,0 1 0,-1 0 0,3-2 0,3-2-41,0 0 0,0 1 0,1 0 0,-1 1 0,1-1 0,0 1 0,0 0 0,0 1 0,1 0 0,-1 0 0,0 1 0,1-1 0,14 1 0,-7 1 70,0 1-1,0 0 1,0 1 0,0 0 0,0 2 0,16 5 0,-27-8-91,-1 1 1,1 0 0,-1-1-1,1 1 1,-1 1-1,1-1 1,-1 0 0,0 1-1,0 0 1,-1-1 0,1 1-1,0 0 1,-1 1 0,0-1-1,3 5 1,-2-1 29,0-1 0,0 1 0,-1 0 0,0 0 0,0 0 0,0 1 0,-1-1 0,0 8 0,-1-4-3,0-1 0,0 0 0,-1 1 1,0-1-1,-1 0 0,0 1 0,-1-1 0,0 0 0,0 0 1,-1-1-1,-10 18 0,10-21-3,-4 6 57,0 0-1,0 0 0,-1 0 0,-1-1 1,0-1-1,-1 0 0,0 0 0,-23 15 1,28-21-80,1-1 1,-1 1-1,1 1 1,0-1-1,-7 8 1,11-10 55,-1 0 0,0 0-1,0 0 1,0-1 0,0 1 0,0 0 0,0-1 0,0 1-1,-1-1 1,1 0 0,-5 2 0,5-2 91,21-26-10705,-17 23 9734,1 0 0,5-4 0,-4 5-159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8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46 148,'-12'-8'8702,"12"8"-8693,1-2 2,-1 0 1,1-1-1,0 1 1,1 0-1,-1 1 1,0-1 0,0 0-1,1 0 1,-1 0-1,1 1 1,0-1-1,-1 1 1,1-1-1,0 1 1,0 0 0,0 0-1,0 0 1,0 0-1,0 0 1,0 0-1,3 0 1,-1-1-16,0 2 0,0-1-1,0 0 1,0 1 0,0 0 0,0 0 0,0 0 0,0 1-1,0-1 1,0 1 0,0 0 0,0 0 0,-1 0 0,1 1-1,0-1 1,0 1 0,-1 0 0,1 0 0,-1 0 0,0 0-1,1 1 1,-1-1 0,0 1 0,-1 0 0,1 0 0,0 0 0,2 5-1,2 0 25,-2 1-1,1-1 0,-1 1 0,-1 0 1,1 1-1,-1-1 0,-1 1 0,0-1 1,0 1-1,1 16 0,-2-7-25,1 3 475,-2-1 0,0 0 0,-3 33 0,1-51-347,0 0 0,0 0-1,-1 0 1,1 0 0,-1 0-1,1-1 1,-1 1-1,0 0 1,0-1 0,0 0-1,0 1 1,0-1 0,-1 0-1,1 0 1,-1 0-1,1 0 1,-1-1 0,0 1-1,1-1 1,-1 0 0,-6 2-1,-4 2 189,0-1 0,0-1 0,-17 2-1,10-3 11,1-2 1,0 0-1,-34-5 0,45 4-294,-140-28-127,80 18-363,65 10 248,-8-4-99,42-23-12645,-11 17 11156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9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69 186 64,'-6'-1'665,"1"-1"0,0 1 1,0-1-1,0-1 0,0 1 0,0-1 0,1 0 0,-1 0 1,1 0-1,0 0 0,-6-6 367,4-12 1213,7 16-2173,0 1 0,0 0-1,0 0 1,0 0 0,1 0-1,-1 0 1,1 1-1,0-1 1,0 0 0,1 1-1,-1-1 1,1 1 0,-1 0-1,1 0 1,0 0 0,1 0-1,-1 0 1,5-2 0,-3 3-17,1-1 0,0 2 0,-1-1 1,1 1-1,0 0 0,0 0 1,0 0-1,0 1 0,0 0 1,0 0-1,0 1 0,7 1 0,-3 0-49,0 0 0,-1 0 0,1 1 0,-1 0 0,0 1-1,0 0 1,0 0 0,0 1 0,-1 1 0,0-1 0,0 1-1,0 0 1,-1 1 0,10 11 0,-13-11-50,0 0 1,-1 0-1,0 1 0,-1-1 1,1 1-1,-1 0 1,-1-1-1,1 1 0,-1 0 1,-1 0-1,0 0 1,0 0-1,-2 16 0,0-11 186,-1 0-1,0 0 0,-1 0 0,-1 0 0,0 0 0,0-1 0,-10 15 0,8-14-97,-9 12 79,-25 34 0,22-42 407,11-13 101,9-9-747,60-129-447,-56 125 492,22-45-238,3 1 0,71-97-1,-98 147 312,1-1-1,-1 0 1,0 0-1,0 0 1,0-1-1,-1 1 1,1-1 0,-1 0-1,0 1 1,0-1-1,-1 0 1,2-8-1,-3 12 403,3-12 179,-3 12-189,0 3 302,-11 14-730,0 2 0,-13 29-1,19-35-13,1 0 0,1 1 0,0-1 0,1 1 0,0 0-1,1 0 1,0 0 0,1 0 0,1-1 0,0 1-1,5 25 1,-4-32 52,0 0 0,0 0 0,1-1 0,0 1 0,0 0 0,0-1 0,1 0 0,0 0 0,0 0 0,0 0 0,0-1 0,1 1 0,0-1 0,0 0 0,0 0 0,0-1 0,1 0 0,-1 0 0,1 0 0,0 0 0,0-1 0,8 2 0,5 0-17,0-1 0,0-1 0,0-1-1,0-1 1,39-4 0,-50 2-187,1 0 0,0 0 0,-1-1 0,0 0 0,15-7 0,-10 4-712,-11 5 286,-7-20-5207,-22 2 2170,13 12 2543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0.2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94 460,'-2'-1'56,"-4"1"157,1 0 1,0-1-1,0 0 1,0-1-1,0 1 1,1-1 0,-1 0-1,0 0 1,1 0-1,-1 0 1,-5-5-1,8 5-152,-6-10 1471,5 5-11,3 7-1487,-1-1 1,1 1-1,-1 0 1,1 0-1,0 0 0,-1 0 1,1 0-1,0 0 1,-1-1-1,1 1 0,-1 0 1,1 0-1,0 0 1,0-1-1,-1 1 1,1 0-1,0 0 0,-1-1 1,1 1-1,0 0 1,0-1-1,-1 1 0,1 0 1,0-1-1,0 1 1,0-1-1,0 1 0,0 0 1,-1-1-1,1 1 1,0-1-1,0 1 1,0 0-1,0-1 0,0 1 1,0-1-1,0 1 1,0 0-1,0-1 0,1 1 1,-1-1-1,19-10 639,44-4-792,-32 10-34,38 0-1,-58 4 152,-1 1 1,0 1-1,0 0 0,0 0 1,-1 1-1,1 1 0,18 6 1,-27-9 3,0 1 0,0 0 0,0 0 0,0 0 0,0 0 0,0 0 0,0 0 0,-1 0 0,1 0 0,0 1 0,-1-1 0,1 0 0,0 0 0,-1 1 0,0-1 0,1 0 0,-1 1 0,0-1 0,0 0 0,1 1 0,-1-1 0,0 0 0,0 1 0,-1-1 0,1 0 0,0 1 0,0-1 0,-1 0 0,0 2 0,-12 36 108,0-13 127,-1-2 0,-1 1 0,-32 38 0,44-59-239,0-1 0,0 2 0,1-1 0,-1 0 0,1 1 0,0-1 0,0 1 0,1 0 0,-1-1 0,1 1 0,-1 8 0,2-10 74,8 16 135,-3-17-170,-1 0 1,0 0-1,1 0 0,-1 0 1,1-1-1,-1 0 1,1 0-1,0 0 1,0 0-1,-1-1 1,1 0-1,0 0 1,6-1-1,10-1 514,38-10 0,-13 1-524,-20 1 26,-9 2-2279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1.0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12 304,'-37'-5'7281,"64"4"-7380,134-4-636,-162 9 725,1-4 15,0 1-1,0-1 1,0 1-1,0-1 1,0 0-1,0 1 1,-1-1-1,1 1 0,0-1 1,0 0-1,0 1 1,0-1-1,0 1 1,-1-1-1,1 0 1,0 1-1,0-1 1,-1 0-1,1 1 1,0-1-1,0 0 1,-1 1-1,1-1 1,0 0-1,-1 0 1,1 1-1,-1-1 1,1 0-1,0 0 1,-1 0-1,1 1 1,-1-1-1,-50 5 227,-48 8-96,88-9 941,27-4-976,42-4-765,-44 3 757,58-7 99,42-2 1023,-72 7-2872,-40 3 1013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1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358 72 100,'22'-40'2469,"-21"38"-2084,11-14 1662,-4 8 481,-9 7-2494,1 1-1,0 0 1,0-1 0,-1 1-1,1 0 1,0-1 0,0 1-1,-1 0 1,1-1-1,0 1 1,-1 0 0,1 0-1,-1-1 1,1 1 0,0 0-1,-1 0 1,1 0-1,-1 0 1,1-1 0,0 1-1,-1 0 1,1 0 0,-1 0-1,1 0 1,0 0-1,-1 0 1,1 0 0,-1 0-1,1 0 1,-1 0 0,1 1-1,-1-1 1,-1 1-12,0 0 1,0 0 0,0 0 0,1 0-1,-1 0 1,0 1 0,0-1-1,1 1 1,-1-1 0,1 1-1,0 0 1,-1-1 0,1 1-1,0 0 1,0 0 0,-2 4-1,-4 5 23,-17 23-88,-108 166 392,-8 44 1656,134-235-1834,0-1 0,0 1 1,-1-1-1,0-1 0,-13 11 0,17-15-98,1-1 386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35.2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26 201 1096,'-26'-9'7076,"45"9"-7148,574-95 654,-272 34-559,-124 26-161,-395 82-2227,162-35 932,-64 30 0,66-26-284,31-15 1409,-48-10 4689,48 9-4020,-1 0 0,1 0 0,0 0 0,-1 1 0,1 0 0,0 0 0,-1 0 0,1 0 0,0 0 0,-6 4 0,7-4-281,1 1 1,0-1 0,0 1-1,0-1 1,0 1-1,0 0 1,0 0 0,0-1-1,1 1 1,-1 0-1,1 0 1,-1 0 0,1 0-1,0 0 1,0 0-1,-1 0 1,2 0 0,-1 3-1,0 2 151,-3 330 2168,6-161-1709,7-54-2301,-7-107-1771,-3-14 3197,1-1 0,-1 0 0,0 1 0,0-1 0,0 1 0,0-1 1,1 1-1,13 3-5733,-3-9 4222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2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74 168,'-21'0'3335,"-4"0"1112,37-1-3379,41-1-1265,65-1 304,209-35 0,-286 27-109,0 1 242,-38 11-1016,-13 0-1489,8-1 1796,0 0-1,-1 0 0,1 0 1,0 0-1,0 0 0,-1-1 0,1 1 1,0-1-1,0 0 0,-4-1 0,-3-4-51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2.6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24 118 136,'-7'-25'1639,"14"-50"2877,-8 57 2775,-4 30-7211,1 0 0,0-1 0,1 1 0,1 0-1,0 1 1,-1 17 0,3 85 256,1-58-246,-1 0 34,6 186 627,-5-216-1922,1-76-11559,-4 43 11317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4.8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277 113 340,'0'0'2321,"4"-21"-1400,-1 15-692,0 1 130,0 1 1,-1-1-1,0 0 1,0 0-1,0 0 1,0 0-1,1-11 494,0 0 440,-4 15-1270,0-1 1,0 1-1,0 0 1,1 0-1,-1-1 0,-1 1 1,1 0-1,0 0 1,0 0-1,0 0 1,-1 0-1,1 0 1,0 0-1,-1 0 0,1 1 1,0-1-1,-4 0 1,-8 10 60,-1 0 0,1 2 0,-14 14 0,9-5 101,-6 9 151,17-17 64,1 1 0,0 0 0,0 0 0,2 0 0,-1 1 0,-3 22 0,-4 16 351,7-32-541,-6 37 0,1 150 758,-15 95 685,17-236-1301,-16 82-290,4 58 900,12-86-702,2-41 59,4 94-1,3-158-272,1 23 106,11 64-1,-1-38-30,-8-34-55,13 44 0,-13-63-53,0-1 0,0 0 0,1 0 0,0 0 0,1 0 0,0-1 0,14 17-1,113 107 222,-89-91-175,-11-10-45,1-1 1,1-1-1,2-2 0,1-1 1,78 40-1,-98-60-43,1-1 0,0 0 0,1-1 0,-1-1 0,1-1-1,30 1 1,118-8-387,-161 4 395,13-2-263,0-1 0,24-7 0,-19 4-808,-24 6 629,1-1 1,-1 1-1,0-1 0,1 1 0,-1-1 0,0 0 0,1 1 1,-1-1-1,0 0 0,0 0 0,1 0 0,-1 0 0,1-1-462,-1 1 462,0 0 0,0-2 0,9-21-3742,-6 8 2652,0 6 150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7.1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98 40,'8'-25'680,"-7"22"-453,1 0 0,-1-1-1,0 1 1,0 0-1,0-1 1,0 1-1,0-5 1,3-16 2158,-2 11 863,-3 13-3220,1-1-1,0 1 1,0 0-1,0-1 0,-1 1 1,1 0-1,0 0 0,0-1 1,-1 1-1,1 0 1,0 0-1,0-1 0,-1 1 1,1 0-1,0 0 1,-1 0-1,1 0 0,0-1 1,-1 1-1,1 0 1,0 0-1,-1 0 0,1 0 1,-1 0-1,1 0 1,0 0-1,-1 0 0,1 0 1,0 0-1,-1 0 0,-2 0 34,-10 42-84,4 77 181,-1 6 760,10-110-915,1 1 0,0-1 0,1 0 1,1 0-1,0 0 0,7 17 1,-6-23 32,1-1 0,0 1 0,1-1 0,0 0 0,0 0 0,1-1 0,0 1 0,10 7 0,-15-13-10,1 0 0,0 0-1,0-1 1,-1 1 0,1-1-1,0 0 1,0 0 0,0 0-1,0 0 1,1-1 0,-1 1-1,0-1 1,0 1 0,0-1-1,0 0 1,1 0 0,-1-1-1,0 1 1,0-1 0,0 0-1,0 1 1,4-3 0,2 0 34,0 0 0,-1-1 0,1-1 1,-1 0-1,0 0 0,9-6 0,-9 3 20,0 1 0,-1-1 0,0 0 0,0 0 0,-1-1 0,0 0 0,0 0 0,-1 0 0,8-21-1,-1-4-137,12-56-1,-20 73 162,10-71-258,-8 38 89,4 0 1549,-10 48-1237,1-4 203,1 0-200,-6 8-1032,2 0 723,0 1 1,0 0-1,0 0 1,1 0-1,0 1 1,0-1-1,-1 0 1,2 0-1,-2 7 1,-6 41 228,7-38-213,-14 126 413,12-118-219,-2 1-1,0-1 1,-1 0-1,-14 30 1,6-14 216,12-34-399,0 1 1,0 0-1,0-1 1,-1 1 0,1-1-1,-6 6 1,-8 11-319,13-17 353,1 0 1,-1 0 0,0-1-1,0 1 1,0-1 0,-1 1-1,-4 1 1,-6 6 69,13-9-118,-10 3-130,-5-1 133,-18-4 22,29 1 22,2 0 7,0-2 11,-6-5-69,0-1-1,1-1 1,0 0 0,0 0 0,1 0-1,0-1 1,0 0 0,1 0-1,1-1 1,-1 0 0,-6-21 0,10 25 44,1-1 0,-1 1 0,1 0 0,1 0 0,-1-1 1,1 1-1,0-1 0,1 1 0,0 0 0,0-1 0,1 1 0,-1 0 1,5-11-1,8-44-535,-11 40 426,1 1-1,1 1 0,1-1 1,16-35-1,-21 53 88,0 1 0,0-1 0,0 0 1,0 0-1,0 1 0,-1-1 0,1 0 1,-1 0-1,0-5 0,2 3 101,-13 19-78,9-12-28,1 1 1,-1 0 0,1 0-1,0 0 1,0 0 0,0 0-1,0 0 1,1 0 0,-1 3-1,0 2-23,-8 27-32,5-21 145,0 1-1,0 0 0,2-1 0,0 1 1,0 0-1,1 0 0,1 0 1,1 0-1,4 25 0,2-2-139,-7-31 95,1-1 0,0 1 0,0 0 0,0-1 0,1 1 0,0-1 0,1 0 0,-1 0 0,1 0 0,5 8 0,7 6-159,-14-18 199,0 0 0,0 0 1,1 1-1,0-1 0,-1 0 1,1 0-1,0 0 0,0-1 0,0 1 1,0 0-1,0-1 0,0 1 1,1-1-1,-1 0 0,0 1 0,1-1 1,-1 0-1,1-1 0,-1 1 1,1 0-1,3 0 0,1-1-80,1 1 0,-1-1 0,1 0 0,-1-1 0,0 1 0,1-2-1,-1 1 1,0-1 0,0 0 0,1 0 0,-2-1 0,1 0 0,0 0 0,-1-1 0,1 0-1,-1 0 1,0 0 0,0-1 0,-1 0 0,1 0 0,-1 0 0,0-1 0,0 0 0,-1 0-1,0 0 1,0 0 0,0-1 0,-1 1 0,0-1 0,2-8 0,7-21 676,-4 16-827,-2 1 1,0-1-1,-2 0 0,0-1 0,2-33 1,-4 18 51,-1 26 153,0-1 1,-1 0-1,0 1 0,-3-21 0,2 13-49,0 9 169,-11 19-659,7-1 599,0 0-1,1 0 1,0 1 0,0-1 0,1 1 0,1-1 0,-1 1 0,0 18-1,-2-1-129,2 0 0,2 1 0,0-1 0,2 1 0,5 37 0,18 48 714,-20-103-711,1-1-1,0 0 1,0 0 0,1 0-1,0-1 1,1 0 0,0 0 0,0 0-1,1-1 1,-1 0 0,2-1-1,11 9 1,-12-12 63,-1 1 0,0-1-1,1 0 1,0 0 0,0-1 0,0 0-1,0-1 1,0 0 0,0 0 0,0 0 0,0-1-1,1-1 1,11-1 0,-12 0 88,1-1 1,0 0 0,-1 0-1,1-1 1,-1 0 0,12-9-1,-17 11-108,0 0 0,0-1 0,0 1 0,-1-1 0,1 1 0,-1-1 0,0 0 0,0 0 0,0 0 0,0 0-1,0 0 1,-1 0 0,1-1 0,-1 1 0,0-1 0,0 1 0,0-1 0,0 1 0,-1-1 0,1-3 0,0-4-755,1-14 2576,-6 13-5010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3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7 114 36,'2'20'3030,"-4"-37"-654,-5 3-1993,11 8 55,8-29 642,-11 35-1048,-1-1 0,0 1 0,1-1 0,-1 1 0,0-1 0,1 1 0,-1-1 1,0 0-1,0 1 0,0-1 0,0 1 0,0-1 0,0 0 0,0 1 0,0-1 1,0 0-1,0 1 0,0-1 0,0 1 0,0-1 0,0 0 0,0 1 0,-1-1 0,1-1 1,-1 3 103,2-1 417,-14 10-589,10-12 385,14 15-306,-7-5-27,0 0 1,-1 1-1,0-1 1,0 1-1,-1-1 0,3 15 1,-5-23-15,62 258 1356,-58-241-1314,1-1-1,0 0 0,1 0 1,1 0-1,10 17 0,-15-29 7,0-1 0,0 0 0,-1 1 0,0-1 0,0 1 0,0 0 0,1 3 0,4 13-417,-5-19 277,6 6 135,-7-7-28,0 1 1,0-1-1,1 0 1,-1 1-1,0-1 0,0 1 1,1-1-1,-1 1 1,0-1-1,1 0 0,-1 1 1,0-1-1,1 0 1,-1 1-1,1-1 0,-1 0 1,0 0-1,1 1 1,-1-1-1,1 0 0,-1 0 1,1 0-1,-1 1 1,2-1-1,1-1 65,0 0-1,0 0 0,0 0 1,0 0-1,0-1 1,0 1-1,0-1 1,-1 0-1,1 1 1,0-1-1,-1 0 1,0-1-1,3-2 1,32-37-64,-27 29-69,-1-1-1,0 0 0,-2-1 0,1 0 0,7-24 0,19-85 45,-24 92-179,-7 27 161,-1-1 0,0 0 0,0 1 0,-1-1-1,0 0 1,0 0 0,0 0 0,-1 0 0,1 0 0,-1 0 0,-1 0 0,1 0 0,-3-11 0,-1 7 118,1 0-1,-1 1 1,-1-1 0,0 1-1,0 0 1,-1 0 0,0 0-1,-12-12 1,14 17-223,3 3 88,0 0 0,0 0 0,1 0-1,-1 0 1,0 0 0,0 0 0,-1 1-1,1-1 1,0 1 0,0-1-1,0 0 1,0 1 0,-1 0 0,1-1-1,0 1 1,0 0 0,-1 0 0,-1-1-1,0 7-26,0 0-1,1 1 0,0-1 0,0 0 0,-1 9 0,-1-1 37,3-12 36,1 1 0,-1 0 0,1-1 1,0 1-1,0-1 0,0 1 1,0 0-1,1-1 0,-1 1 0,1-1 1,-1 1-1,1-1 0,0 1 0,0-1 1,0 1-1,0-1 0,1 0 0,-1 0 1,0 1-1,1-1 0,2 2 0,4 5 136,1 0-1,0-1 0,12 9 1,-14-12-21,1 0-121,1-1-1,1 1 1,-1-2-1,0 0 1,1 0 0,0 0-1,-1-1 1,16 1-1,-16-3 4,1-1 0,-1 0 0,0 0 0,0-1 0,0 0 0,0 0 0,0-1 0,0 0 0,-1-1 0,1 0 0,-1-1 0,0 1 0,0-1 0,-1-1 0,1 1 0,10-12 0,-13 11 130,0 0 1,0 1 0,-1-2-1,0 1 1,0 0-1,3-9 1,-13 23-313,0 0 0,0-1 0,-1 0 0,0 0 1,0 0-1,-1-1 0,1 0 0,-2 0 0,1-1 0,-11 5 1,17-10 184,0 1-1,-1 0 1,1-1 0,0 1 0,0 0 0,-1 0 0,1 0 0,0 1 0,0-1 0,1 0 0,-1 1 0,0 0-1,-2 1 1,3-1 61,-8 1-72,9-2 8,-1-1 0,1 1 0,0-1 0,-1 1 0,1-1 1,-1 0-1,1 1 0,-1-1 0,1 0 0,-1 0 0,1 1 0,-1-1 0,0 0 0,1 0 0,-1 0 1,1 0-1,-1 0 0,1 1 0,-1-1 0,0 0 0,1 0 0,-2-1 0,-39 7 352,39-6-309,-19-2-119,-12-14 652,31 14-613,1 1-1,0 0 1,-1-1-1,1 1 1,0-1 0,0 0-1,0 1 1,0-1-1,0 0 1,0 0-1,0 1 1,1-1 0,-1 0-1,1 0 1,-1 0-1,1 0 1,0 0 0,0 0-1,0 0 1,0 0-1,0 0 1,0 0-1,1-2 1,-8-80-657,7 81 591,-3-14-221,4 16 348,2-5 20,-3 9-512,-4 21-31,2-2 639,0 1 0,-8 35 1,-2 6 145,7-33-397,-11 33 0,9-35 142,-6 33 1,12-54-39,-1 1 1,0-1-1,0 0 0,-6 12 1,5-12 13,0 0 0,0 0 1,1 1-1,0-1 0,1 1 1,-1-1-1,1 18 0,-2-2 447,3-22-510,-15 1 456,28-5 225,-11 1-280,-26-29-886,16 15 560,0-1 1,2-1-1,-1 0 0,2 0 1,0 0-1,-2-18 1,-3-8 49,-59-221-170,65 249-80,0 0 9,0-1-1,1 0 1,-1-18 0,4 31 150,0 0 0,-1 1 1,1-1-1,-1 0 0,0 1 1,0-1-1,0 0 0,-1-2 0,-1-1 115,2 6-433,-7 12 325,7-7 82,1 1-1,0 0 1,-1 0 0,2-1-1,-1 1 1,1 0 0,0 0-1,0-1 1,3 8 0,-3-11-61,0 0 0,-1 0 0,1 0 0,-1 0 0,1 0 1,-1-1-1,0 1 0,1 0 0,-1 0 0,0 0 0,-1 0 1,1 2-1,-1 6 1536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45 272,'-6'0'506,"-1"1"-1,0 0 1,0-1-1,1-1 1,-1 1-1,0-1 1,-7-1-1,-24-2 967,2 1 84,33 2-1473,-1 0-1,0 1 1,0 0-1,0 0 0,0 0 1,0 0-1,0 0 1,0 1-1,0 0 0,-5 1 1,8-1 71,53-1-64,5 1 64,63-8-1,-105 3 1822,-29 0-1683,-32 0-542,-2 5 206,-85 13-1,118-10-1008,33-5 948,30-5 183,111-17-184,-101 13 463,-56 10 5,-22 3-433,-38 4-557,21-2 394,-41 1 0,71-6 290,0 1 0,1 0 1,-1 0-1,1 1 0,-12 4 1,13-4-521,-1 0 0,0-1 0,0 1 0,0-1 0,-10 1 1,16-1 374,0 0 0,0 0 1,0 0-1,0 0 0,0 0 1,0 0-1,0 0 0,0 0 1,1 0-1,-1 0 0,0 0 1,1 0-1,-1 0 0,1 0 0,0 2 1,2-2-42,-1 0 0,0 1 0,1-1 0,0 0 0,-1-1 0,1 1 1,0 0-1,-1-1 0,1 1 0,0-1 0,-1 0 0,1 0 0,0 0 0,0 0 0,-1-1 1,1 1-1,0-1 0,-1 0 0,4 0 0,3-3-313,1 0 0,-1 0 0,14-10 0,-3 2-235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7.3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139 186 200,'0'-16'1252,"3"-40"1531,0 35-1041,-1-1 1,0-23-1,-2 44-1572,0 0-1,-1 0 0,1-1 1,0 1-1,-1 0 0,1 0 1,0 0-1,-1 0 0,1 0 1,-1 0-1,0 0 0,1 0 1,-1 0-1,0 0 0,1 1 1,-1-1-1,0 0 0,0 0 1,0 1-1,0-1 1,0 0-1,0 1 0,-2-2 1,3 2-128,-1 0 0,1-1 1,-1 1-1,1 0 0,-1 0 1,1 0-1,-1-1 1,1 1-1,-1 0 0,1 0 1,-1 0-1,1 0 0,-1 0 1,1 0-1,-1 0 1,1 0-1,-1 0 0,1 0 1,-1 0-1,1 0 1,-1 0-1,1 0 0,-1 0 1,1 1-1,-1-1 0,1 0 1,-1 0-1,1 1 1,-1-1-1,1 0 0,0 1 1,-1-1-1,1 0 0,-1 1 1,1-1-1,0 1 1,-1-1-1,1 0 0,0 1 1,-1 0-1,-13 109 94,5 0 1,5 130-1,4-196-61,7 189 1885,-17-450-2202,10 147-51,-7-222-459,-5 235 669,9 45 48,2 10-1,-1 2-320,0 1 301,-1 0 1,1 0 0,0 0-1,0 0 1,0 0 0,0 0 0,0 1-1,-2 2 1,-2 7 44,0 1 0,1-1 0,1 1 0,0 0 0,1 1 0,0-1 0,1 1 0,0-1 0,0 23 0,2 30-214,3-1 0,14 88 1,-13-105-3092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8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113 22 220,'-112'5'6676,"127"6"-6113,-5-6-420,-1 0 0,1-1 0,0 0 0,1-1 0,-1 0 0,1-1 0,15 3 0,81 4 107,26-3-146,192-1-44,832-45-227,-268 1 49,-515 33-1,-371 6 65,-9-1-91,-1 0 0,1 0 0,0 0 0,0 1 0,-7 1-1,10-1-10,-24 1-1291,-48 10 0,-9 0-1583,60-11 2246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9.0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63 125 224,'23'-74'3236,"-16"48"-937,-5 7 905,-2 19-3148,0 0 1,0-1-1,0 1 1,-1 0 0,1-1-1,0 1 1,0 0-1,0-1 1,-1 1 0,1 0-1,0 0 1,0-1 0,-1 1-1,1 0 1,0 0-1,-1 0 1,1-1 0,0 1-1,-1 0 1,1 0-1,0 0 1,-1 0 0,1 0-1,0 0 1,-1 0 0,1 0-1,0 0 1,-1 0-1,1 0 1,0 0 0,-1 0-1,1 0 1,-1 0-1,1 0 1,0 0 0,-1 0-1,1 0 1,0 0 0,-1 0-1,1 1 1,0-1-1,-1 0 1,0 1-53,0 0 1,0 0-1,0 0 1,0 0-1,1 0 1,-1 0-1,0 0 0,0 0 1,1 0-1,-1 1 1,1-1-1,-1 0 1,1 0-1,0 0 0,-1 1 1,1-1-1,0 3 1,-4 27 139,3-24-120,-7 70 264,-9 52 534,-19 112 320,32-183-1621,24-50-8428,-19-8 8802,0-1-1,-1 1 1,1-1-1,0 0 0,-1 1 1,1-1-1,0 0 0,-1 0 1,1 0-1,-1 1 1,0-1-1,1-2 0,14-15-1775,4 0 716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9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88 119 176,'-9'-4'1597,"2"1"-962,1 0 1,-1-1-1,1 0 0,0 0 1,-1 0-1,2 0 0,-1-1 1,1 0-1,-1-1 0,-5-7 0,10 11-402,0 0-1,0 0 0,0 0 1,1 0-1,-1 0 1,1 0-1,-1 0 0,1 0 1,0 0-1,-1 0 0,1-1 1,0 1-1,1 0 0,-1 0 1,1-3-1,-1 4-218,1 0 0,0 0 0,0-1 0,0 1 0,0 0 0,0 0-1,0 0 1,1 0 0,-1 0 0,0 0 0,0 0 0,1 1 0,-1-1 0,0 0 0,1 1 0,-1-1 0,1 1 0,-1-1 0,1 1 0,-1 0-1,1 0 1,-1 0 0,1 0 0,1 0 0,7-1 12,7-2 17,0 2 0,0 0 0,0 1 0,0 0 0,0 1 0,0 1 0,-1 1 0,24 7 0,-27-5-107,0 0 1,0 1-1,0 1 0,-1 0 1,16 13-1,-25-18 32,0 1-1,0-1 1,-1 1 0,1-1-1,-1 1 1,0 0 0,1 0-1,-1 0 1,-1 1-1,1-1 1,0 0 0,-1 1-1,0-1 1,1 1 0,-1-1-1,-1 1 1,1-1-1,0 1 1,-1 0 0,0-1-1,0 1 1,0 0 0,0 0-1,-1-1 1,-1 8-1,-1-3-49,0 1 0,-1-1 0,0 1 0,0-1 0,0 0 0,-1-1 0,-1 1 0,1-1 0,-10 10 0,-8 4 140,-37 28 0,35-30 495,-35 34-1,55-49-457,1 1-133,-1 0 0,1 0 0,0 0 0,0 0 1,0 0-1,-5 12 0,8-16 32,1 1 0,-1 0 0,1 0 0,0 0 0,-1 0 0,1 0 0,0 0 0,0 0 0,0 0 0,1 0 0,-1 0 0,0 0 0,1-1 0,0 1 0,-1 0 0,1 0 0,0 0 1,0-1-1,0 1 0,0 0 0,0-1 0,0 1 0,0 0 0,0-1 0,1 0 0,-1 1 0,1-1 0,1 1 0,2 1 59,-1 0-1,1-1 1,-1 1 0,1-1 0,0 0-1,0-1 1,0 1 0,8 0 0,-6 0-3,15 2 47,0-1 1,0 0-1,0-2 0,41-2 0,88-19-609,-146 19 491,12-1-330,1-1 1,-1-1-1,0 0 1,0-2 0,-1 0-1,1-1 1,16-9-1,-32 15 139,0 0 0,-1 0 0,1 1 0,0-1 0,-1 0 0,1 0 0,-1 0 1,1 0-1,-1 0 0,0 0 0,1 0 0,-1 0 0,0 0 0,1 0 0,-1 0 0,0 0 0,0 0 0,0 0 0,0 0 0,0 0 0,0 0 0,-1 0 0,1 0 0,-1-2 0,1-1-865,0 0-203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35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95 206 160,'-3'-5'1165,"-1"0"1,1 0-1,-1 0 1,0 0-1,-1 1 1,1 0-1,-1-1 1,0 2-1,-7-6 2871,11 9-4001,0 1 0,0-1 1,1 1-1,-1-1 0,0 1 0,1-1 1,-1 1-1,1-1 0,-1 1 1,0 0-1,1-1 0,-1 1 1,1 0-1,0-1 0,-1 1 1,1 0-1,0 0 0,-1-1 0,1 1 1,0 0-1,-1 1 0,-4 19 144,-2 22 279,1-13-140,1 0 1,2 1-1,1 57 1,2-80-313,1 0 0,0 0 0,1 0 1,0 0-1,0 0 0,0-1 0,1 1 1,1-1-1,-1 1 0,1-1 1,0 0-1,1 0 0,-1-1 0,1 1 1,1-1-1,-1 0 0,1-1 0,0 1 1,10 6-1,-10-9-29,0 1 0,-1-2 0,1 1 0,0 0 0,1-1 0,-1-1 0,0 1 0,1-1 0,-1 0 1,0 0-1,1 0 0,-1-1 0,1 0 0,-1-1 0,1 1 0,-1-1 0,1-1 0,-1 1 0,0-1 0,1 0 0,-1 0 0,0-1 0,10-6 0,-2 1-32,0-1 1,-1 0-1,0-1 0,-1-1 0,0 0 0,0-1 0,-1 0 0,11-16 0,-17 20 48,0 0 0,0 0 1,0-1-1,-1 0 0,-1 0 0,1 0 0,-1 0 0,-1-1 0,0 1 1,0-1-1,-1 1 0,0-1 0,-1-16 0,-1 13 7,-1 0 1,0 1-1,-1-1 0,0 1 1,-1-1-1,-1 1 0,0 0 1,0 1-1,-12-19 0,9 17 11,-1 1 0,0-1-1,-1 1 1,-1 1 0,0 0-1,0 0 1,-1 1 0,0 1-1,-1 0 1,0 1 0,-1 0-1,0 1 1,0 0 0,0 1-1,-1 1 1,1 0 0,-22-3 0,32 7-22,-1 0 0,1 1 0,0 0 1,-1 0-1,1 0 0,-1 0 1,1 1-1,-1 0 0,1 0 0,0 0 1,0 0-1,-1 0 0,1 1 1,0 0-1,0 0 0,0 0 1,1 1-1,-1-1 0,0 1 0,1 0 1,0 0-1,0 0 0,0 0 1,0 0-1,0 1 0,0-1 1,1 1-1,0 0 0,0 0 0,0 0 1,0 0-1,0 0 0,1 0 1,-2 7-1,2-5-1,0 1 0,0-1-1,1 1 1,0-1 0,0 0 0,0 1 0,1-1 0,0 1 0,0-1-1,1 0 1,0 0 0,0 0 0,0 0 0,1 0 0,-1 0 0,1 0-1,1-1 1,-1 0 0,1 1 0,0-1 0,0-1 0,1 1 0,7 6-1,-4-5-25,1-1 0,-1 0 0,1 0-1,0-1 1,0 0 0,0-1-1,1 0 1,-1 0 0,1-1 0,0 0-1,-1-1 1,1 0 0,0-1 0,0 0-1,13-1 1,-1-2-17,0-1 0,0-1 0,0-1 0,-1-1 0,33-15 0,-53 21 35,0 1 0,1 0 0,-1-1 0,0 1 0,0-1 0,0 0 0,0 1 0,0-1 0,0 0 0,0 0 0,0 0 0,0 1 0,0-1 0,0 0 0,1-2 0,2-3-191,-3 4-220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0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175 86 40,'-12'-14'572,"8"8"174,-1 1 1,1-1-1,-1 1 1,-9-8-1,-3-4 1391,16 15-1762,0 1 0,0-1-1,0 0 1,-1 1 0,1-1-1,-1 1 1,1 0 0,-1-1-1,0 1 1,1 0-1,-1 0 1,-3-1 0,12 27-60,87 123 1500,-56-91-1561,46 90-1,67 232 467,-133-324-687,-3 1 1,-2 0 0,-2 0 0,-3 1-1,-2 1 1,-3-1 0,-5 62 0,-1-93 34,-1-1 0,-1 1 0,-1-1-1,-2 0 1,0 0 0,-2-1 0,0 0 0,-2-1 0,-1 0 0,-23 32 0,-16 13 99,-112 111 0,89-101-364,65-68 154,-1 1-16,1-1 0,0 1 0,1 1 0,0 0 0,0 0 0,2 1 0,-1-1 0,-5 17 0,-3 0-972,14-26 521,-1 0 0,1 0-1,0 1 1,0-1 0,1 1-1,-1-1 1,1 1 0,-1-1-1,1 1 1,-1 7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2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94 124,'-57'6'3392,"11"-13"1420,19 1-3603,-69-2 3741,97 7-4901,1 0 1,0 0-1,0 0 0,0 0 0,0 0 0,0 1 0,0-1 0,0 1 0,1-1 0,-1 1 0,3-1 1,-3 1-5,36-5 57,50 0 0,-1 0-57,96-8 46,55-7-17,-209 17-37,53-16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95 136 588,'-27'-75'4031,"12"31"-884,8 27 1251,5 22-3841,0-3-523,1 1-1,-1-1 1,1 1 0,0-1 0,0 1 0,0-1 0,1 1-1,-1 0 1,0 4 0,-9 139 1165,7-111-912,-4 34 246,1-27-431,2 1 0,2-1 0,2 1 0,5 45 0,-5-87-292,0 1-1,0-1 1,0 1 0,1 0-1,-1-1 1,0 1 0,1 0-1,-1-1 1,1 1-1,0-1 1,-1 1 0,1-1-1,0 1 1,0-1 0,0 0-1,0 1 1,0-1 0,0 0-1,2 2 1,-2-2 68,4 1-1062,-3-2 823,0 0 0,1 0 0,-1-1 0,1 1 0,-1-1-1,1 1 1,-1-1 0,0 0 0,4-1 0,-3 0-101,1 1 0,-1-1 1,0-1-1,0 1 0,0 0 0,0-1 0,0 0 1,0 1-1,0-1 0,2-5 0,5-6-1202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3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8 1184,'-13'-5'2686,"8"2"-2180,-7 14 336,8-6-278,1 1 0,0-1 0,-1 1-1,2 0 1,-1 0 0,1 0 0,0 0-1,0 1 1,1-1 0,-2 8 0,-2 69 1273,4-55-1762,2 144 646,1-65-406,-1-75-856,9 60-1,6-11-8031,-14-74 6754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1.1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57 92 84,'0'-8'559,"0"1"580,0 0-1,0 0 1,-1 0 0,0 0-1,-17-42 7450,7 100-8517,3-1 0,-3 55 0,6 105 616,4 206 29,7-333-912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1.6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106 104 544,'2'-4'609,"0"-1"-1,-1 0 1,1 0 0,-1 0 0,0 0-1,-1 0 1,1 0 0,-1 0 0,0 0-1,0 0 1,-2-8 0,1-9 1398,6 7 911,-10 27-2907,4-5 50,0 0 0,0 0 0,1 0 0,0 0 1,0 0-1,1 0 0,1 11 0,0 0 80,1 85 575,-5-1 0,-28 187 0,2-158-280,16-82-228,-6 57 1,15-63 225,2-17-5904,-17-65-2743,13 28 6362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2.3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1 140 152,'4'-24'1190,"-1"10"-170,1 1-1,1-1 0,0 1 1,1 0-1,22-34 4568,-25 46-5288,3 5-67,0 1-1,0 0 1,-1 0 0,0 1-1,0-1 1,5 8 0,1 0-80,136 181 678,-104-132-533,85 96 1,17-10 99,-105-110-331,-20-66-1649,5-23-6253,-9 15 2835,-12 30 3566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2.7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691 0 472,'-3'1'12639,"-6"14"-14102,-23 29 2325,-2-2-1,-53 50 1,-92 71-386,107-99-531,-38 24 352,68-57-1522,-57 55 0,76-55-2862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5.2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410 765 220,'4'-8'578,"1"1"-1,0-1 1,0 1-1,1 1 0,0-1 1,11-9-1,66-59-914,117-112 302,-163 146 23,-2-1 1,-1-1 0,29-51-1,-57 83 81,0 0 0,-1-1 0,0 1 0,-1-1 0,5-21 0,-8 30-9,0-1 0,-1 1 0,1-1 1,-1 1-1,0-1 0,0 1 0,0-1 1,0 1-1,0-1 0,-1 1 0,0-1 1,0 1-1,0-1 0,0 1 0,0 0 1,-1 0-1,1 0 0,-1 0 0,0 0 1,0 0-1,0 0 0,0 0 0,0 1 1,-5-5-1,-3 0 184,-1 0 0,1 1 0,-1 0 1,0 1-1,-22-8 0,31 12-222,-1 0 0,1 1 0,-1-1 0,1 0-1,-1 1 1,0 0 0,1 0 0,-1-1 0,0 2 0,1-1 0,-1 0 0,1 0-1,-1 1 1,0-1 0,1 1 0,-1 0 0,1 0 0,-1 0 0,1 0 0,0 0-1,0 1 1,-1-1 0,1 1 0,0-1 0,0 1 0,0 0 0,0 0 0,1 0-1,-1 0 1,0 0 0,1 0 0,0 0 0,-1 1 0,-1 3 0,-8 19-33,4-9-21,0 1-1,1-1 1,-4 22-1,-54 251 824,31-145-562,-29 246 240,49-294-148,-27 96-1,37-178-266,-135 478 1288,85-360-1233,1-1-121,52-130 36,0 0-1,0 0 1,0 0-1,0-1 1,-1 1 0,1 0-1,0 0 1,0 0 0,-1 0-1,1 0 1,-1-1-1,1 1 1,0 0 0,-1 0-1,0-1 1,1 1-1,-1 0 1,1-1 0,-1 1-1,0-1 1,1 1-1,-1-1 1,0 1 0,0-1-1,0 1 1,1-1-1,-1 0 1,0 1 0,0-1-1,0 0 1,0 0 0,1 1-1,-1-1 1,0 0-1,0 0 1,0 0 0,-2 0-1,0-2 134,-1 0 0,1 0 0,-1 0 0,1 0 0,0-1 0,0 1 0,-4-5 0,-4-2-357,-16-15-424,1-1 0,1-2-1,2 0 1,0-1 0,-23-41 0,44 67 335,0-1 0,0 0 0,0 0-1,0 0 1,1 0 0,-1 0 0,1-1 0,0 1 0,0 0 0,0-1 0,0 1-1,0 0 1,1-1 0,0 1 0,0-1 0,0 1 0,0-1 0,0 1 0,1-1 0,-1 1-1,3-7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5.7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233 252 288,'-233'12'7421,"238"-15"-7413,3 1-21,1 0-1,0 0 1,-1 1-1,14-1 1,24-4-54,223-55 233,-254 57-143,466-140 708,-447 133-749,0 1-1,39-4 1,-60 12-216,-22 5-289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36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12 699 1464,'0'0'4777,"-6"-14"-2961,11-1-1732,1 1 0,0-1 0,0 2-1,2-1 1,0 1 0,15-21 0,4-5-41,25-41-27,44-75-41,-82 129 18,-1 0 0,-1-1 0,-2-1 0,9-34 0,-10 30-3,-6 23 22,0-1-1,0 1 1,-1-1-1,-1 1 1,1-12-1,-2 20-6,0 0 1,0 0-1,0 0 0,0 0 0,-1 0 1,1 0-1,0 0 0,-1 0 1,1 0-1,-1 0 0,1 0 0,-1 0 1,0 0-1,1 0 0,-1 1 0,0-1 1,1 0-1,-1 0 0,0 1 0,0-1 1,0 0-1,0 1 0,0-1 0,1 1 1,-1-1-1,0 1 0,0 0 1,0-1-1,0 1 0,0 0 0,-1 0 1,1 0-1,0-1 0,0 1 0,0 0 1,0 1-1,-1-1 0,-5 0 22,1 0 0,0 1 0,-1 0 0,1 0 0,-10 4-1,-17 6-11,1 2-1,-31 17 0,51-24-45,0 1 0,0 0 0,1 1-1,0 1 1,1-1 0,0 2-1,0-1 1,-8 13 0,15-18 34,0 0 0,1 0 1,-1 0-1,1 0 0,0 0 0,1 1 1,-1-1-1,1 1 0,-1-1 0,2 1 1,-1 0-1,0-1 0,1 1 1,0 0-1,0 0 0,0-1 0,1 1 1,-1 0-1,1-1 0,0 1 0,0-1 1,1 1-1,0-1 0,-1 1 0,1-1 1,1 0-1,-1 0 0,1 0 0,-1 0 1,1 0-1,0-1 0,4 4 1,10 10 1,1-1 1,1 0-1,0-2 1,39 23-1,-47-30 12,16 9 42,104 71 5,-117-76-7,-1 0 0,-1 1 1,0 0-1,0 1 0,-2 0 1,1 1-1,8 16 0,-17-26 48,0 1 0,0-1 1,-1 1-1,1 0 0,-1 0 0,0 0 0,-1 0 0,1 0 0,-1 0 0,0 0 0,0 0 0,0 0 1,-3 9-1,1-3 53,-1-1 1,0 0 0,-1 0-1,0-1 1,-6 11 0,9-18-143,0-1 0,0 1 1,0-1-1,0 1 0,0-1 0,0 1 1,-1-1-1,1 0 0,0 0 0,-1 0 1,1 0-1,-1 0 0,1 0 0,-1 0 0,0 0 1,1 0-1,-1-1 0,0 1 0,1-1 1,-1 1-1,0-1 0,0 0 0,0 0 1,-3 0-1,0 0-22,0-1 0,1 0 0,-1 0 0,0 0 0,0-1 0,-8-3 0,9 3-338,0 0 1,0-1 0,0 1-1,1 0 1,-1-1 0,1 0-1,0 0 1,0 0 0,0 0-1,-4-6 1,6 8 116,0-1 0,1 1 0,-1-1-1,0 1 1,0-1 0,1 0 0,-1 1 0,1-1 0,-1 0 0,1 1 0,0-1 0,-1 0 0,1 0-1,0 1 1,0-1 0,0 0 0,1 0 0,-1 1 0,0-1 0,1 0 0,-1 0 0,1 1-1,-1-1 1,1 1 0,0-1 0,0 0 0,0 1 0,2-3 0,6-9-1016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6.16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62 60 80,'-47'-60'7746,"46"60"-7698,1 0 1,0 1-1,-1-1 1,1 0-1,0 0 1,0 0-1,-1 0 1,1 0-1,0 1 1,-1 0 194,0-1-195,1 0 1,0 0-1,0 0 1,0 1-1,0-1 1,0 0-1,-1 1 1,1-1-1,0 0 1,0 0-1,0 1 1,0-1 0,0 0-1,0 1 1,0-1-1,0 1 1,-1 41-361,2-21 893,-5 219 1464,-1-62-1367,21 202-1,-12-335-599,-2-19 133,8 43 0,1-36-22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7.3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114 352 352,'-7'-19'1809,"5"10"-1080,-1 0-1,0 1 0,-1-1 1,-15-20 1529,19 28-2131,-1 1 1,0 0-1,1-1 0,-1 1 1,0 0-1,1 0 1,-1 0-1,0 0 1,1 0-1,-1-1 1,0 1-1,1 0 1,-1 1-1,0-1 0,0 0-101,0 1-1,0 0 0,0 0 0,0-1 0,0 1 0,0 0 0,0 0 0,0 0 0,1 0 1,-1 0-1,0 0 0,1 1 0,-1-1 0,1 0 0,-1 0 0,1 0 0,0 0 0,-1 2 1,-8 38 179,1 1 0,2-1 0,0 54 0,4-69-177,2 1 1,1-1-1,1 0 1,1 1-1,2-1 1,0 0 0,2-1-1,1 0 1,1 0-1,1 0 1,1-1-1,20 32 1,-27-51-48,0 1 1,0-1-1,0-1 0,1 1 0,0-1 1,0 0-1,0 0 0,0 0 0,1-1 1,-1 1-1,1-1 0,0-1 0,0 1 1,12 3-1,-14-5 2,0-1 1,0 1-1,0 0 1,0-1-1,0 0 1,0 0-1,-1 0 1,1 0-1,0-1 0,0 1 1,0-1-1,0 0 1,0 0-1,-1-1 1,1 1-1,0-1 1,-1 0-1,0 0 0,1 0 1,-1 0-1,0 0 1,0-1-1,0 1 1,0-1-1,4-6 1,3-5-35,-1 0 1,-1-1 0,0 0 0,-1-1 0,0 1-1,-1-1 1,-1-1 0,-1 1 0,0-1-1,-1 0 1,-1 0 0,-1 0 0,0 0 0,-1 0-1,-4-30 1,-29-151-30,25 163 152,-2 0-1,-2 1 1,-24-50 0,29 68 59,-1 1 1,0 1 0,-1-1-1,-1 1 1,0 1-1,-1 0 1,-15-14 0,24 25-114,-1 0-1,0 0 1,-1 0 0,1 0 0,0 1 0,0 0 0,-1-1 0,1 1 0,-1 0 0,1 1 0,-1-1 0,1 1 0,-1-1 0,1 1-1,-1 0 1,0 1 0,1-1 0,-1 0 0,1 1 0,-1 0 0,1 0 0,-1 0 0,-4 3 0,0 0 44,0 0-1,0 1 1,1 0 0,-1 0-1,1 0 1,1 1 0,-12 12 0,15-13-32,0-1 1,0 1 0,1 0-1,-1 0 1,1 0 0,0 0-1,0 0 1,1 0 0,0 0-1,0 1 1,0-1 0,0 0-1,1 8 1,0-4-53,0 0 1,0 0-1,1-1 1,1 1-1,-1 0 1,1 0-1,5 12 0,-3-13-43,1 1-1,0-1 1,0 0-1,0 0 1,1-1-1,1 0 1,-1 0-1,1 0 1,0-1-1,0 0 0,1 0 1,0-1-1,0 0 1,12 6-1,-8-5-69,0-1 0,0-1 0,0 0-1,0-1 1,1 0 0,0-1 0,-1 0-1,1-1 1,0-1 0,16 0 0,-4-3 48,1-1 1,-1-1-1,-1 0 1,41-16-1,-53 16 112,0-1-1,1 0 1,-2 0-1,1-1 1,-1-1-1,0 0 1,-1-1-1,0 0 1,0 0-1,13-17 1,-12 11 84,-2 4 245,0-1 1,14-26 2344,-24 68-2732,1 0 0,2 0 0,0 0 0,3 0-1,0 0 1,14 41 0,-7-39 186,22 38 0,-27-57-258,1 0 0,0-1 0,1 1 1,1-2-1,13 15 0,-21-24 66,1 0 0,-1 0 1,0 0-1,0 0 0,1 0 0,0 0 0,-1-1 0,1 1 0,0-1 1,-1 0-1,1 0 0,0 0 0,0 0 0,0 0 0,0-1 0,0 1 1,0-1-1,0 0 0,0 0 0,0 0 0,0 0 0,4-1 1,-3-1 44,-1 1 1,0-1-1,0 0 1,0 0 0,-1 0-1,1 0 1,0-1-1,-1 1 1,1-1 0,-1 1-1,0-1 1,0 0-1,0 0 1,0 0 0,-1 0-1,1 0 1,-1-1-1,2-5 1,11-34 266,-3-2 1,10-68-1,-2 4 103,-15 96 35,-5 28-451,0 34-41,4-35 89,0 0 0,1-1 0,1 0 0,0 0 0,1 0 0,0 0 0,1-1 0,1 0 0,10 13 0,-12-16-51,2-1 0,-1 0-1,1 0 1,0-1 0,1 0 0,-1 0 0,1-1 0,1-1 0,-1 1 0,1-1 0,0-1 0,20 7-1,-25-11 0,0 1 0,0-1 0,-1 0 0,1 0 0,0 0 0,0-1 0,0 0 0,0 0 0,0 0 0,0-1 0,-1 1 0,1-1 0,-1 0 0,1-1 0,-1 1 0,0-1-1,0 1 1,0-2 0,0 1 0,0 0 0,-1-1 0,7-7 0,-1 1-17,-1-1-1,0 0 1,0 0-1,-1-1 1,-1 0-1,0 0 1,6-19-1,-7 12 139,-1 0 1,0 0-1,-2-1 1,0-34-1,-9-80 901,4 102-607,-1-1 1,-2 0 0,-20-59 0,26 90-252,-5 6-330,3-1 165,0-1 0,1 0 0,-1 1-1,1-1 1,0 0 0,0 1 0,0 0 0,0-1-1,0 1 1,0 0 0,1-1 0,-1 1 0,1 0-1,0 0 1,0-1 0,0 1 0,0 0 0,1 4 0,-1-1-168,1-1 0,0 0 1,0 0-1,0 1 1,1-1-1,-1 0 1,1 0-1,0-1 1,1 1-1,2 5 1,-2-7 24,0 0 1,-1 0-1,1-1 0,0 1 1,1-1-1,-1 0 1,0 1-1,1-2 0,-1 1 1,1 0-1,-1-1 0,1 1 1,0-1-1,4 1 0,1-1-134,-1 0 0,1 0-1,0-1 1,-1 0-1,1-1 1,10-1-1,0-2-326,0-1-1,0 0 1,0-2 0,-1 0-1,19-10 1,-12 1 10,-4 0-15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7.9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71 163 312,'-6'-23'824,"-13"-35"-1,4 12 982,-1 10 3422,4 56-4576,11-11-526,0 1-1,1-1 0,0 1 0,2 12 1,0 14 154,-6 170 888,8 212 195,-2-400-1350,1-1 1,0 1-1,1-1 1,1 0-1,0 0 1,15 30-1,-16-110-11588,-7 50 10101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8.6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99 474 68,'-99'-65'7210,"196"61"-7082,137-24 0,-43-14-349,-71 13 162,-65 26 2923,-54 5-2748,1 5-24,0 0 0,0 0-1,-1 0 1,0 0-1,0 0 1,-1 0 0,0 0-1,0 0 1,-2 11 0,1 42 363,3-39-363,0 3 99,1 0 1,1-1 0,11 35-1,-13-53-164,-1 0 0,1 0 0,0 0 0,1 0 0,-1 0 0,1-1 0,0 1 0,1-1-1,-1 1 1,1-1 0,-1 0 0,1-1 0,0 1 0,1-1 0,-1 0 0,0 1 0,1-2 0,0 1 0,0-1 0,0 1 0,6 1 0,1-2-153,-1 0 1,1-1-1,0 0 1,0-1 0,-1 0-1,1-1 1,0 0-1,-1-1 1,1 0-1,-1-1 1,1 0 0,-1-1-1,0 0 1,0-1-1,-1 0 1,0-1 0,0 0-1,0-1 1,0 1-1,-1-2 1,0 0 0,-1 0-1,0 0 1,0-1-1,0 0 1,-1-1 0,-1 1-1,0-1 1,0-1-1,-1 1 1,0-1 0,5-18-1,-7 12 113,0 1 0,-1-1 0,0 1-1,-2-1 1,0 0 0,-1 0 0,-1 1-1,0-1 1,-1 1 0,-8-26 0,3 20 70,-1 0 1,0 0-1,-2 1 1,0 1-1,-2 0 0,0 1 1,-17-20-1,21 29 45,0 0 0,-1 0 0,0 1 0,0 0 0,-1 1 0,-22-13 0,25 17-49,0 1 1,0-1 0,-1 1 0,1 1 0,-1 0-1,0 0 1,1 0 0,-1 1 0,0 1-1,0-1 1,-14 2 0,16 0-32,0 0 0,0 0 0,-1 1 0,2 0 0,-1 0 0,0 1 0,0-1 0,1 2 0,-1-1 0,-6 5 0,9-5-14,1 0 0,0 0 1,0 0-1,0 0 0,0 0 1,1 1-1,-1-1 0,1 1 0,0-1 1,0 1-1,0 0 0,0 0 1,1 0-1,0 0 0,-1 0 0,2 0 1,-1 0-1,0 7 0,0 0-3,1-1 0,0 1 0,1 0-1,0-1 1,1 1 0,0-1 0,0 0 0,5 12-1,-4-16-48,0 1-1,0-1 0,1 0 1,-1 0-1,2 0 1,-1-1-1,0 1 0,1-1 1,0 0-1,0 0 0,1 0 1,-1-1-1,9 5 0,4 1-19,1-1-1,0 0 1,0-2-1,1 0 1,-1-1-1,2-1 1,-1-1-1,0-1 1,1-1-1,0 0 1,-1-2-1,1 0 1,0-1-1,-1-1 1,1-1-1,34-10 1,8-14-1734,-59 1-3730,-6 23 4889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1.3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11 258 136,'-3'-7'1104,"2"6"-1060,0 0 0,0 0-1,0-1 1,1 1-1,-1 0 1,1 0 0,-1-1-1,1 1 1,-1 0-1,1 0 1,0-1 0,0 1-1,0-1 1,-1 1-1,1 0 1,0-1-1,1 1 1,-1 0 0,0-3-1,4-7 406,-2 4-6,0 0 0,0-1 0,-1 1 0,1-13 3795,-2 19-4212,0 0 0,0 0 0,0 0-1,0 0 1,0 0 0,0 0 0,0 0 0,0 0 0,0 0 0,1 0 0,-1 0 0,0 0 0,1 0 0,-1 1 0,0-1 0,2-2-1,5-1-29,0-2-1,0 1 0,0-1 0,-1 0 0,0 0 0,0-1 0,9-13 0,-2 4 1,4-4-8,-11 14 28,0 0 1,-1 0 0,0 0 0,-1-1-1,5-8 1,-7 13 15,-14 13 218,9-7-240,1 0 1,0 0-1,0 1 0,0-1 1,0 1-1,1-1 0,-1 1 0,0 8 1,-4 10 65,-3 6-20,0 1-1,3 0 1,0 0 0,2 0-1,1 1 1,1-1 0,5 53-1,3-34-191,2 0-1,29 91 0,0-1 891,-30-107-578,16 92 141,13 104 213,-32-212-503,0 1 1,2-1-1,0 0 0,1 0 0,0 0 0,18 26 1,-19-36-32,-1-1 1,1 1-1,0-1 1,0-1-1,1 1 1,-1-1-1,1 0 1,0 0-1,0-1 1,0 0-1,1 0 1,-1-1 0,11 2-1,-10-5 52,-1-1 0,1 0 0,-1-1 0,0 1 0,0-2 0,0 1 0,0-1 0,7-5 0,-3 3-76,-6 3 62,0-1 0,-1 1 1,1-1-1,-1 0 0,0 0 0,0 0 0,5-7 1,-2 2 89,-7 8-174,1 1 1,-1-1-1,1 1 0,-1-1 0,1 1 0,-1-1 1,1 0-1,-1 1 0,0-1 0,1 0 1,-1 1-1,0-1 0,0 0 0,1 1 1,-1-1-1,0 0 0,0 0 0,0 1 0,0-1 1,0 0-1,0 1 0,0-1 0,0 0 1,0 0-1,0 0 0,-47-10-9536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9.3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90 279 72,'-36'-7'5836,"42"18"-5136,-5-10-693,0 0 0,0 0 0,0 0 0,0-1 0,0 1 0,0 0 0,0-1 0,0 1 0,0-1 0,0 1 0,0-1 0,0 1 0,0-1 0,0 0 0,1 1 0,-1-1 0,0 0 0,0 0 0,0 0 0,1 0 0,-1 0 0,2 0 0,29-2 69,-24 1-45,1-1 0,-1 0 0,1 0 1,-1 0-1,0-1 0,0-1 0,0 1 0,11-9 0,-15 10-21,-1-1 0,0 1 0,0-1 0,0 0 0,0 0 0,-1-1 0,1 1 0,-1 0 0,0-1 0,0 1 0,0-1 1,0 0-1,-1 0 0,1 0 0,-1 0 0,0 0 0,-1 0 0,1 0 0,0 0 0,-1-8 0,0-4 148,0-1 0,-1 1 0,-7-30 0,7 41-76,0 1 0,0-1 0,-1 1 0,0 0 1,0 0-1,0 0 0,-1 0 0,1 0 0,-1 0 0,0 0 1,0 1-1,0-1 0,-1 1 0,1 0 0,-1 0 0,0 0 1,1 1-1,-7-4 0,6 4-31,1 1 1,0-1-1,0 1 1,-1 0-1,1 0 1,-1 0-1,1 1 0,-1-1 1,1 1-1,-1 0 1,1 0-1,-1 0 1,1 0-1,-1 1 1,1 0-1,-1-1 0,1 1 1,-5 2-1,3-1-16,0 1 0,1 0-1,-1 0 1,0 0 0,1 1-1,0-1 1,0 1 0,0 0 0,0 1-1,-5 7 1,1 0 31,1 1 0,0 0 0,1 0 0,1 1 1,0-1-1,1 1 0,0 1 0,-2 16 0,4-15 25,0 0 0,2 0 0,0 0-1,1 1 1,4 26 0,-3-34-81,0-1 0,1 0-1,0 1 1,0-2 0,1 1-1,-1 0 1,2-1 0,-1 1 0,1-1-1,0 0 1,1-1 0,9 10-1,1-1-98,0-1-1,1-1 0,0-1 1,23 12-1,-29-19-244,1 0 0,-1-1 1,1 0-1,0-1 0,1 0 0,-1-1 0,0-1 0,26 1 0,-37-2 333,13 0-897,-1-1 1,27-4-1,-37 5 657,1-1 0,-1 0-1,0 0 1,1 0 0,-1 0-1,0 0 1,0-1 0,0 0-1,0 1 1,0-1 0,0 0-1,-1 0 1,1-1 0,-1 1-1,1-1 1,-1 1 0,0-1-1,4-5 1,-3-1-385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49.70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341 27 288,'-24'-27'6746,"23"28"-6588,-1 0 3,-1 0 1,1 0-1,0 0 1,0 1-1,0-1 0,0 1 1,0 0-1,0-1 1,1 1-1,-1 0 0,0 0 1,-1 4-1,-91 106 702,57-61-571,4-8-362,3 1-1,-28 53 1,22-10-5386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0.0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86 147 224,'-67'-115'4459,"49"84"-438,26 36-3329,-2-1-754,19 14 834,0 1 0,32 33 0,-2-2-69,65 60-121,10 7-1789,-128-115 882,1 0 0,0 1 0,-1-1 0,1 0-1,-1 1 1,0-1 0,0 1 0,0 0 0,0 0 0,3 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2.7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158 180 328,'1'-8'343,"0"1"0,0-1 0,-1 1 0,0-1 0,0 0 1,-1 1-1,0-1 0,-1 1 0,0-1 0,0 1 0,0-1 0,-1 1 0,-4-8 0,-2-9 806,-6-12 1124,13 35-1955,-6-4 1087,8 5-1382,0-1 0,0 1 0,-1 0 1,1 0-1,0 0 0,0 0 0,-1 0 0,1 0 0,0 0 1,0 0-1,-1 0 0,1 0 0,0 0 0,0 0 1,0 0-1,-1 0 0,1 0 0,0 0 0,0 0 0,-1 0 1,1 1-1,0-1 0,0 0 0,0 0 0,-1 0 1,1 0-1,0 0 0,0 1 0,0-1 0,-1 0 0,1 0 1,0 0-1,0 0 0,0 1 0,0-1 0,0 0 1,-1 0-1,1 0 0,0 1 0,0-1 0,0 0 0,0 0 1,0 1-1,0-1 0,0 0 0,0 0 0,0 1 1,0-1-1,-33 508 1677,20-373-1276,8-84-285,-26 558 819,41-391-801,-1 200-135,-16-304-1185,-6-43-2504,-3-125-4863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3.2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89 275 120,'-18'-9'648,"10"5"-232,0 0 0,1 0 0,-1-1 0,1 0 0,0 0 0,-8-8 0,14 11-271,-1-1 1,1 0 0,0 0-1,-1 0 1,1 0 0,1 0-1,-1 0 1,0 0-1,1 0 1,-1 0 0,1-1-1,0 1 1,0 0 0,1-5-1,8-39 120,-7 40-242,0 1 0,1-1-1,0 1 1,0 0 0,0-1 0,1 2 0,0-1-1,0 0 1,0 1 0,1-1 0,0 1-1,0 1 1,0-1 0,0 1 0,1 0-1,0 0 1,0 0 0,0 1 0,0 0-1,0 0 1,1 0 0,9-2 0,4 1-61,0 0 0,0 1 0,21 0 0,-32 3 45,0 0 0,0 0-1,0 1 1,0 1-1,0 0 1,0 0-1,0 0 1,17 8 0,-22-7 13,0 0 0,0 0 1,0 0-1,0 1 1,-1-1-1,0 1 0,1 0 1,-1 0-1,0 0 1,-1 0-1,1 1 1,-1-1-1,0 1 0,0-1 1,0 1-1,-1 0 1,2 6-1,-1 1 50,0-1 0,0 1 0,-1 0 0,0 0 0,-1 0-1,-2 12 1,-1-5-38,-1 0 0,-1 0 0,-1-1 0,-1 0 0,0 0 0,-2-1 0,0 0 0,-19 28 0,19-31-13,0-1 0,-1 0 0,0 0 0,-24 21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37.9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255 666 140,'0'-1'269,"-1"0"0,1 0 1,0 1-1,0-1 0,0 0 0,-1 0 1,1 0-1,0 0 0,-1 0 0,1 1 0,-1-1 1,1 0-1,-1 0 0,1 1 0,-1-1 0,1 0 1,-1 1-1,-1-2 0,-7 2 170,8-1-243,0 1 0,0 0 0,1 0 0,-1 0 0,0 0 1,0 0-1,0 0 0,0 0 0,0 0 0,0 1 0,0-1 0,1 0 0,-1 0 0,0 1 0,0-1 0,0 0 0,1 1 0,-1-1 0,0 1 0,0-1 0,1 1 0,-1 0 1,-1 0-1,1 0 147,-5 37 1047,5 1-630,0-26-635,0 0-1,1 0 1,1 0 0,0 0 0,1 1 0,0-1-1,7 21 1,-5-25-129,1 0-1,-1 0 1,2-1-1,-1 1 1,1-1-1,11 11 1,-13-15-24,0 0 0,0 0 1,0 0-1,1-1 0,0 1 0,-1-1 1,1-1-1,0 1 0,0-1 1,1 1-1,-1-2 0,0 1 1,7 1-1,-9-3-50,0 1 1,0-1 0,0 0-1,0 0 1,0 0-1,0-1 1,0 1-1,0-1 1,0 0-1,0 1 1,0-1 0,0-1-1,0 1 1,0 0-1,-1-1 1,1 1-1,-1-1 1,5-4 0,-3 2 34,0 0 1,-1 0 0,0 0 0,0-1 0,0 1-1,-1-1 1,1 0 0,-1 0 0,0 0 0,1-6 0,1-4 12,-1-1 0,-1 0 1,0 0-1,-1 0 0,-1 0 1,-2-19-1,-3 4 39,-2 0 1,0 1-1,-2 0 0,-2 1 1,0 0-1,-26-43 0,31 59 166,-1 0-1,-1 1 1,0 1-1,0-1 1,-18-17-1,22 25-107,0 0 0,-1 0 0,1 1 0,-1 0 0,0-1 0,0 1 0,0 1 0,-1-1 0,1 1 0,-1 0 0,1 0-1,-1 1 1,0 0 0,1 0 0,-1 0 0,0 0 0,-7 1 0,0 1-58,1 1 0,-1 0 1,1 1-1,0 1 0,0-1 0,0 2 1,-17 8-1,24-10-12,0-1 1,0 1 0,0 0-1,1 1 1,-1-1-1,1 1 1,-1 0-1,1 0 1,0 0 0,1 1-1,-1-1 1,1 1-1,0 0 1,0 0-1,0 0 1,1 0 0,0 0-1,0 1 1,-2 9-1,4-11 3,0 1-1,0 0 0,1-1 1,-1 1-1,1 0 1,0-1-1,1 1 0,-1-1 1,1 1-1,0-1 1,0 0-1,0 0 0,0 0 1,1 0-1,0 0 0,0 0 1,0-1-1,0 1 1,0-1-1,8 6 0,-1-1 24,0-1-1,1 0 0,0 0 1,0-1-1,0 0 0,24 7 1,-8-5-137,1-1 0,0-2 1,0-1-1,0-1 1,1-1-1,0-1 0,-1-2 1,31-5-1,-36 3-68,0-1-1,0-2 1,0 0 0,-1-2-1,0 0 1,0-1 0,-1-2-1,0 0 1,-1-1 0,24-19-1,-31 21 112,-2-1 0,1 0 1,-2-1-1,1-1 0,-2 1 0,1-2 0,-2 1 0,0-1 0,-1 0 0,0-1 0,-1 0 0,-1 0 0,0 0 1,-1-1-1,4-27 0,-6 27 256,-1 0 0,-1 0-1,-1 0 1,0 0 0,0 0 0,-2 0 0,0 0 0,-1 0 0,-1 1 0,0-1-1,-1 1 1,0 1 0,-2-1 0,1 1 0,-14-18 0,16 26-76,0 0 0,-1 1 0,1 0-1,-1 0 1,0 1 0,0-1 0,-1 1 0,1 1 0,-1-1 0,0 1 0,-12-4 0,13 5-68,1 0-1,-1 1 1,0 0 0,1 0 0,-1 0 0,0 1 0,0-1 0,0 2 0,1-1 0,-1 1 0,0-1 0,0 1 0,1 1-1,-1-1 1,-8 5 0,11-4-52,0 0-1,0 0 1,1 1-1,-1-1 0,1 1 1,-1-1-1,1 1 1,0 0-1,0 0 1,0 0-1,0 0 0,1 1 1,-1-1-1,1 0 1,0 1-1,0-1 1,0 1-1,1-1 0,-1 1 1,0 6-1,1 0 6,0 0-1,0-1 1,0 1-1,1 0 1,1-1-1,2 12 1,5 9 21,0 0 0,2-1 0,2 0 0,29 50 1,-17-38-7,-2-2 178,2 0-1,1-2 1,2-2-1,48 50 1,-66-76-317,0-1 0,0 0 0,1-1 0,0 0 0,0-1 0,0 0 0,1-1 0,0 0 0,20 5 0,-28-9 97,0 0-1,0-1 1,0 1-1,0-1 1,0 0 0,0 0-1,0 0 1,0-1 0,0 1-1,0-1 1,0 0-1,0 0 1,0-1 0,0 1-1,-1-1 1,1 0-1,-1 1 1,1-2 0,-1 1-1,0 0 1,0-1 0,0 1-1,0-1 1,0 0-1,0 0 1,-1 0 0,1-1-1,-1 1 1,0 0-1,0-1 1,0 0 0,-1 1-1,1-1 1,0-4 0,6-12-8,-2-1 0,0 0 1,4-27-1,-9 39 63,0 0 0,-1 0 0,0 0 0,-1-1 0,0 1 0,0 0 0,0 0 0,-2 0-1,1 0 1,-5-10 0,5 13-22,-6-14 446,-2 0 0,0 1 0,-15-24 0,13 31 231,10 19-658,12 24-164,17 24 149,3-1-1,2-2 1,42 53 0,-67-97 10,0-1 1,0 0 0,1 0 0,0 0-1,0-1 1,0 0 0,1-1-1,0 0 1,0 0 0,0-1 0,13 4-1,-17-7-34,0 1-1,0-1 0,1-1 0,-1 1 0,0-1 0,0 1 1,1-1-1,-1-1 0,0 1 0,0-1 0,1 0 0,-1 0 1,0-1-1,0 1 0,0-1 0,0 0 0,0-1 0,-1 1 1,1-1-1,-1 0 0,1 0 0,-1 0 0,7-7 0,-3 0 13,0 1 1,-1-1-1,0-1 0,-1 1 0,0-1 0,0 0 0,-2-1 0,1 1 0,-1-1 1,-1 0-1,0 0 0,2-21 0,-3 13-6,0 1 0,-2-1 0,-1 0 0,0 0 1,-2 1-1,0-1 0,-8-25 0,9 38 98,0 0-1,-1 1 1,0 0-1,-1 0 1,1 0-1,-1 0 1,0 0-1,-1 1 1,1 0-1,-7-6 1,10 10 97,-13 3-189,11 3-127,16 13-194,-1-3 316,-6-8-54,1 1 0,0-1 0,1 0-1,0-1 1,0 0 0,0 0 0,1 0 0,-1-1 0,1-1 0,0 1 0,1-1 0,-1-1 0,14 4 0,-3-3-303,0 0 1,0-1 0,1-1-1,-1-1 1,39-3 0,-54 1 358,0 1 0,0-1 0,0 0 0,0 0 1,0-1-1,-1 1 0,1-1 0,0 0 0,-1-1 1,1 1-1,-1-1 0,0 0 0,0 0 0,0 0 0,0 0 1,-1-1-1,1 1 0,-1-1 0,0 0 0,0 0 1,4-8-1,-4 6 125,-1 0 1,0 0 0,0 0-1,0 0 1,-1 0 0,0-1-1,0 1 1,0 0-1,-1-1 1,0 1 0,-1-1-1,1 1 1,-1 0 0,0-1-1,-1 1 1,-2-9 0,-5-12 118,7 17-10,-1 1 0,0 0 1,0 0-1,-1 0 0,-9-15 0,12 23-176,0 0 1,0-1-1,0 1 1,0 0-1,-1 0 1,1-1 0,0 1-1,0 0 1,-1 0-1,1 1 1,-1-1-1,1 0 1,-1 0-1,1 1 1,-1-1 0,1 1-1,-1-1 1,0 1-1,1-1 1,-1 1-1,0 0 1,-2 0-1,1 1-11,0-1-1,1 1 0,-1 0 1,0 0-1,0 0 0,1 0 0,-1 0 1,1 1-1,-1-1 0,1 1 1,0 0-1,-3 2 0,-1 1-9,1 1 0,0 0 0,0 0 1,0 0-1,1 0 0,0 1 0,0-1 0,0 1 0,-3 10 0,4-5-24,-1 0 1,1 0-1,1 1 0,0-1 0,1 1 1,0 0-1,1-1 0,1 1 0,0 0 1,0-1-1,1 1 0,1-1 0,0 0 1,1 1-1,0-1 0,1-1 0,0 1 1,1-1-1,0 0 0,1 0 0,9 11 1,-5-8 30,0-1 0,1-1 0,1 0 0,-1 0 0,2-1-1,0-1 1,0-1 0,26 14 0,-29-18-86,1 0-1,0 0 0,0-1 0,1-1 0,-1 0 1,1 0-1,-1-2 0,1 1 0,0-2 0,0 1 1,0-2-1,13-1 0,-22 1-134,1 1-1,0-1 1,-1 1-1,1-1 1,-1-1 0,1 1-1,-1-1 1,0 1-1,1-1 1,-1-1 0,0 1-1,0 0 1,0-1 0,-1 0-1,1 0 1,-1 0-1,1-1 1,-1 1 0,0-1-1,0 1 1,4-9 0,32-79-9505,-35 86 8439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3.7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20 359 88,'0'-3'105,"0"0"-1,-1 0 1,1 0 0,-1 1 0,0-1-1,0 0 1,0 0 0,0 0 0,-2-2-1,1 2 14,1 0-1,0 0 0,-1 0 0,1-1 1,0 1-1,0 0 0,1-1 0,-1 1 1,1 0-1,0-1 0,0-5 0,5-22 210,1 0-1,2 0 1,1 1-1,1 0 1,24-48-1,-11 27 922,-33 61 137,-7 19-1434,13-20 54,1 0-1,1 1 0,-1 0 0,1 0 1,1-1-1,0 1 0,1 0 1,0 18-1,1-23-20,0 0 0,0-1-1,0 1 1,0 0 0,1-1 0,0 1 0,0-1-1,0 0 1,0 1 0,1-1 0,0 0 0,0 0-1,0-1 1,0 1 0,0-1 0,1 1 0,-1-1 0,1 0-1,0 0 1,6 3 0,-5-3 6,0 0 0,1 0 0,-1 0 0,1-1 0,0 0 0,-1 0 0,1 0 0,0-1 1,0 0-1,0 0 0,0 0 0,1-1 0,-1 0 0,0 0 0,0-1 0,0 1 0,0-1 0,0-1 0,11-3 0,-1-2 71,0-1 0,0-1 0,-1-1 0,0 0 0,-1-1 0,0 0 0,0-1 0,-2-1 0,1 0 0,-2-1 0,0 0 0,0 0 0,12-24 0,-23 38-37,0-1 1,1 1-1,-1 0 1,0 0 0,0-1-1,1 1 1,-1 0-1,0 0 1,0-1-1,0 1 1,1 0 0,-1 0-1,0-1 1,0 1-1,0 0 1,0-1-1,0 1 1,0 0 0,0-1-1,1 1 1,-1-1-1,0 1 1,0 0 0,0-1-1,0 1 1,-1 0-1,1-1 1,0 1-1,0 0 1,0-1 0,0 1-1,0 0 1,0-1-1,0 1 1,-1 0-1,1 0 1,0-1 0,0 1-1,0 0 1,-1-1-1,1 1 1,0 0-1,0 0 1,-1 0 0,1-1-1,0 1 1,-1 0-1,0 0-14,1 0 0,-1 0 0,0 0 0,1 0 0,-1 0 0,0 0 0,1 1 0,-1-1 0,0 0 0,1 1 0,-1-1 0,1 0 0,-1 1 0,0-1 0,1 0 0,-1 1 0,1-1 0,-1 1 0,1-1 0,0 1 0,-2 0-1,-10 20 25,1 0 0,1 1 0,1 0 0,0 0 0,2 1 0,1 0 0,0 1 0,-3 39 0,8-53-7,1-1 0,0 1-1,1 0 1,0-1 0,1 1 0,-1-1 0,2 1 0,3 8-1,-5-13-117,2 0 0,-1 0-1,0 0 1,1-1 0,0 1-1,0-1 1,0 0 0,1 1-1,0-2 1,-1 1 0,1 0-1,0-1 1,1 0-1,-1 1 1,1-2 0,5 4-1,7 1-448,0-1-1,1 0 0,-1-2 1,1 0-1,0-1 0,0 0 0,37-1 1,-36-2 15,1 0 1,-1-2-1,1 0 1,35-9-1,-22-1-286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4.75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202 498 324,'-10'-6'580,"0"0"-1,0 1 1,-18-7-1,17 7-327,8 4 54,-7-4 184,10 5-479,0 1 0,0-1 0,0 0 0,1 0 0,-1 0 0,0 0 0,0 0 0,0 0 0,0 1 0,0-1 0,0 0 0,0 0 0,-1 0 0,1 0 0,0 0 0,0 1 0,0-1 1,0 0-1,0 0 0,0 0 0,0 0 0,0 0 0,0 0 0,0 0 0,0 0 0,0 1 0,0-1 0,-1 0 0,1 0 0,0 0 0,0 0 0,0 0 0,0 0 0,0 0 0,0 0 0,0 0 0,-1 0 0,1 0 0,0 0 0,0 0 1,0 0-1,0 0 0,0 0 0,0 0 0,-1 0 0,1 0 0,0 0 0,0 0 0,0 0 0,0 0 0,0 0 0,0 0 0,-1 0 0,1 0 0,0 0 0,0 0 0,0 0 0,0 0 0,0 0 0,0 0 0,0 0 0,-1-1 0,1 1 1,0 0-1,0 0 0,0 0 0,0 0 0,0 0 0,2 2 3,0-1 0,0 1 1,0 0-1,0-1 0,0 1 1,1-1-1,-1 0 0,0 0 1,1 0-1,-1 0 0,1 0 0,-1-1 1,1 1-1,-1-1 0,1 1 1,0-1-1,-1 0 0,1 0 1,0 0-1,-1 0 0,1-1 1,-1 1-1,1-1 0,-1 1 0,1-1 1,-1 0-1,1 0 0,-1 0 1,1 0-1,-1-1 0,0 1 1,3-2-1,0-1 4,1 0 0,0 0 0,-1 0 0,0-1 0,0 0 0,0 0 0,-1 0 0,1-1 0,-1 1 0,-1-1 0,1 0 0,4-10 0,-5 6 104,0-1-1,0 0 0,-1 0 0,0 0 0,-1 0 0,-1-1 0,0-19 0,-1 25-2,1 1 0,-1-1 0,0 1 0,0 0 0,-1-1 0,1 1 0,-1 0 0,-1 0 0,1 0 0,0 0 0,-1 0 0,0 1 0,0-1 1,-1 1-1,1 0 0,-1 0 0,0 0 0,-9-6 0,9 7-49,0 0 1,0 1 0,0 0-1,-1 0 1,1 0-1,-6-1 1,8 2-72,0 1 0,0 0 0,0 0-1,0 0 1,0 0 0,0 0 0,0 0 0,0 0-1,0 1 1,0-1 0,0 1 0,0-1 0,1 1 0,-1 0-1,0 0 1,0 0 0,0 0 0,1 0 0,-3 2-1,-10 9 63,1 1 0,0 0 0,1 1 0,1 0 0,0 1 0,1 0-1,0 0 1,-8 21 0,12-23-20,0 1 0,1-1 0,0 1 0,1 0 0,1 1 0,0-1 0,1 0 0,1 1 0,0-1 0,3 26 0,-1-32-19,0 0-1,1 0 0,1 0 1,-1 0-1,1-1 1,1 1-1,-1-1 1,1 0-1,1 0 0,-1-1 1,1 1-1,0-1 1,1 0-1,-1 0 0,1 0 1,0-1-1,1 0 1,-1 0-1,1-1 1,0 0-1,0 0 0,0 0 1,1-1-1,-1 0 1,11 2-1,-2-1-100,0 0 0,0-1 0,0-1 0,0 0 0,0-2 1,0 0-1,1 0 0,-1-1 0,0-1 0,0-1 0,26-8 0,-22 5 117,-1-1 0,0-1 0,35-21 0,-48 25-23,1-1 0,-1 1 0,0-2 0,0 1 0,0-1 0,-1 0 0,0 0 0,0 0 0,-1-1 0,0 0 0,0 0 0,0 0 0,3-10 0,-3 3 8,0 0 0,-1 0 1,0-1-1,-2 1 1,1-1-1,-2-24 0,-16-88 334,12 104-248,6 11-187,7 14-40,21 27-149,-5-5 117,28 23-114,-36-30 176,32 23 0,-24-20 79,32 36-1,-43-43 12,-9-8 2,0 1 0,0-1 0,-1 0 0,0 1 0,0 0 1,0 0-1,-1 1 0,1-1 0,-2 0 0,5 12 0,-7-14 3,1-1-1,-1 1 0,1-1 1,-1 1-1,0-1 1,0 1-1,-1-1 0,1 1 1,-1-1-1,0 1 1,0-1-1,0 1 1,0-1-1,-1 0 0,1 0 1,-1 1-1,0-1 1,1 0-1,-2-1 0,1 1 1,0 0-1,-4 3 1,1-1 67,0-1 1,0 1-1,-1-1 1,0-1-1,1 1 1,-1-1-1,0 0 1,-1 0-1,1-1 1,0 1-1,-1-1 1,0-1 0,1 1-1,-1-1 1,0-1-1,0 1 1,1-1-1,-1 0 1,0 0-1,0-1 1,1 0-1,-1 0 1,0-1 0,-12-5-1,17 7-54,1-1 0,-1 0 0,0 0 0,1 0 0,-1 0 0,1-1 0,0 1 0,-1 0 0,1-1-1,0 1 1,0-1 0,0 1 0,0-1 0,0 1 0,0-1 0,0 0 0,0 1 0,1-1 0,-1 0 0,1 0 0,-1 0 0,1 1 0,0-1 0,-1 0 0,1 0 0,0 0-1,0 0 1,1 0 0,-1 0 0,0 1 0,1-1 0,-1 0 0,1 0 0,-1 0 0,1 1 0,0-1 0,0 0 0,0 1 0,0-1 0,1-2 0,6-7-107,0 0 0,0 0 0,1 1 1,12-12-1,-20 21 78,22-19-331,1 2 0,0 0 0,52-26 0,8-6-274,-50 28 384,-7 5 142,0-1 0,-1-1 1,-1-1-1,0-1 0,23-27 0,-45 43 134,0 0 0,1 0-1,-2 0 1,1-1-1,0 1 1,-1-1-1,0 0 1,-1 0-1,1 1 1,-1-1 0,0 0-1,-1 0 1,1 0-1,-1-1 1,0 1-1,-1 0 1,1 0-1,-1 0 1,0 0-1,-1 1 1,0-1 0,0 0-1,0 0 1,0 1-1,-1-1 1,0 1-1,0 0 1,0 0-1,-1 0 1,0 0 0,0 1-1,0-1 1,0 1-1,-1 0 1,0 1-1,0-1 1,-6-3-1,9 5-37,0 1-1,0 0 0,0 0 0,0 0 1,0 0-1,0 0 0,0 0 0,0 0 1,0 1-1,0-1 0,0 1 0,-1-1 1,1 1-1,0 0 0,0 0 0,-1 0 1,1 0-1,0 1 0,0-1 0,0 0 0,-1 1 1,1 0-1,0-1 0,0 1 0,0 0 1,0 0-1,0 0 0,0 0 0,0 1 1,0-1-1,1 0 0,-1 1 0,0-1 1,1 1-1,-1 0 0,1 0 0,0-1 1,-1 1-1,0 4 0,-1-1-5,1 0-1,0 0 0,0 0 1,0 1-1,0-1 0,1 1 1,0-1-1,1 1 0,-1 0 1,1-1-1,0 1 0,0 0 1,1-1-1,1 8 0,1-2 53,2 1-1,-1-1 0,2 0 0,-1 0 0,1 0 0,13 16 0,-1-5 18,35 34-1,-3-12-133,-33-31-43,0 1 1,-2 0-1,0 1 0,25 33 1,-37-44 121,0 0 0,-1 1 0,1 0 1,-1 0-1,0 0 0,0-1 0,-1 2 0,0-1 0,1 0 1,-2 0-1,1 0 0,-1 1 0,0-1 0,0 0 1,0 0-1,0 1 0,-1-1 0,0 0 0,0 0 0,-1 0 1,0 0-1,1 0 0,-2 0 0,-3 8 0,0-5 43,1 0 0,-1-1 0,-1 0-1,1 0 1,-1 0 0,-11 7-1,9-6-539,0-1 0,1 1-1,-11 13 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5.3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80 360 264,'3'-28'855,"0"0"1,-2 0-1,-2 0 1,0 0-1,-2 0 0,-1 0 1,-1 0-1,-1 1 1,-2 0-1,-20-50 1,28 76-837,0 1 1,0 0-1,0 0 0,0 0 1,0 0-1,0 0 1,0-1-1,0 1 1,0 0-1,0 0 1,0 0-1,0 0 1,0 0-1,-1-1 1,1 1-1,0 0 1,0 0-1,0 0 1,0 0-1,0 0 1,0-1-1,0 1 1,0 0-1,0 0 1,0 0-1,-1 0 1,1 0-1,0 0 1,0 0-1,0 0 1,0 0-1,0 0 1,0-1-1,-1 1 1,1 0-1,0 0 1,0 0-1,0 0 0,0 0 1,0 0-1,-1 0 1,1 0-1,0 0 1,0 0-1,0 0 1,0 0-1,0 0 1,-1 0-1,1 0 1,0 1-1,0-1 1,0 0-1,0 0 1,0 0-1,-1 0 1,1 0-1,0 0 1,0 0-1,0 0 1,0 1-1,-5 13 290,0 30-480,4-37 282,-12 393 1452,13-349-1306,9 126 89,11-61-3822,-20-109 2853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6.1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117 452 56,'-27'-6'641,"16"3"-337,1 1-1,0 0 1,-1 0-1,1 1 1,-1 0-1,-16 1 1,119 5 1312,-2-11-1913,111-24-1,-150 19 61,-1-3 0,0-1 0,75-35 1,-93 35 176,94-49-218,-107 52 233,0-1 1,0 0 0,-1-1-1,17-18 1,-29 27 124,-1-1 0,1 0 1,-1 0-1,-1 0 1,1-1-1,-1 1 0,6-14 1,-9 18-26,-1 0 0,1 0 0,-1 1 1,0-1-1,0 0 0,1 0 0,-2 0 0,1 0 0,0 0 0,0 0 1,0 0-1,-1 0 0,1 0 0,-1 1 0,0-1 0,1 0 1,-1 0-1,0 1 0,0-1 0,0 0 0,0 1 0,-1-1 0,1 1 1,0-1-1,-1 1 0,1 0 0,-1 0 0,1-1 0,-1 1 1,1 0-1,-1 0 0,0 0 0,0 1 0,1-1 0,-3 0 0,-13-6 247,0 1-1,0 1 1,0 1-1,0 0 0,-1 1 1,1 1-1,-33 1 0,46 1-240,0 0 0,0 0 1,0 1-1,0 0 0,0-1 0,0 1 0,1 1 0,-1-1 0,0 1 0,0-1 0,1 1 0,-1 0 0,1 0 0,0 1 0,-6 4 0,4-1-6,0-1-1,1 0 0,0 1 1,0 0-1,0 0 0,1 0 0,0 0 1,-4 11-1,2 2 6,0 0 1,1 1-1,1-1 1,0 1-1,1 30 1,36 337 101,-22-295-188,-5-48-70,3 46-29,-10-86 145,0-3-3,9 12 71,-8-11-82,1-3-40,0 1 14,1-1-1,-1 1 1,0-1 0,0 0-1,0 0 1,0 0 0,1 0-1,-1-1 1,-1 1 0,1 0-1,0-1 1,0 0 0,0 1 0,-1-1-1,3-3 1,28-40-74,-17 23 44,139-198-201,-146 211 233,0 0-1,0 1 1,15-11 0,-23 18 19,1 1-1,-1 0 1,1 0 0,-1 0 0,1 0 0,-1-1 0,1 1-1,-1 0 1,1 0 0,-1 0 0,1 0 0,-1 0 0,1 0-1,-1 0 1,1 1 0,-1-1 0,1 0 0,-1 0 0,0 0-1,1 0 1,-1 1 0,1-1 0,-1 0 0,1 0 0,-1 1-1,0-1 1,1 0 0,-1 1 0,0-1 0,1 0 0,-1 1-1,0-1 1,1 0 0,-1 1 0,0-1 0,0 1 0,1-1-1,-1 1 1,0-1 0,0 1 0,0-1 0,0 1 0,0-1-1,0 1 1,0-1 0,0 1 0,0-1 0,0 0 0,0 2-1,5 34 237,-4-29-169,-1-2-42,2 11 42,0 1 0,0 0-1,2-1 1,10 31 0,-13-43-49,1 0 0,0 0 0,0 0-1,0 0 1,1-1 0,-1 1 0,1-1 0,0 1-1,0-1 1,0 0 0,1 0 0,-1-1 0,1 1-1,-1 0 1,1-1 0,0 0 0,0 0 0,0 0-1,0-1 1,0 1 0,0-1 0,1 0 0,-1 0-1,8 0 1,4 0 20,0-1-1,1 0 1,-1-1 0,0-1-1,0-1 1,0 0-1,0-1 1,-1 0-1,1-2 1,-1 0 0,19-10-1,-25 11-32,-1 0 0,1-1 1,-1 0-1,0 0 0,-1-1 0,0 1 0,0-2 0,0 1 0,-1-1 0,0 0 1,0-1-1,-1 1 0,0-1 0,-1 0 0,0 0 0,0 0 0,-1-1 0,0 0 0,2-15 1,-3 13 90,2-14 781,0-37 968,-19 70-1784,11 0-47,1 1 1,0 0 0,1-1 0,-1 1 0,2 0 0,-1 0 0,1 0 0,0 1 0,1 7 0,-1-7 13,0 6-194,0 0 0,2 0 0,-1 1 0,2-1-1,0 0 1,0 0 0,2 0 0,0 0 0,6 15 0,-9-29-14,-1 1 1,0-1-1,1 0 1,0 0-1,-1 1 0,1-1 1,-1 0-1,1 0 1,0 0-1,0 0 1,0 0-1,0 0 1,0 0-1,0 0 0,0 0 1,0 0-1,0-1 1,0 1-1,0 0 1,1-1-1,-1 1 1,0-1-1,0 1 0,1-1 1,-1 0-1,0 1 1,1-1-1,-1 0 1,0 0-1,2 0 1,-1 0-37,0-1 1,0 1-1,0-1 1,0 1 0,-1-1-1,1 0 1,0 0-1,0 0 1,-1 0-1,1 0 1,-1 0 0,1-1-1,-1 1 1,1 0-1,-1-1 1,0 1-1,0-1 1,1 1 0,0-4-1,2-1-1147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6.52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157 153 960,'-7'-5'277,"0"0"1,-1 1-1,1 0 1,-1 0-1,0 1 0,0 0 1,0 1-1,-1-1 0,1 1 1,-1 1-1,1 0 0,-10 0 1,16 1-258,0-1 0,0 1 0,1 0 1,-1 1-1,0-1 0,1 0 0,-1 1 0,0-1 1,1 0-1,-1 1 0,0 0 0,1-1 0,-1 1 0,1 0 1,-1 0-1,1 0 0,0 0 0,-1 0 0,1 0 1,0 0-1,0 1 0,0-1 0,-2 2 0,2 0-17,0-1 0,0 1-1,1-1 1,-1 1-1,0 0 1,1 0-1,-1-1 1,1 1-1,0 0 1,0 0 0,0 0-1,1 4 1,1 4-28,1-1 1,0 1 0,0-1-1,1 0 1,8 15 0,-11-22-14,1-1 1,0 1-1,0 0 1,0 0-1,0-1 1,1 1-1,-1-1 1,1 0-1,0 0 1,-1 0-1,1 0 1,0 0-1,0 0 1,0-1-1,0 0 1,0 1-1,1-1 1,-1 0-1,0-1 1,1 1-1,-1 0 1,0-1-1,1 0 1,-1 0-1,0 0 1,1 0-1,-1-1 1,1 1-1,-1-1 1,0 0-1,1 0 1,-1 0-1,0 0 1,6-3-1,-3 1 1,0-1 1,1 1-1,-1-1 0,-1 0 1,1 0-1,-1 0 0,0-1 1,0 0-1,0 0 0,0-1 1,-1 1-1,0-1 0,0 0 1,0 0-1,-1 0 0,4-10 1,-4 5 67,-1-1 1,0 0 0,0 1 0,-1-1-1,-1 0 1,0 0 0,-2-14 0,2 22-25,-1 1 1,1-1 0,-1 1 0,0-1-1,1 0 1,-2 1 0,1-1 0,0 1-1,-1 0 1,1-1 0,-1 1-1,0 0 1,0 0 0,-1 0 0,1 0-1,0 1 1,-1-1 0,0 1 0,0-1-1,1 1 1,-1 0 0,-1 0 0,1 0-1,0 0 1,0 1 0,-1-1 0,-5-1-1,6 3-45,0 1 0,0-1-1,0 0 1,1 1 0,-1-1 0,0 1-1,0 0 1,0 0 0,0 0 0,0 0-1,1 0 1,-1 1 0,1 0-1,-1-1 1,1 1 0,-1 0 0,1 0-1,0 0 1,0 0 0,-2 3 0,-2 2-118,0 0 0,1 0 0,0 0 0,0 1 1,1-1-1,-4 11 0,5-12 44,-1 4-79,0 0 0,1 0 0,0 0 0,-3 19 0,5-7-32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6.8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14 293 496,'-5'12'3380,"-2"-37"-1889,6 17-1375,1 1 0,0-1 0,0 0 0,1 1 0,0-1 0,0 1-1,1-1 1,0 1 0,6-14 0,3-5 18,18-29-1,-22 42-105,-2 4-58,0 0 0,0 0 0,1 0 1,0 1-1,0 0 0,1 0 0,0 0 1,1 1-1,14-11 0,-21 18 42,-1-1-1,1 1 1,0-1-1,0 1 1,-1 0-1,1-1 1,0 1-1,0 0 0,0 0 1,0 0-1,0 0 1,-1 0-1,1 0 1,0 0-1,0 0 1,0 0-1,0 0 1,0 0-1,-1 0 1,1 0-1,0 1 0,0-1 1,0 0-1,0 1 1,-1-1-1,1 1 1,0-1-1,0 1 1,-1-1-1,1 1 1,0-1-1,-1 1 1,1 0-1,-1-1 1,1 1-1,-1 0 0,1-1 1,-1 1-1,1 0 1,-1 0-1,0 0 1,1-1-1,-1 1 1,0 1-1,3 7 118,-1 1 0,0-1 0,1 17 0,2 3 188,21 40 516,38 67-1,-57-123-657,-4-5 26,0 0 0,-1 0 1,0 0-1,0 1 0,-1-1 0,0 0 0,-1 1 0,0 13 0,0-16-18,0-4-98,-1 0-121,-1-1-1,1 1 1,0-1 0,-1 1 0,1-1 0,-1 0 0,0 0 0,1 0 0,-1 0 0,-2 1-1,-7-3-258,-1-1 0,1 0-1,0-1 1,0 0 0,0-1 0,0 0-1,0-1 1,1 0 0,-1-1-1,-8-6 1,18 11 209,1 1 0,-1 0-1,1-1 1,-1 1 0,1-1-1,-1 1 1,1-1 0,0 1 0,-1-1-1,1 1 1,0-1 0,0 1-1,-1-1 1,1 1 0,0-1 0,0 1-1,0-1 1,0 0 0,0 1 0,-1-1-1,1 1 1,0-1 0,0 1-1,1-1 1,-1 0 0,0 1 0,0-1-1,0 1 1,0-1 0,0 0-1,1 1 1,-1-1 0,0 1 0,0-1-1,1 1 1,-1-1 0,1 0-1,16-18-2242,-16 19 2281,14-13-948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7.3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20 167 488,'-7'-152'5063,"5"137"-2332,-2 28-1787,-3 31 185,14 249 410,-7-283-1612,1-1-1,1 1 0,0-1 0,5 15 1,-5-15-769,1-1 1,-1 0 0,-1 1 0,2 12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7.7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169 131 472,'-2'-4'177,"0"0"-1,-1 0 1,0 0-1,0 0 1,0 1-1,0-1 1,-1 1-1,1 0 1,-1 0 0,0 0-1,0 1 1,0-1-1,0 1 1,-6-3-1,-6 1 2684,16 4-2837,-2 7-117,1-1 95,0 0 0,1 0 0,0 0 0,0 0-1,0 0 1,1-1 0,2 10 0,0 4-14,-2-7 0,0 6-92,1 0 0,4 19 0,-5-34 52,-1 0 1,1 0 0,0-1 0,0 1 0,0 0-1,0-1 1,0 1 0,1 0 0,-1-1 0,1 0-1,0 1 1,-1-1 0,1 0 0,0 0 0,0 0-1,1 0 1,-1 0 0,0 0 0,1-1 0,2 2-1,-3-2 43,0-1-1,0 0 0,-1 0 0,1 0 0,0 0 1,0 0-1,0-1 0,0 1 0,0 0 0,0-1 1,0 1-1,0-1 0,-1 0 0,1 0 0,0 0 0,-1 0 1,1 0-1,0 0 0,-1 0 0,1 0 0,-1-1 1,0 1-1,1 0 0,1-4 0,32-45-39,-26 37 14,-4 4 31,-1 0-1,1 0 1,-1 0-1,-1-1 0,0 0 1,3-12-1,-4 15 15,-1 1 0,0-1 1,-1 0-1,1 0 0,-1 0 0,0 0 0,-1 1 0,0-1 0,0 0 1,-2-6-1,2 10-8,-1 0 0,1 0 0,-1 0 1,0 1-1,0-1 0,0 0 0,0 1 0,0 0 0,0-1 1,-1 1-1,1 0 0,-1 0 0,0 1 0,1-1 1,-1 0-1,0 1 0,0 0 0,0 0 0,-6-2 1,0 1-58,-1 0 1,1 0-1,0 1 0,-1 1 1,-16 0-1,19 1-28,0 0-1,0 0 1,0 0-1,0 0 0,1 1 1,-1 1-1,0-1 1,1 1-1,-1 0 1,1 0-1,0 1 0,0 0 1,1 0-1,-1 0 1,1 1-1,-1 0 1,2 0-1,-1 0 0,0 1 1,-5 8-1,9-10 6,0-1-1,0 1 1,0-1-1,0 1 1,1-1-1,-1 1 1,1 0-1,0-1 0,0 1 1,0 0-1,1-1 1,-1 1-1,1 0 1,0-1-1,0 1 1,0-1-1,3 6 1,7 15-320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8.1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1 165 48,'21'48'1356,"-17"-40"-1088,0 0 1,-1 0 0,1 0 0,2 10 0,-4-7 91,-1-1 1,1 1-1,-2 0 1,0 0-1,0 0 1,0 0 0,-2 0-1,1-1 1,-1 1-1,-1 0 1,0-1-1,-1 0 1,1 0 0,-15 22 1576,19-40-764,0-14-731,0 3-536,2 1 0,0-1-1,8-27 1,-2 7-167,0 5-121,24-66-1,-27 85 277,1-1-1,1 1 1,1 0-1,0 1 1,1 0 0,14-17-1,-22 30 103,-1-1-1,0 1 1,0 0 0,1-1-1,-1 1 1,0 0-1,1 0 1,0 0 0,-1 0-1,1 0 1,-1 0 0,1 0-1,0 1 1,0-1-1,-1 0 1,1 1 0,0 0-1,0-1 1,0 1-1,0 0 1,0 0 0,-1 0-1,1 0 1,0 0 0,0 0-1,0 1 1,0-1-1,0 1 1,-1-1 0,4 2-1,1 3-5,1-1-1,-1 1 0,0 0 0,-1 1 1,1-1-1,5 9 0,17 16-16,-15-18 133,-2 0-1,0 1 1,0-1 0,-1 2-1,-1 0 1,0 0 0,-1 1-1,0 0 1,-1 0-1,-1 1 1,-1-1 0,0 1-1,-1 1 1,0-1 0,-2 1-1,0-1 1,-1 1-1,-1 24 1,0 108 791,0-147-960,2 0 10,-2-2 44,0 1 0,1 0 1,-1-1-1,0 1 0,1-1 0,-1 1 0,1-1 0,-1 1 1,1-1-1,-1 1 0,1-1 0,0 1 0,-1-1 0,1 0 1,-1 1-1,1-1 0,0 0 0,-1 0 0,1 1 0,0-1 1,1 0-1,11-5-1258,0 0 0,0-1 0,-1 0 0,0-1 0,22-17 0,-12 10-894,-5 2 696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8.8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706 99 120,'1'-7'541,"-1"0"0,0-1 0,-1 1 0,1 0 0,-1-1 0,-1 1 1,0 0-1,0 0 0,0 0 0,-4-8 0,5 14-450,0 0 0,0 0-1,-1 0 1,1 0 0,0 0 0,0 1 0,-1-1 0,1 0-1,0 1 1,-1-1 0,1 1 0,-1-1 0,1 1-1,-1 0 1,1-1 0,-1 1 0,1 0 0,-1 0 0,1 0-1,-1 0 1,1 0 0,-1 1 0,1-1 0,-1 0 0,1 1-1,-1-1 1,1 1 0,0-1 0,-1 1 0,1 0 0,-3 1-1,-38 27 532,38-25-434,-2 1-52,0 1 0,0 0 1,0 0-1,1 0 0,0 1 1,1-1-1,-1 1 0,1 1 1,1-1-1,-6 15 0,2 1 294,0 0-1,-2 28 1,9-51-426,-10 83 1082,1 154-1,0 16-154,-1-167-467,-3-1-1,-5 0 1,-39 117-1,28-120-108,-2-2 0,-5-1-1,-47 80 1,81-157-348,-7 13 60,0 0 1,-12 28-1,21-43-64,0 1 0,-1-1 0,1 0 0,0 1 0,0-1 0,0 0-1,-1 1 1,1-1 0,0 0 0,-1 0 0,1 1 0,0-1-1,-1 0 1,1 0 0,0 0 0,-1 1 0,1-1 0,0 0 0,-1 0-1,1 0 1,0 0 0,-1 0 0,1 0 0,-1 0 0,1 0 0,0 0-1,-1 0 1,1 0 0,0 0 0,-1 0 0,1 0 0,-1 0 0,1 0-1,0 0 1,-1 0 0,1 0 0,0-1 0,-1 1 0,1 0-1,0 0 1,-1 0 0,1-1 0,-1 1 0,-23-21-218,-19-33-744,11 7-1130,19 30-750,1-1-1,-13-25 0,24 40 2479,0 0 0,0 0 0,0 0 0,1-1 0,-1 1 0,1 0 0,0 0 0,0-1 0,0 1 0,0 0 0,1 0 0,0-1 0,-1 1 0,3-4 0,0-13-1312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39.8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145 211 240,'0'-10'552,"-2"0"0,1 0 0,-1 0-1,-1 0 1,0 1 0,0-1 0,-1 1 0,0 0 0,-9-14 0,4 8 451,0 1 1,-1 1 0,-1 0 0,-23-23 1195,33 36-2117,1 0 0,-1 0-1,1 0 1,-1 0 0,0 0 0,1-1-1,-1 1 1,1 0 0,-1 0 0,1 0 0,-1-1-1,0 1 1,1 0 0,-1-1 0,1 1-1,0 0 1,-1-1 0,1 1 0,-1-1-1,1 1 1,-1-1 0,1 1 0,0-1 0,-1 1-1,1-1 1,0 1 0,-1-1 0,-1 5 814,1 4-814,-6 46 690,-1 76 0,4-44-256,11 415 1464,2-324-1835,8 83 114,2 101 40,-20-316-1659,3-65-4722,14-123-3797,-10 112 8148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59.3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126 420 376,'-88'-156'4196,"84"151"-3937,-2-4 372,0-1 0,1 1 0,0-1 0,-6-15 0,11 22-420,4-7 81,-3 8-287,-1 1-1,1-1 0,0 1 1,-1 0-1,1-1 0,0 1 1,0 0-1,0-1 1,0 1-1,0 0 0,0 0 1,0 0-1,0 0 0,1 0 1,-1 0-1,3-1 0,32-18-51,1 2-1,0 2 0,60-17 0,119-18-209,-159 42 16,114-4-1,-160 13 270,0 0 0,1 1 0,-1 0 0,0 1 0,1 0 0,14 5 0,-22-5-31,0 0-1,0-1 0,0 1 1,-1 1-1,1-1 1,-1 1-1,0-1 0,0 1 1,0 0-1,0 0 1,0 0-1,0 0 0,-1 1 1,0-1-1,0 1 1,0 0-1,0-1 0,0 1 1,-1 0-1,2 6 1,-1-1 95,0 0 1,-1 0 0,-1 1-1,1-1 1,-2 0 0,1 0-1,-1 0 1,0 1 0,-1-1-1,0 0 1,-1 0 0,0-1-1,0 1 1,-1 0 0,0-1-1,0 0 1,-1 0 0,0 0-1,-10 11 1,-7 7 233,-1-1 1,-1-1 0,-1-1-1,-35 24 1,-76 43 285,80-55-503,-63 50 1,6 6-1879,112-91 1619,-1 1 0,2 0 0,-1 0 1,0 0-1,0 0 0,0 0 0,0 0 0,0 0 0,1 0 0,-1 0 1,1 0-1,-1 0 0,1 0 0,-1 0 0,1 0 0,-1 1 0,1-1 1,0 0-1,0 0 0,-1 0 0,1 3 0,1-3 6,-1 0-1,1 0 1,-1 0-1,1 0 1,-1 0 0,1 0-1,0 0 1,0 0-1,-1 0 1,1 0-1,0 0 1,0-1 0,0 1-1,0 0 1,0-1-1,0 1 1,0 0-1,1 0 1,7 2-468,-1 0-1,1 0 1,0-1-1,12 2 1,-18-3 548,16 4-590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6:00.0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240 239 108,'-10'-120'6679,"7"100"-3654,1 22-2981,0-1 0,1 1 0,-1-1-1,1 1 1,0 0 0,0 0 0,0 0 0,-1 0 0,2 0-1,-1 0 1,0 0 0,0 0 0,1 0 0,-2 4-1,-13 45 81,15-50-120,-5 13 44,2 0 0,0 0 0,1 1 0,0-1 0,1 1 0,1 0 0,0-1 0,1 1 0,5 23 0,-4-29-101,0-1 1,1 1-1,0-1 0,0 0 1,1 0-1,0 0 0,1 0 0,-1 0 1,1-1-1,1 0 0,7 8 1,-10-12 16,0 0-1,0-1 1,0 0 0,0 0 0,0 1 0,0-2 0,0 1 0,1 0 0,-1-1 0,1 1-1,-1-1 1,1 0 0,0-1 0,-1 1 0,1 0 0,0-1 0,0 0 0,-1 0 0,1 0-1,0 0 1,0-1 0,-1 1 0,1-1 0,0 0 0,-1 0 0,1-1 0,-1 1 0,6-4 0,4-2 7,-1 0 0,0-1 1,0-1-1,-1 0 1,0 0-1,-1-1 0,0-1 1,-1 1-1,0-2 1,0 1-1,-1-1 0,-1 0 1,0-1-1,9-24 1,-7 10 125,-1-1-1,-1 1 1,-2-1 0,-1-1 0,-1 1 0,-1-43 0,-2 68 69,0-1 0,-1 1 0,0-1 0,1 1 0,-1 0 0,-1-1 0,1 1 0,0 0 0,-1 0 0,-2-4 0,1 1 604,3 6-719,0-1-1,-1 1 1,1-1-1,0 1 1,-1 0-1,1-1 1,0 1-1,-1-1 1,1 1-1,0 0 1,-1-1-1,1 1 1,0 0-1,-1 0 1,1-1-1,-1 1 1,1 0 0,-1 0-1,1-1 1,-1 1-1,1 0 1,-1 0-1,1 0 1,-1 0-1,1 0 1,-2 0-1,-3 10-63,0 1-1,0 0 1,1 0-1,0 1 1,1-1-1,0 1 1,-1 19 0,0 7-170,0 43 1,-1 53 854,-39 234 0,38-337-538,-1 0-1,-1 0 1,-2-1-1,-24 53 0,24-65-55,0 1 0,-2-1-1,0-1 1,0 0-1,-2 0 1,0-2 0,-1 0-1,-17 14 1,27-25-104,0-1 0,0 0 0,0 0 0,-1 0 0,1-1 0,-1 0 0,0 0 0,1 0 0,-1-1 1,0 0-1,0 0 0,0 0 0,-8-1 0,4 0-410,0-1-1,0 0 1,0-1 0,0 0-1,1 0 1,-19-8 0,25 9 211,0-1 1,0 1-1,0-1 1,0 0-1,0 0 1,0 0-1,0 0 1,1-1-1,-1 1 1,1-1-1,0 1 0,0-1 1,0 0-1,0 0 1,0 0-1,0 0 1,1 0-1,-1 0 1,1-1-1,0 1 1,0 0-1,1-1 1,-1 1-1,0-1 1,1 1-1,0-1 1,0 1-1,1-6 0,0-3-334,1 0 0,0 0-1,1 0 1,1 0-1,0 1 1,0-1-1,8-12 1,4-8-778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6:00.39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86 89 860,'-4'-17'983,"3"10"-192,0-1 0,-1 1 0,0-1-1,0 1 1,-1 0 0,0 0 0,-9-14 1267,3 67-1051,0 188 1288,-6 64-1258,6-219-1178,-2 20-751,8-32-4876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6:00.9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171 541 276,'-15'-13'821,"0"1"0,-2 1-1,1 0 1,-2 1 0,-23-11-1,-7-1 2345,48 21-3166,1 0-1,0 0 1,0 0-1,0 0 1,-1 0-1,1 0 1,0 1-1,0-1 1,1 0-1,-1 1 1,0-1-1,0 0 1,0 1-1,0 0 0,0-1 1,1 1-1,-1 0 1,0-1-1,0 1 1,0 0-1,1 0 1,-1 0-1,0 0 1,2 1-1,4-2-36,160-29-2175,274-86-1,-367 90 2114,81-41 1,-152 65 154,0 1 1,0 0-1,0-1 1,0 0-1,0 1 1,0-1-1,-1 0 1,1-1-1,-1 1 1,1 0-1,-1-1 1,0 1-1,0-1 1,0 0-1,0 0 1,-1 1-1,1-1 1,-1 0-1,0-1 1,0 1-1,0 0 1,1-5-1,-2 4 43,0 0 0,0 0 1,-1 0-1,0 0 0,0 0 0,0 0 0,0 0 0,-1 0 0,1 0 1,-1 0-1,0 1 0,0-1 0,0 1 0,-1-1 0,1 1 1,-1 0-1,0 0 0,-3-3 0,0 0 27,-1 1-1,1-1 1,-2 1-1,1 1 1,0-1 0,-1 1-1,0 1 1,0-1 0,0 1-1,0 1 1,0-1 0,-1 1-1,1 1 1,-12-1-1,17 2-113,0 0 0,1 1 0,-1 0 0,0 0 0,0 0-1,0 0 1,1 0 0,-1 0 0,1 1 0,-1-1 0,1 1-1,-1 0 1,1 0 0,0 0 0,0 0 0,0 0 0,0 0-1,0 0 1,0 1 0,-1 3 0,-3 3 33,1 0 0,0 1-1,1-1 1,-4 14 0,-59 210 613,57-186-252,2 1-1,3 0 1,0 51 0,3-22-258,0-47-153,1 1-1,2 0 1,1-1-1,6 34 0,8-7-376,-15-56 540,16-11 87,-2-3-214,0 0 0,-2-2-1,0 1 1,0-2-1,-2 0 1,20-33 0,12-17 273,15-12 27,-44 62-504,-12 29 139,1 15 222,9 50 118,-8-44-135,10 38 1,-13-68-329,1 0 0,-1 1 0,1-1 0,-1 0 0,1 0 0,0 0 0,1-1 0,-1 1 0,1 0 0,0-1 1,0 0-1,0 1 0,0-1 0,0 0 0,5 2 0,-5-3-123,0 0-1,0-1 1,1 0-1,-1 0 1,0 0-1,1 0 1,-1 0-1,0-1 1,1 0 0,-1 1-1,1-1 1,-1 0-1,1-1 1,-1 1-1,1-1 1,-1 1 0,1-1-1,-1 0 1,0 0-1,4-2 1,26-13-2159,-13 2 756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6:01.8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31 243 304,'-10'-34'1881,"7"25"-682,0 0 0,1 0 1,0 0-1,-1-16 0,-4 130 58,7-77-998,-1-1-78,1 0 0,2 1 0,7 41 1,-7-61-124,1 0 1,-1-1 0,1 1 0,1-1 0,-1 0-1,1 0 1,1 0 0,-1 0 0,1-1 0,0 1 0,1-1-1,10 9 1,-12-12-45,0 0-1,0 0 0,1 0 1,-1-1-1,1 0 0,0 0 1,0 0-1,0 0 0,0-1 1,0 0-1,0 0 0,0 0 1,0 0-1,1-1 0,-1 0 1,0 0-1,0-1 0,0 1 1,8-3-1,-3 1-105,1-2 0,-1 1 0,-1-1 0,1 0-1,0-1 1,-1 0 0,0-1 0,0 0 0,-1 0 0,1-1 0,-1 0 0,-1 0-1,13-16 1,-12 12 108,-1 0-1,0-1 0,-1 0 1,0 0-1,-1-1 0,-1 1 0,1-1 1,-2 0-1,0-1 0,2-18 1,-2 1 57,-1-1 0,-2-41 0,-1 64-79,0 0 0,0 0-1,-1-1 1,0 1 0,0 1 0,-1-1 0,0 0 0,-1 1 0,0-1 0,0 1 0,-1 0 0,-7-10 0,9 15 8,-1 0 1,1 0 0,-1 0 0,0 0-1,0 1 1,0-1 0,0 1 0,0 0-1,-1 1 1,1-1 0,0 1 0,-1-1-1,1 1 1,-6 0 0,2 0-9,-1 0 1,1 1 0,-1 0-1,1 0 1,-1 1-1,1 0 1,-11 4 0,13-4-15,1 0 0,-1 1 1,1 0-1,0 0 0,0 0 1,0 1-1,0 0 0,0 0 1,0 0-1,1 1 0,-1-1 1,1 1-1,0 0 0,0 0 1,1 1-1,-1-1 0,1 1 1,0 0-1,0-1 0,0 1 1,1 1-1,0-1 0,0 0 1,0 1-1,1-1 1,-1 1-1,1-1 0,1 1 1,-1-1-1,1 1 0,0 0 1,1 10-1,0-14 6,-1 0 0,0 0 1,1 0-1,-1 0 0,1 0 0,0 0 0,0 0 1,0 0-1,0 0 0,0 0 0,0-1 0,0 1 1,1 0-1,-1-1 0,1 1 0,-1-1 0,1 0 1,-1 1-1,1-1 0,0 0 0,0 0 0,0 0 1,0 0-1,-1 0 0,1-1 0,0 1 0,0-1 1,0 1-1,5 0 0,3-1-20,0 1-1,0-2 1,0 1 0,19-5-1,-17 4-11,22-5-65,-1-1 0,1-1 0,-1-2 1,-1-2-1,38-18 0,-36 14 158,-31 16-33,-2 0-25,0 0 11,-1-1-1,1 1 1,-1 0-1,0 0 1,1 0-1,-1 0 0,1 0 1,-1 0-1,1 0 1,-1 0-1,1 1 1,-1-1-1,1 0 0,-1 0 1,0 0-1,1 0 1,-1 1-1,1-1 1,-1 0-1,0 0 0,1 1 1,-1-1-1,1 0 1,-1 1-1,0-1 1,0 0-1,1 1 0,-1-1 1,0 0-1,1 1 1,8 31 29,-1-1 0,7 58 1,5-12 237,-17-64-187,-2-1 0,1 24 0,-2-33 435,5-6-469,0 0-1,0 0 1,-1-1-1,1 0 1,-1 0 0,0 0-1,0 0 1,0 0 0,0-1-1,-1 0 1,0 0-1,4-7 1,5-5 49,141-211-467,-146 216 386,1 0-1,0 1 1,1 0 0,0 0-1,1 1 1,0 1 0,0-1-1,1 2 1,12-9 0,-21 16-156,3 16-290,-4-13 427,0 0 1,0 0 0,0 0 0,0 0 0,0 1 0,0-1 0,-1 0-1,1 1 1,-1 2 0,5 29 245,1 0-1,2-1 0,1 1 1,2-2-1,1 1 0,1-2 1,2 0-1,1 0 0,1-1 1,2-2-1,1 1 0,35 37 0,-49-60-214,-1 1 0,1-1 0,0-1-1,1 1 1,0-1 0,-1 0-1,2 0 1,-1-1 0,0 0-1,1 0 1,0-1 0,0 0 0,0 0-1,0-1 1,0 0 0,0-1-1,1 0 1,-1 0 0,1 0-1,-1-1 1,11-1 0,-9 0-302,0-1 0,-1 1 1,1-1-1,-1-1 0,0 0 1,0 0-1,0-1 0,0 0 1,0-1-1,-1 1 0,0-2 1,0 1-1,0-1 0,-1 0 0,0-1 1,0 0-1,9-12 0,7-13-2924,30-57-1,-40 64 2087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6:02.4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311 358 516,'-35'-13'1609,"0"-2"-1,-37-21 1,69 33-1542,0 1 1,0-1 0,0 0-1,0-1 1,0 1 0,0 0-1,1-1 1,0 1 0,0-1-1,0 0 1,0 0 0,0 0-1,1 0 1,0 0 0,0 0-1,0 0 1,0 0 0,1 0-1,-1-9 1,1 1-43,0-1-1,1 1 1,0-1-1,0 1 1,6-16 0,-6 20-14,2 1 0,-1 0 0,1 0 0,0 0 0,0 0 1,1 1-1,0-1 0,0 1 0,1 0 0,0 0 1,0 0-1,6-5 0,-6 7 5,1 1 0,-1-1 0,1 1-1,0 0 1,0 0 0,0 1 0,1 0 0,-1 0 0,1 0 0,-1 1 0,1 0-1,-1 0 1,1 1 0,8 0 0,-3-1 9,1 2-1,-1 0 1,1 0 0,-1 2-1,0-1 1,0 1 0,0 1-1,0 0 1,0 1-1,21 12 1,-25-12-37,-1 0 0,0 1 0,-1 0 0,0 0 0,1 0 0,-2 1 0,1 0 0,-1 0 0,0 0 0,-1 1 0,0-1 0,0 1 0,0 0 0,-1 1 0,0-1 0,2 16 0,-2-12 63,-2 1 0,0-1 1,0 1-1,-1-1 0,-1 1 1,0-1-1,-1 0 0,0 1 1,-1-1-1,0 0 1,-9 23-1,-6 1 204,-1 0-1,-32 46 1,42-69-241,-29 39 137,-67 70-1,62-75 285,-60 84 0,79-94-162,2 0 0,2 1 0,-24 62 0,39-86-290,1 0 0,0 0 0,1 0 0,0 0 0,1 1 0,1-1 0,0 1 1,1-1-1,0 1 0,2-1 0,-1 1 0,2-1 0,0 0 0,6 18 0,-5-23-85,1 0-1,0 0 0,0-1 0,1 1 1,0-1-1,1-1 0,-1 1 0,2-1 1,-1 0-1,1-1 0,10 8 0,-6-6-855,1 0-1,1 0 1,-1-2-1,1 1 1,1-2-1,26 7 1,-15-8-696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6:02.7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203 105 1464,'0'0'5073,"4"-27"-2983,-2 15-1580,-2-1 0,1 0-1,-4-22 1,3 32-278,-10 2 75,8 1-279,0 0-1,0 0 1,0 0 0,0 0-1,1 0 1,-1 1 0,0-1-1,0 0 1,0 1 0,0-1 0,1 1-1,-1 0 1,0 0 0,0 0-1,1 0 1,-1 0 0,1 0-1,-3 1 1,-18 17 243,1 0 0,1 1 0,1 1 0,1 0 0,-23 35 0,39-53-258,0 0 0,0 0 0,0 1 0,0-1 0,0 1 0,1-1 0,-1 1 0,1-1 0,0 1 0,0 0 0,0 0 0,1-1 0,-1 1 0,1 0 0,0 0 0,0 0 0,1 0 0,0 4 0,0-6-9,0-1 0,0 0 1,0 0-1,0 0 0,1 0 0,-1 0 1,0 0-1,1 0 0,-1 0 0,1-1 0,-1 1 1,1 0-1,-1-1 0,1 1 0,-1-1 1,1 0-1,0 0 0,-1 1 0,1-1 1,2 0-1,3 1-22,6 0-113,1 0-1,0-1 0,-1-1 1,1 0-1,-1-1 0,1 0 1,-1-1-1,0 0 0,23-10 1,-27 10-39,-1 0 0,0-1 0,0 0 0,-1 0 0,1-1 0,-1 0 0,0 0 0,0-1 0,-1 0 0,0 0 0,0 0 0,0-1 0,-1 0 0,1 0 0,-2-1 0,7-12 1,-9 17 12,-1 0 0,-1 0 1,1 0-1,0 0 1,-1 0-1,1 0 0,-1 0 1,0-1-1,0 1 0,0 0 1,0 0-1,-1 0 1,1 0-1,-1 0 0,0 0 1,0 0-1,0 0 1,0 0-1,0 0 0,-1 1 1,1-1-1,-1 0 1,-2-2-1,0 1-138,0 0 1,0 0-1,-1 0 1,1 1-1,-1 0 1,0-1-1,0 2 0,-1-1 1,1 0-1,0 1 1,-11-3-1,-16-3-1061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2.3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133 502 372,'-1'10'2756,"5"-8"-2096,8-10-355,32-30-170,-15 14-126,40-44 1,-60 58-3,-1 0 1,0-1 0,-1 0 0,-1 0 0,0-1 0,0 0-1,-1 0 1,6-19 0,-7 18 155,-1-1 0,-1 1 0,0-1 1,0 1-1,-2-1 0,0 0 0,0 1 0,-1-1 0,-1 0 0,0 1 0,-1 0 0,0-1 1,-1 1-1,0 0 0,-2 1 0,-7-16 0,13 27-115,0 1-1,-1-1 1,1 0 0,-1 0-1,1 1 1,0-1 0,-1 0 0,1 1-1,-1-1 1,0 0 0,1 1-1,-1-1 1,1 1 0,-1-1-1,0 1 1,1-1 0,-1 1-1,0 0 1,0-1 0,0 1-1,1 0 1,-1-1 0,0 1 0,0 0-1,0 0 1,1 0 0,-1 0-1,0 0 1,-1 0 0,0 0-30,0 1 1,1 0 0,-1 0-1,1 0 1,-1 0-1,1 0 1,-1 0 0,1 0-1,0 0 1,0 1 0,-1-1-1,-1 3 1,-2 5-63,-1 0-1,1-1 1,-5 14 0,-3 12 31,2-1 0,1 1 1,-8 47-1,-23 348 172,2-21 167,33-378-147,-1 0 0,-1 0 0,-2-1-1,-23 50 1,33-79-163,-1 1 0,1 0 0,0 0 0,0 0 0,-1 0 0,1-1 1,0 1-1,-1 0 0,1 0 0,-1-1 0,1 1 0,-1 0 0,1-1 0,-1 1 0,0 0 0,1-1 0,-1 1 0,0-1 0,1 1 0,-1-1 0,0 0 0,0 1 0,0-1 0,1 1 0,-1-1 0,0 0 0,0 0 0,0 0 0,0 1 0,1-1 0,-1 0 1,0 0-1,-1 0 0,0-1-79,1-1 1,-1 1-1,1 0 1,-1 0-1,1-1 1,-1 1-1,1-1 1,0 1-1,0-1 1,0 1-1,0-1 1,0 0-1,0 1 1,-1-3-1,-2-7-623,-1-1 0,2 1 0,-1-1 0,-2-19 1,4 11-533,1 1 0,1-1 1,3-34-1,-2 44 92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3.4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33 373 656,'-31'-4'3183,"31"4"-3152,0 0 1,-1-1 93,1 1-94,0 0 1,0 0-1,0 0 0,0 0 1,0 0-1,0 0 1,0 0-1,0 0 0,0-1 1,0 1-1,0 0 0,0 0 1,0 0-1,0 0 1,0 0-1,0 0 0,0 0 1,0 0-1,0 0 0,0-1 1,0 1-1,0 0 0,0 0 1,0 0-1,0 0 1,0 0-1,0 0 0,0 0 1,0 0-1,1-1 189,-1 1-189,0 0 0,0 0 1,0 0-1,0 0 0,0 0 1,0 0-1,0 0 0,0 0 1,0 0-1,1 0 1,-1 0-1,0 0 0,0 0 1,0 0-1,0 0 0,0 0 1,0 0-1,0 0 1,0 0-1,0 0 0,1 0 1,19-4 199,74-10-822,-1-3 0,165-54 0,-249 68 569,-1-1 0,0 0 1,0 0-1,16-11 0,-23 14 48,1 0-1,-1 0 1,1 0-1,-1 0 1,1-1-1,-1 1 1,1-1 0,-1 1-1,0-1 1,0 0-1,0 1 1,0-1-1,0 0 1,0 0 0,-1 1-1,1-1 1,0 0-1,-1 0 1,0 0-1,1 0 1,-1 0 0,0 0-1,0 0 1,0 0-1,0 0 1,0 0-1,-1 0 1,0-3-1,-1 2 127,-1-1 0,0 1 0,0 0 0,0 0 0,0 0 1,0 0-1,-1 1 0,1 0 0,-1-1 0,0 1 0,1 0 0,-1 1 0,0-1 0,-8-1 0,-3-3 331,13 5 104,0 1-564,1 0 0,0 0 1,0 0-1,0 0 0,0 0 0,0 0 0,0 1 0,0-1 0,0 0 0,0 1 0,0-1 0,0 1 0,0-1 0,-1 2 0,-4 20 47,2-1 0,1 1 0,0 0 0,2 0 0,0 0 0,5 38 0,-2-52 78,0 8-93,2-1-1,0 0 0,0-1 1,9 18-1,-12-29-81,1 0-1,-1 0 1,1 0 0,0 0-1,0 0 1,0 0-1,0-1 1,1 1-1,-1-1 1,1 0-1,0 1 1,-1-1-1,1 0 1,0-1-1,0 1 1,0 0 0,0-1-1,1 0 1,-1 0-1,0 0 1,1 0-1,-1 0 1,0-1-1,7 1 1,0-1 31,0 0 0,0 0 0,0-1 0,0-1 0,0 0-1,0 0 1,0-1 0,-1 0 0,1 0 0,-1-1 0,9-6 0,-10 5 3,0-1 0,0-1 0,-1 1 0,0-1 1,0 0-1,-1-1 0,0 1 0,0-1 0,-1-1 0,0 1 0,-1-1 0,1 0 0,-2 0 0,1 0 0,-1 0 0,2-12 0,-1 4 84,-1-1-1,0 0 1,-2 1-1,0-1 1,-1 0-1,0 0 1,-2 0-1,-3-17 1,4 29-103,-1 0 0,0 0 0,0 0 1,0 0-1,-1 1 0,0-1 0,0 1 0,-1 0 1,1 0-1,-1 0 0,0 0 0,0 1 0,-1-1 0,1 1 1,-1 0-1,0 1 0,0-1 0,0 1 0,-7-3 1,5 2-24,0 2 1,-1-1 0,1 1 0,0 0 0,-1 1 0,1-1 0,-1 1 0,1 1 0,-1 0-1,1 0 1,-1 0 0,0 1 0,1 0 0,-1 0 0,-12 5 0,15-4 28,0 0 0,0 0 1,-1 0-1,1 1 0,1-1 1,-1 1-1,0 0 0,-4 5 1,8-7 4,-1 1 1,1-1-1,0 1 1,0-1-1,0 1 1,0 0-1,0-1 1,0 1-1,0 0 1,0 0-1,1 0 1,-1 0-1,1 0 1,0-1-1,-1 1 1,1 0-1,0 0 1,0 0-1,0 0 1,0 0-1,1 0 1,-1 0-1,0 0 1,1 0-1,-1 0 1,2 2-1,1 1 30,-1 0 0,1-1-1,0 0 1,0 1 0,1-1 0,-1 0-1,1-1 1,0 1 0,0 0 0,0-1-1,1 0 1,-1 0 0,1-1 0,0 1-1,-1-1 1,1 0 0,6 2 0,6 2-110,1-1 1,-1-1 0,30 4-1,-31-7 3,0-1 0,0 0 1,0-1-1,0-1 0,0 0 0,0-1 0,0-1 0,-1 0 0,0-1 1,1-1-1,-2-1 0,1 0 0,15-10 0,-20 10 112,0-1 0,-1 0-1,0 0 1,0 0 0,13-19 0,-14 17 142,-6 8-12,0-7 271,-3 8-301,-10 2-144,9 2 12,-1 0-1,0 0 1,1 1-1,0-1 1,0 0-1,0 1 1,-2 6-1,1 5 3,2-12-8,0 0 1,0 0 0,0 0 0,1 0 0,-1 0 0,1 0 0,0 0-1,0 0 1,0 0 0,0 0 0,1 0 0,-1 0 0,1-1 0,-1 1-1,1 0 1,0 0 0,0 0 0,1 0 0,-1-1 0,0 1 0,1-1-1,0 1 1,-1-1 0,1 1 0,0-1 0,0 0 0,3 2 0,0 0 14,1-1 1,0 0-1,-1 0 1,1-1 0,0 1-1,1-1 1,-1 0 0,0-1-1,0 0 1,1 0 0,-1 0-1,1-1 1,-1 0 0,1 0-1,-1 0 1,0-1 0,1 0-1,11-4 1,-7 2 17,-1 0 0,1-1 1,-1 0-1,0-1 0,0 0 0,-1-1 0,0 0 1,0-1-1,0 1 0,10-12 0,-17 16-11,-1 0-1,1 0 1,-1-1 0,1 1-1,-1-1 1,0 1 0,0-1-1,0 1 1,0-1-1,-1 0 1,1 1 0,-1-1-1,1 0 1,-1 0 0,0 1-1,0-1 1,0 0-1,-2-5 1,1 1 180,-1 0 0,1 1 0,-2-1 0,1 0 1,-7-11-1,9 17-168,0 0 0,0 1 1,-1-1-1,1 1 1,0-1-1,-1 0 0,1 1 1,0-1-1,-1 1 1,1-1-1,-1 1 0,1-1 1,0 1-1,-1-1 0,1 1 1,-1 0-1,1-1 1,-1 1-1,0 0 0,1-1 1,-1 1-1,1 0 1,-1 0-1,0 0 0,1-1 1,-1 1-1,0 0 0,1 0 1,-1 0-1,1 0 1,-1 0-1,0 0 0,0 0 1,-1 1-15,1 0 0,0 0 0,-1 0 0,1 0 0,0 0 0,0 1 0,0-1 0,0 0 0,0 1 0,0-1 0,0 0 0,-1 3 0,-16 44-25,11-21 80,-9 57 0,15-73-47,1-1 0,-1 0 0,2 1 0,-1-1 0,1 0 0,1 0 0,0 0 0,0 0 0,6 14 0,-2-9-30,1-1 0,1 1 0,0-1 0,19 24 0,-23-33-58,0 0 1,0-1-1,1 1 1,0-1 0,0 0-1,0-1 1,1 1-1,-1-1 1,1 0 0,-1-1-1,1 1 1,0-1-1,0 0 1,0 0 0,1-1-1,7 1 1,0 0-153,44 1-753,-53-3 770,-1-1 0,1 1 0,-1-1 0,1 0 0,-1 0 0,0 0 0,0-1 0,1 0 0,-1 1 0,0-1 0,4-3 0,-6 3-171,1 0-1,-1-1 1,1 1-1,-1-1 1,1 1-1,-1-1 1,0 0-1,-1 0 1,4-4-1,6-11-957,9-6-628,-1 2 874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3.9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127 185 772,'-112'18'4045,"97"-15"-2527,21-1 243,25-4-968,-8-4-568,-1-1 0,39-18 1,-56 23-210,0 0 0,0-1-1,-1 0 1,1 0 0,-1 0 0,1 0 0,-1-1 0,0 0 0,0 0 0,-1 0 0,1 0 0,-1 0-1,0-1 1,0 1 0,-1-1 0,1 0 0,-1 0 0,2-5 0,-4 6 4,1 1 1,-1 0-1,0 0 0,0-1 1,0 1-1,-1 0 1,1-1-1,-1 1 0,0 0 1,0 0-1,0 0 1,0-1-1,0 1 0,-1 0 1,1 1-1,-1-1 0,0 0 1,0 0-1,0 1 1,0-1-1,0 1 0,-1-1 1,1 1-1,-4-2 1,4 2 51,0 1 0,-1-1 0,1 1 0,-1-1 0,1 1 0,-1 0 0,0 0 1,1 0-1,-1 0 0,0 1 0,0-1 0,0 1 0,1-1 0,-1 1 1,0 0-1,0 0 0,0 1 0,0-1 0,0 0 0,1 1 0,-1 0 1,0-1-1,0 1 0,1 0 0,-1 1 0,1-1 0,-1 0 0,-3 3 0,-3 5-59,0-1 0,0 1 0,1 0-1,1 1 1,-1 0 0,2 0 0,-1 1-1,1-1 1,1 1 0,0 1-1,1-1 1,0 1 0,0 0 0,1 0-1,1 0 1,0 0 0,1 0-1,0 0 1,1 1 0,0-1 0,1 0-1,0 0 1,4 14 0,-1-5 152,-2-11-112,0 1 0,1 0 0,0-1 0,9 20 1,-6-19-101,0 0 0,0 0 1,1-1-1,0 0 1,12 12-1,-15-19-85,-1 0-1,1 1 1,1-1 0,-1-1-1,0 1 1,1 0-1,-1-1 1,1 0-1,0 0 1,-1-1-1,1 1 1,0-1-1,0 0 1,0 0 0,0-1-1,7 1 1,-4-1-156,0 0 0,-1 0 1,1-1-1,0 0 1,-1-1-1,1 1 0,-1-1 1,0-1-1,1 1 0,-1-1 1,0-1-1,-1 1 1,1-1-1,7-6 0,62-39-4406,-63 37 3653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0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79 220 1132,'-7'-8'1106,"-22"-24"1824,28 30-2716,-1 1-1,0-1 1,0 1-1,0-1 1,0 1 0,0 0-1,0 0 1,-1 0-1,1 0 1,0 0-1,-1 1 1,1-1-1,0 1 1,-5-1 758,6 0-948,0 0 0,1 0 0,-1 0 0,0 0 0,1 0 1,-1 0-1,1 0 0,0 0 0,-1 0 0,1 0 1,0 0-1,0 0 0,-1 0 0,1 0 0,0 0 1,0-1-1,0 1 0,0 0 0,0 0 0,1 0 1,-1 0-1,0 0 0,0 0 0,1 0 0,-1 0 1,1 0-1,-1 0 0,1 0 0,-1 0 0,1 0 1,1-1-1,26-29-93,-11 19 103,0 0 1,0 0-1,1 2 0,1 0 1,31-11-1,-38 16-61,0 1 0,0 1-1,0 0 1,1 1 0,0 0-1,-1 1 1,1 0 0,0 1-1,-1 0 1,23 4 0,-32-3 48,1 0 1,-1 0-1,0 0 0,0 1 1,0-1-1,0 1 1,-1 0-1,1-1 0,0 1 1,-1 1-1,1-1 0,-1 0 1,1 0-1,-1 1 1,2 3-1,0 0 57,-1-1 1,0 1-1,0 0 0,-1 0 1,0 0-1,0 0 0,2 10 1,-2-3 103,-1 0 1,0 0 0,-1 0-1,0 0 1,-1 0 0,0 0-1,-4 15 1,1-14 11,0-1-1,-1 0 0,0 0 1,-1-1-1,0 0 1,-1 0-1,-1 0 0,0-1 1,0 0-1,-1 0 1,-17 15-1,22-23-154,-1 0 0,1 0-1,-1 0 1,0-1 0,0 1 0,0-1-1,0 0 1,0-1 0,0 1 0,0-1-1,-1 0 1,-8 0 0,-3 0-210,0-1-1,-32-4 1,44 3-327,0 0 0,-1 0-1,1-1 1,0 1 0,-1-1 0,1 0-1,0-1 1,0 1 0,1-1 0,-10-6-1,14 8 360,-1 0 0,1 1 0,0-1 0,-1 0 0,1 0 0,0 1 0,0-1 0,-1 0 0,1 0-1,0 1 1,0-1 0,0 0 0,0 0 0,0 0 0,0 1 0,0-1 0,0 0 0,0 0-1,0 0 1,1 1 0,-1-1 0,0 0 0,1 0 0,-1 1 0,0-1 0,1 0 0,-1 1-1,1-1 1,-1 0 0,1 1 0,-1-1 0,1 1 0,-1-1 0,2 0 0,15-15-1896,-11 11 409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4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285 16 360,'-4'-14'6386,"4"14"-6267,0-1 1,0 1-1,-1 0 1,1 0-1,0 0 1,-1 0-1,1 0 1,0 0-1,0 0 0,-1 0 1,-10 15 675,2 2-673,-118 154 1499,62-78-1494,10-22-2683,45-56 846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4.6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74 130 216,'-3'-12'706,"-1"0"0,0 0 0,-1 1 0,0-1 0,0 1 0,-1 1 0,-1-1-1,0 1 1,-9-10 0,4 11 956,15 15-68,15 16-1199,14 10-244,40 52 0,-25-27 57,-10-12 299,-28-31-421,1-1 0,1-1 0,0 0 0,23 19-1,-19-17 203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5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126 104 180,'-18'-28'6103,"13"22"-5045,0-1 0,1 0 0,0-1 1,0 1-1,-5-12 0,3 5 541,6 13-1566,0 1 1,0-1 0,0 1 0,-1 0 0,1-1 0,0 1 0,-1-1 0,1 1-1,0 0 1,-1-1 0,1 1 0,0 0 0,-1-1 0,1 1 0,-1 0-1,1-1 1,-1 1 0,1 0 0,0 0 0,-1 0 0,1-1 0,-1 1-1,1 0 1,-1 0 0,1 0 0,-1 0 0,1 0 0,-1 0 0,1 0-1,-1 0 1,0 0 0,1 0 0,0 0 0,-1 1 0,1-1 0,-1 0 0,1 0-1,-1 0 1,1 1 0,-1-1 0,1 0 0,-1 0 0,1 1 0,0-1-1,-1 0 1,1 1 0,0-1 0,-1 1 0,1-1 0,0 0 0,-1 1-1,1 0 1,-20 25-77,20-26 86,-5 9-22,1-1 1,0 0-1,0 1 1,-4 17 0,7-22-41,0-1 0,0 1 1,0 0-1,1 0 1,-1 0-1,1 0 1,0 0-1,0-1 0,1 1 1,-1 0-1,1 0 1,0 0-1,0-1 1,2 6-1,-2-7-3,0 0 1,0 0-1,1 0 0,-1 0 0,0-1 1,1 1-1,0 0 0,-1-1 0,1 1 1,0-1-1,0 0 0,0 0 0,-1 1 1,1-1-1,1 0 0,-1-1 0,0 1 1,0 0-1,0 0 0,0-1 0,1 0 1,-1 1-1,0-1 0,0 0 0,1 0 1,-1 0-1,0 0 0,0-1 0,1 1 1,-1 0-1,0-1 0,0 0 0,3 0 1,-2-1-1,0 1-1,0-1 1,0 1 0,0-1 0,0 0 0,0 0-1,0 0 1,-1 0 0,1-1 0,-1 1 0,0-1-1,1 1 1,-1-1 0,0 0 0,-1 0 0,1 0-1,0 0 1,-1 0 0,0 0 0,2-5 0,-3 5-45,0 0-1,0 0 1,0-1 0,-1 1 0,1 0 0,-1 0 0,0 0 0,0 0 0,0-1 0,0 1 0,0 0-1,-1 1 1,-1-4 0,2 4-26,0 0 1,-1 0-1,1 0 0,0 0 0,-1 1 0,1-1 1,-1 0-1,1 1 0,-1 0 0,0-1 0,1 1 1,-1 0-1,0 0 0,0 0 0,0 0 0,0 0 1,0 0-1,0 0 0,0 1 0,-4-1 0,4 0-321,0 1 0,1 0-1,-1 0 1,0 0 0,1 0-1,-1 0 1,0 1 0,1-1-1,-1 0 1,0 1 0,1-1-1,-1 1 1,1-1 0,-1 1-1,1 0 1,-1 0 0,1 0-1,-1 0 1,1 0 0,0 0-1,-1 0 1,1 0 0,-2 3-1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7.6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64 214 308,'-5'-2'5890,"1"-9"-5687,3 10 427,1-7-32,-3-3 446,0 8-909,1-1 1,0 1 0,0-1-1,0 0 1,0 1 0,0-1-1,1 0 1,-2-7 0,-10-19 1577,12 27-1261,-9-14 350,9 16-771,1-1 0,-1 1 0,0-1 0,0 1 0,1-1 0,-1 1 0,0-1 0,1 1 0,0-1 0,-1 0 0,1 1 0,0-1 0,0 0 0,0 1 0,0-1 0,0 0 0,0 1 0,0-1 0,1 1 0,-1-1 0,0 0 0,1 1 0,0-1 0,-1 1 0,1-1 0,0 1 0,0-1 0,0 1 0,-1 0 0,3-2 0,3-2-41,0 0 0,0 1 0,1 0 0,-1 1 0,1-1 0,0 1 0,0 0 0,0 1 0,1 0 0,-1 0 0,0 1 0,1-1 0,14 1 0,-7 1 70,0 1-1,0 0 1,0 1 0,0 0 0,0 2 0,16 5 0,-27-8-91,-1 1 1,1 0 0,-1-1-1,1 1 1,-1 1-1,1-1 1,-1 0 0,0 1-1,0 0 1,-1-1 0,1 1-1,0 0 1,-1 1 0,0-1-1,3 5 1,-2-1 29,0-1 0,0 1 0,-1 0 0,0 0 0,0 0 0,0 1 0,-1-1 0,0 8 0,-1-4-3,0-1 0,0 0 0,-1 1 1,0-1-1,-1 0 0,0 1 0,-1-1 0,0 0 0,0 0 1,-1-1-1,-10 18 0,10-21-3,-4 6 57,0 0-1,0 0 0,-1 0 0,-1-1 1,0-1-1,-1 0 0,0 0 0,-23 15 1,28-21-80,1-1 1,-1 1-1,1 1 1,0-1-1,-7 8 1,11-10 55,-1 0 0,0 0-1,0 0 1,0-1 0,0 1 0,0 0 0,0-1 0,0 1-1,-1-1 1,1 0 0,-5 2 0,5-2 91,21-26-10705,-17 23 9734,1 0 0,5-4 0,-4 5-159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8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46 148,'-12'-8'8702,"12"8"-8693,1-2 2,-1 0 1,1-1-1,0 1 1,1 0-1,-1 1 1,0-1 0,0 0-1,1 0 1,-1 0-1,1 1 1,0-1-1,-1 1 1,1-1-1,0 1 1,0 0 0,0 0-1,0 0 1,0 0-1,0 0 1,0 0-1,3 0 1,-1-1-16,0 2 0,0-1-1,0 0 1,0 1 0,0 0 0,0 0 0,0 0 0,0 1-1,0-1 1,0 1 0,0 0 0,0 0 0,-1 0 0,1 1-1,0-1 1,0 1 0,-1 0 0,1 0 0,-1 0 0,0 0-1,1 1 1,-1-1 0,0 1 0,-1 0 0,1 0 0,0 0 0,2 5-1,2 0 25,-2 1-1,1-1 0,-1 1 0,-1 0 1,1 1-1,-1-1 0,-1 1 0,0-1 1,0 1-1,1 16 0,-2-7-25,1 3 475,-2-1 0,0 0 0,-3 33 0,1-51-347,0 0 0,0 0-1,-1 0 1,1 0 0,-1 0-1,1-1 1,-1 1-1,0 0 1,0-1 0,0 0-1,0 1 1,0-1 0,-1 0-1,1 0 1,-1 0-1,1 0 1,-1-1 0,0 1-1,1-1 1,-1 0 0,-6 2-1,-4 2 189,0-1 0,0-1 0,-17 2-1,10-3 11,1-2 1,0 0-1,-34-5 0,45 4-294,-140-28-127,80 18-363,65 10 248,-8-4-99,42-23-12645,-11 17 11156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09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69 186 64,'-6'-1'665,"1"-1"0,0 1 1,0-1-1,0-1 0,0 1 0,0-1 0,1 0 0,-1 0 1,1 0-1,0 0 0,-6-6 367,4-12 1213,7 16-2173,0 1 0,0 0-1,0 0 1,0 0 0,1 0-1,-1 0 1,1 1-1,0-1 1,0 0 0,1 1-1,-1-1 1,1 1 0,-1 0-1,1 0 1,0 0 0,1 0-1,-1 0 1,5-2 0,-3 3-17,1-1 0,0 2 0,-1-1 1,1 1-1,0 0 0,0 0 1,0 0-1,0 1 0,0 0 1,0 0-1,0 1 0,7 1 0,-3 0-49,0 0 0,-1 0 0,1 1 0,-1 0 0,0 1-1,0 0 1,0 0 0,0 1 0,-1 1 0,0-1 0,0 1-1,0 0 1,-1 1 0,10 11 0,-13-11-50,0 0 1,-1 0-1,0 1 0,-1-1 1,1 1-1,-1 0 1,-1-1-1,1 1 0,-1 0 1,-1 0-1,0 0 1,0 0-1,-2 16 0,0-11 186,-1 0-1,0 0 0,-1 0 0,-1 0 0,0 0 0,0-1 0,-10 15 0,8-14-97,-9 12 79,-25 34 0,22-42 407,11-13 101,9-9-747,60-129-447,-56 125 492,22-45-238,3 1 0,71-97-1,-98 147 312,1-1-1,-1 0 1,0 0-1,0 0 1,0-1-1,-1 1 1,1-1 0,-1 0-1,0 1 1,0-1-1,-1 0 1,2-8-1,-3 12 403,3-12 179,-3 12-189,0 3 302,-11 14-730,0 2 0,-13 29-1,19-35-13,1 0 0,1 1 0,0-1 0,1 1 0,0 0-1,1 0 1,0 0 0,1 0 0,1-1 0,0 1-1,5 25 1,-4-32 52,0 0 0,0 0 0,1-1 0,0 1 0,0 0 0,0-1 0,1 0 0,0 0 0,0 0 0,0 0 0,0-1 0,1 1 0,0-1 0,0 0 0,0 0 0,0-1 0,1 0 0,-1 0 0,1 0 0,0 0 0,0-1 0,8 2 0,5 0-17,0-1 0,0-1 0,0-1-1,0-1 1,39-4 0,-50 2-187,1 0 0,0 0 0,-1-1 0,0 0 0,15-7 0,-10 4-712,-11 5 286,-7-20-5207,-22 2 2170,13 12 2543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0.2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94 460,'-2'-1'56,"-4"1"157,1 0 1,0-1-1,0 0 1,0-1-1,0 1 1,1-1 0,-1 0-1,0 0 1,1 0-1,-1 0 1,-5-5-1,8 5-152,-6-10 1471,5 5-11,3 7-1487,-1-1 1,1 1-1,-1 0 1,1 0-1,0 0 0,-1 0 1,1 0-1,0 0 1,-1-1-1,1 1 0,-1 0 1,1 0-1,0 0 1,0-1-1,-1 1 1,1 0-1,0 0 0,-1-1 1,1 1-1,0 0 1,0-1-1,-1 1 0,1 0 1,0-1-1,0 1 1,0-1-1,0 1 0,0 0 1,-1-1-1,1 1 1,0-1-1,0 1 1,0 0-1,0-1 0,0 1 1,0-1-1,0 1 1,0 0-1,0-1 0,1 1 1,-1-1-1,19-10 639,44-4-792,-32 10-34,38 0-1,-58 4 152,-1 1 1,0 1-1,0 0 0,0 0 1,-1 1-1,1 1 0,18 6 1,-27-9 3,0 1 0,0 0 0,0 0 0,0 0 0,0 0 0,0 0 0,0 0 0,-1 0 0,1 0 0,0 1 0,-1-1 0,1 0 0,0 0 0,-1 1 0,0-1 0,1 0 0,-1 1 0,0-1 0,0 0 0,1 1 0,-1-1 0,0 0 0,0 1 0,-1-1 0,1 0 0,0 1 0,0-1 0,-1 0 0,0 2 0,-12 36 108,0-13 127,-1-2 0,-1 1 0,-32 38 0,44-59-239,0-1 0,0 2 0,1-1 0,-1 0 0,1 1 0,0-1 0,0 1 0,1 0 0,-1-1 0,1 1 0,-1 8 0,2-10 74,8 16 135,-3-17-170,-1 0 1,0 0-1,1 0 0,-1 0 1,1-1-1,-1 0 1,1 0-1,0 0 1,0 0-1,-1-1 1,1 0-1,0 0 1,6-1-1,10-1 514,38-10 0,-13 1-524,-20 1 26,-9 2-2279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1.0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12 304,'-37'-5'7281,"64"4"-7380,134-4-636,-162 9 725,1-4 15,0 1-1,0-1 1,0 1-1,0-1 1,0 0-1,0 1 1,-1-1-1,1 1 0,0-1 1,0 0-1,0 1 1,0-1-1,0 1 1,-1-1-1,1 0 1,0 1-1,0-1 1,-1 0-1,1 1 1,0-1-1,0 0 1,-1 1-1,1-1 1,0 0-1,-1 0 1,1 1-1,-1-1 1,1 0-1,0 0 1,-1 0-1,1 1 1,-1-1-1,-50 5 227,-48 8-96,88-9 941,27-4-976,42-4-765,-44 3 757,58-7 99,42-2 1023,-72 7-2872,-40 3 1013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1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358 72 100,'22'-40'2469,"-21"38"-2084,11-14 1662,-4 8 481,-9 7-2494,1 1-1,0 0 1,0-1 0,-1 1-1,1 0 1,0-1 0,0 1-1,-1 0 1,1-1-1,0 1 1,-1 0 0,1 0-1,-1-1 1,1 1 0,0 0-1,-1 0 1,1 0-1,-1 0 1,1-1 0,0 1-1,-1 0 1,1 0 0,-1 0-1,1 0 1,0 0-1,-1 0 1,1 0 0,-1 0-1,1 0 1,-1 0 0,1 1-1,-1-1 1,-1 1-12,0 0 1,0 0 0,0 0 0,1 0-1,-1 0 1,0 1 0,0-1-1,1 1 1,-1-1 0,1 1-1,0 0 1,-1-1 0,1 1-1,0 0 1,0 0 0,-2 4-1,-4 5 23,-17 23-88,-108 166 392,-8 44 1656,134-235-1834,0-1 0,0 1 1,-1-1-1,0-1 0,-13 11 0,17-15-98,1-1 386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2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74 168,'-21'0'3335,"-4"0"1112,37-1-3379,41-1-1265,65-1 304,209-35 0,-286 27-109,0 1 242,-38 11-1016,-13 0-1489,8-1 1796,0 0-1,-1 0 0,1 0 1,0 0-1,0 0 0,-1-1 0,1 1 1,0-1-1,0 0 0,-4-1 0,-3-4-51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1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361 419 1164,'-10'-39'4311,"13"-32"-2279,0 48-1682,-2-1-1,-1 1 1,-4-35-1,4 54-213,-1 0-1,0 0 1,0 0-1,0 0 1,0 0-1,0 0 1,-1 1-1,0-1 1,0 0-1,0 1 1,0-1-1,0 1 0,-1 0 1,1 0-1,-1 0 1,0 0-1,0 0 1,0 1-1,0-1 1,-1 1-1,1 0 1,-1 0-1,1 0 0,-1 0 1,0 1-1,-5-2 1,1 2-25,0 0 0,0 0 0,0 1-1,0 0 1,0 1 0,0-1 0,0 2 0,0-1 0,0 1 0,0 0 0,0 1 0,-9 4 0,5-2-69,0 1 1,1 1 0,0 0 0,0 0 0,1 1-1,0 1 1,1 0 0,-1 0 0,2 1-1,-1 0 1,1 0 0,1 1 0,0 0 0,-7 14-1,10-18-46,1 1 1,0 0-1,0 0 0,1 0 0,0 0 0,0 0 0,1 0 0,0 1 0,0-1 0,1 0 0,0 1 0,0-1 0,1 1 0,1-1 0,-1 0 0,1 0 1,0 0-1,1 0 0,0 0 0,0 0 0,1-1 0,0 1 0,6 7 0,-1-2-134,0 0 0,1-1 0,0-1 0,1 0 0,1 0 0,0-1 0,0-1-1,1 0 1,0 0 0,0-1 0,28 11 0,-37-18 110,-1-1 0,0 1 1,1-1-1,-1 0 0,1 0 0,-1 0 0,1 0 0,-1-1 0,0 0 1,1 1-1,-1-1 0,0-1 0,1 1 0,-1 0 0,0-1 0,0 1 0,0-1 1,0 0-1,-1 0 0,1 0 0,0 0 0,-1-1 0,5-4 0,4-6 37,-1 0 0,0 0 0,11-22 0,-20 34-10,7-13 142,0-1 0,-2 0-1,1 0 1,-2-1 0,0 0 0,-1 0 0,0 0-1,-2 0 1,0 0 0,0-1 0,-2 1-1,0-1 1,-4-32 0,3 45-49,-1 0 0,1 0 0,0 0 1,-1 0-1,0 0 0,0 0 0,0 0 0,-1 1 0,-3-6 60,6 25-182,1-1 5,1 1 1,0-1-1,1 1 1,1-1-1,0 0 1,2 0-1,-1-1 1,2 0-1,0 0 1,0 0-1,1-1 1,13 16-1,-17-24 1,0-1 0,1 1 0,-1-1 1,1 0-1,0 0 0,0-1 0,1 1 0,-1-1 0,1 0 1,-1-1-1,1 1 0,7 1 0,-9-3-5,1-1-1,-1 0 1,0 1-1,0-1 1,0-1-1,0 1 1,1-1-1,-1 1 1,0-1-1,0 0 1,0-1-1,0 1 1,0-1-1,-1 1 1,1-1-1,0-1 1,-1 1-1,1 0 1,-1-1 0,0 1-1,0-1 1,0 0-1,0 0 1,0-1-1,-1 1 1,5-7-1,2-5-93,0-1 0,-1 0 1,0 0-1,9-32 0,-13 36 186,-1 0 0,-1 0 0,0-1 1,0 1-1,-2-1 0,1 1 0,-2-1 0,0 1 0,0-1 0,-1 1 1,0-1-1,-1 1 0,-1 0 0,-9-23 0,1 20 392,6 11-287,6 3 55,-10 7-175,9-5-51,1-1-1,-1 1 1,0-1-1,1 0 1,-1 1-1,1-1 1,0 1-1,-1-1 1,1 1-1,-1 0 1,1-1-1,0 1 1,-1-1-1,1 1 1,0 0-1,0-1 1,0 1-1,-1-1 1,1 1-1,0 0 1,0-1-1,0 1 1,0 0-1,0-1 1,0 1-1,0 0 1,1 1-1,-2 2-34,0 0-1,1 0 1,0 0-1,-1 0 0,2 0 1,-1 0-1,0 0 0,1 0 1,0 0-1,0 0 1,0 0-1,0 0 0,1-1 1,0 1-1,-1 0 1,1-1-1,0 1 0,1-1 1,-1 0-1,1 1 0,-1-1 1,1 0-1,0-1 1,0 1-1,1 0 0,-1-1 1,0 0-1,1 0 1,-1 0-1,7 3 0,-3-3-36,0 1 1,0-1-1,1 0 0,-1-1 0,0 0 0,1 0 0,-1 0 0,1-1 0,-1 0 0,1-1 0,-1 1 0,0-2 0,1 1 0,-1-1 1,0 0-1,0 0 0,9-5 0,-9 4 104,1-1 0,-1 0 0,0-1 0,0 0 0,-1 0 0,0-1 0,0 1 0,0-1 0,0 0 0,-1-1 0,0 0 0,0 0 0,-1 0 0,0 0 0,0 0 0,-1-1 0,0 0 0,0 0 0,-1 0 0,0 0 0,0 0 0,-1 0 0,0 0 0,0-1 1,-1-8-1,0 17 28,0-1 0,0 0 0,1 1 1,-1-1-1,0 1 0,0-1 0,0 0 1,0 1-1,-1-1 0,1 0 0,0 1 1,0-1-1,0 1 0,0-1 0,-1 0 1,1 1-1,0-1 0,-1 1 0,1-1 1,0 1-1,-1-1 0,1 1 0,-1-1 1,1 1-1,-1-1 0,1 1 0,-1 0 1,1-1-1,-1 1 0,1 0 0,-1-1 1,1 1-1,-1 0 0,1 0 0,-1-1 1,0 1-1,1 0 0,-1 0 0,0 0 1,1 0-1,-1 0 0,0 0 0,1 0 1,-1 0-1,1 0 0,-1 0 0,0 0 1,1 0-1,-1 1 0,1-1 0,-1 0 1,0 0-1,0 1 0,-2 0-49,0 1 0,0-1 0,0 1-1,1 0 1,-1 0 0,0 0 0,1 0 0,-1 0-1,-3 5 1,3-1 0,-1 1 0,1 0 0,0 0 0,0 0 0,1 0 0,0 0 0,0 1 0,1-1 0,-1 1 0,1 12 0,1-3 55,0 0-1,1 0 1,5 30-1,5-12 3,0 0-1,3-1 0,31 59 0,-43-90-72,1 2-190,-1-1 0,1 1 0,0-1 1,0 0-1,1 0 0,-1 0 0,1 0 0,0 0 0,0-1 0,0 0 1,1 0-1,-1 0 0,1 0 0,0-1 0,-1 0 0,10 3 1,-10-4-155,-1 0 0,1-1-1,0 1 1,-1-1 0,1 0 0,0 0 0,0 0 0,0 0 0,-1-1 0,1 1 0,0-1 0,-1 0 0,1 0 0,0-1 0,-1 1 0,0-1 0,1 0 0,-1 0 0,0 0 0,0 0 0,0 0 0,0-1 0,0 1-1,3-4 1,10-14-1082,3-3-60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2.6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24 118 136,'-7'-25'1639,"14"-50"2877,-8 57 2775,-4 30-7211,1 0 0,0-1 0,1 1 0,1 0-1,0 1 1,-1 17 0,3 85 256,1-58-246,-1 0 34,6 186 627,-5-216-1922,1-76-11559,-4 43 11317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4.8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277 113 340,'0'0'2321,"4"-21"-1400,-1 15-692,0 1 130,0 1 1,-1-1-1,0 0 1,0 0-1,0 0 1,0 0-1,1-11 494,0 0 440,-4 15-1270,0-1 1,0 1-1,0 0 1,1 0-1,-1-1 0,-1 1 1,1 0-1,0 0 1,0 0-1,0 0 1,-1 0-1,1 0 1,0 0-1,-1 0 0,1 1 1,0-1-1,-4 0 1,-8 10 60,-1 0 0,1 2 0,-14 14 0,9-5 101,-6 9 151,17-17 64,1 1 0,0 0 0,0 0 0,2 0 0,-1 1 0,-3 22 0,-4 16 351,7-32-541,-6 37 0,1 150 758,-15 95 685,17-236-1301,-16 82-290,4 58 900,12-86-702,2-41 59,4 94-1,3-158-272,1 23 106,11 64-1,-1-38-30,-8-34-55,13 44 0,-13-63-53,0-1 0,0 0 0,1 0 0,0 0 0,1 0 0,0-1 0,14 17-1,113 107 222,-89-91-175,-11-10-45,1-1 1,1-1-1,2-2 0,1-1 1,78 40-1,-98-60-43,1-1 0,0 0 0,1-1 0,-1-1 0,1-1-1,30 1 1,118-8-387,-161 4 395,13-2-263,0-1 0,24-7 0,-19 4-808,-24 6 629,1-1 1,-1 1-1,0-1 0,1 1 0,-1-1 0,0 0 0,1 1 1,-1-1-1,0 0 0,0 0 0,1 0 0,-1 0 0,1-1-462,-1 1 462,0 0 0,0-2 0,9-21-3742,-6 8 2652,0 6 150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17.1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98 40,'8'-25'680,"-7"22"-453,1 0 0,-1-1-1,0 1 1,0 0-1,0-1 1,0 1-1,0-5 1,3-16 2158,-2 11 863,-3 13-3220,1-1-1,0 1 1,0 0-1,0-1 0,-1 1 1,1 0-1,0 0 0,0-1 1,-1 1-1,1 0 1,0 0-1,0-1 0,-1 1 1,1 0-1,0 0 1,-1 0-1,1 0 0,0-1 1,-1 1-1,1 0 1,0 0-1,-1 0 0,1 0 1,-1 0-1,1 0 1,0 0-1,-1 0 0,1 0 1,0 0-1,-1 0 0,-2 0 34,-10 42-84,4 77 181,-1 6 760,10-110-915,1 1 0,0-1 0,1 0 1,1 0-1,0 0 0,7 17 1,-6-23 32,1-1 0,0 1 0,1-1 0,0 0 0,0 0 0,1-1 0,0 1 0,10 7 0,-15-13-10,1 0 0,0 0-1,0-1 1,-1 1 0,1-1-1,0 0 1,0 0 0,0 0-1,0 0 1,1-1 0,-1 1-1,0-1 1,0 1 0,0-1-1,0 0 1,1 0 0,-1-1-1,0 1 1,0-1 0,0 0-1,0 1 1,4-3 0,2 0 34,0 0 0,-1-1 0,1-1 1,-1 0-1,0 0 0,9-6 0,-9 3 20,0 1 0,-1-1 0,0 0 0,0 0 0,-1-1 0,0 0 0,0 0 0,-1 0 0,8-21-1,-1-4-137,12-56-1,-20 73 162,10-71-258,-8 38 89,4 0 1549,-10 48-1237,1-4 203,1 0-200,-6 8-1032,2 0 723,0 1 1,0 0-1,0 0 1,1 0-1,0 1 1,0-1-1,-1 0 1,2 0-1,-2 7 1,-6 41 228,7-38-213,-14 126 413,12-118-219,-2 1-1,0-1 1,-1 0-1,-14 30 1,6-14 216,12-34-399,0 1 1,0 0-1,0-1 1,-1 1 0,1-1-1,-6 6 1,-8 11-319,13-17 353,1 0 1,-1 0 0,0-1-1,0 1 1,0-1 0,-1 1-1,-4 1 1,-6 6 69,13-9-118,-10 3-130,-5-1 133,-18-4 22,29 1 22,2 0 7,0-2 11,-6-5-69,0-1-1,1-1 1,0 0 0,0 0 0,1 0-1,0-1 1,0 0 0,1 0-1,1-1 1,-1 0 0,-6-21 0,10 25 44,1-1 0,-1 1 0,1 0 0,1 0 0,-1-1 1,1 1-1,0-1 0,1 1 0,0 0 0,0-1 0,1 1 0,-1 0 1,5-11-1,8-44-535,-11 40 426,1 1-1,1 1 0,1-1 1,16-35-1,-21 53 88,0 1 0,0-1 0,0 0 1,0 0-1,0 1 0,-1-1 0,1 0 1,-1 0-1,0-5 0,2 3 101,-13 19-78,9-12-28,1 1 1,-1 0 0,1 0-1,0 0 1,0 0 0,0 0-1,0 0 1,1 0 0,-1 3-1,0 2-23,-8 27-32,5-21 145,0 1-1,0 0 0,2-1 0,0 1 1,0 0-1,1 0 0,1 0 1,1 0-1,4 25 0,2-2-139,-7-31 95,1-1 0,0 1 0,0 0 0,0-1 0,1 1 0,0-1 0,1 0 0,-1 0 0,1 0 0,5 8 0,7 6-159,-14-18 199,0 0 0,0 0 1,1 1-1,0-1 0,-1 0 1,1 0-1,0 0 0,0-1 0,0 1 1,0 0-1,0-1 0,0 1 1,1-1-1,-1 0 0,0 1 0,1-1 1,-1 0-1,1-1 0,-1 1 1,1 0-1,3 0 0,1-1-80,1 1 0,-1-1 0,1 0 0,-1-1 0,0 1 0,1-2-1,-1 1 1,0-1 0,0 0 0,1 0 0,-2-1 0,1 0 0,0 0 0,-1-1 0,1 0-1,-1 0 1,0 0 0,0-1 0,-1 0 0,1 0 0,-1 0 0,0-1 0,0 0 0,-1 0-1,0 0 1,0 0 0,0-1 0,-1 1 0,0-1 0,2-8 0,7-21 676,-4 16-827,-2 1 1,0-1-1,-2 0 0,0-1 0,2-33 1,-4 18 51,-1 26 153,0-1 1,-1 0-1,0 1 0,-3-21 0,2 13-49,0 9 169,-11 19-659,7-1 599,0 0-1,1 0 1,0 1 0,0-1 0,1 1 0,1-1 0,-1 1 0,0 18-1,-2-1-129,2 0 0,2 1 0,0-1 0,2 1 0,5 37 0,18 48 714,-20-103-711,1-1-1,0 0 1,0 0 0,1 0-1,0-1 1,1 0 0,0 0 0,0 0-1,1-1 1,-1 0 0,2-1-1,11 9 1,-12-12 63,-1 1 0,0-1-1,1 0 1,0 0 0,0-1 0,0 0-1,0-1 1,0 0 0,0 0 0,0 0 0,0-1-1,1-1 1,11-1 0,-12 0 88,1-1 1,0 0 0,-1 0-1,1-1 1,-1 0 0,12-9-1,-17 11-108,0 0 0,0-1 0,0 1 0,-1-1 0,1 1 0,-1-1 0,0 0 0,0 0 0,0 0 0,0 0-1,0 0 1,-1 0 0,1-1 0,-1 1 0,0-1 0,0 1 0,0-1 0,0 1 0,-1-1 0,1-3 0,0-4-755,1-14 2576,-6 13-5010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3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7 114 36,'2'20'3030,"-4"-37"-654,-5 3-1993,11 8 55,8-29 642,-11 35-1048,-1-1 0,0 1 0,1-1 0,-1 1 0,0-1 0,1 1 0,-1-1 1,0 0-1,0 1 0,0-1 0,0 1 0,0-1 0,0 0 0,0 1 0,0-1 1,0 0-1,0 1 0,0-1 0,0 1 0,0-1 0,0 0 0,0 1 0,-1-1 0,1-1 1,-1 3 103,2-1 417,-14 10-589,10-12 385,14 15-306,-7-5-27,0 0 1,-1 1-1,0-1 1,0 1-1,-1-1 0,3 15 1,-5-23-15,62 258 1356,-58-241-1314,1-1-1,0 0 0,1 0 1,1 0-1,10 17 0,-15-29 7,0-1 0,0 0 0,-1 1 0,0-1 0,0 1 0,0 0 0,1 3 0,4 13-417,-5-19 277,6 6 135,-7-7-28,0 1 1,0-1-1,1 0 1,-1 1-1,0-1 0,0 1 1,1-1-1,-1 1 1,0-1-1,1 0 0,-1 1 1,0-1-1,1 0 1,-1 1-1,1-1 0,-1 0 1,0 0-1,1 1 1,-1-1-1,1 0 0,-1 0 1,1 0-1,-1 1 1,2-1-1,1-1 65,0 0-1,0 0 0,0 0 1,0 0-1,0-1 1,0 1-1,0-1 1,-1 0-1,1 1 1,0-1-1,-1 0 1,0-1-1,3-2 1,32-37-64,-27 29-69,-1-1-1,0 0 0,-2-1 0,1 0 0,7-24 0,19-85 45,-24 92-179,-7 27 161,-1-1 0,0 0 0,0 1 0,-1-1-1,0 0 1,0 0 0,0 0 0,-1 0 0,1 0 0,-1 0 0,-1 0 0,1 0 0,-3-11 0,-1 7 118,1 0-1,-1 1 1,-1-1 0,0 1-1,0 0 1,-1 0 0,0 0-1,-12-12 1,14 17-223,3 3 88,0 0 0,0 0 0,1 0-1,-1 0 1,0 0 0,0 0 0,-1 1-1,1-1 1,0 1 0,0-1-1,0 0 1,0 1 0,-1 0 0,1-1-1,0 1 1,0 0 0,-1 0 0,-1-1-1,0 7-26,0 0-1,1 1 0,0-1 0,0 0 0,-1 9 0,-1-1 37,3-12 36,1 1 0,-1 0 0,1-1 1,0 1-1,0-1 0,0 1 1,0 0-1,1-1 0,-1 1 0,1-1 1,-1 1-1,1-1 0,0 1 0,0-1 1,0 1-1,0-1 0,1 0 0,-1 0 1,0 1-1,1-1 0,2 2 0,4 5 136,1 0-1,0-1 0,12 9 1,-14-12-21,1 0-121,1-1-1,1 1 1,-1-2-1,0 0 1,1 0 0,0 0-1,-1-1 1,16 1-1,-16-3 4,1-1 0,-1 0 0,0 0 0,0-1 0,0 0 0,0 0 0,0-1 0,0 0 0,-1-1 0,1 0 0,-1-1 0,0 1 0,0-1 0,-1-1 0,1 1 0,10-12 0,-13 11 130,0 0 1,0 1 0,-1-2-1,0 1 1,0 0-1,3-9 1,-13 23-313,0 0 0,0-1 0,-1 0 0,0 0 1,0 0-1,-1-1 0,1 0 0,-2 0 0,1-1 0,-11 5 1,17-10 184,0 1-1,-1 0 1,1-1 0,0 1 0,0 0 0,-1 0 0,1 0 0,0 1 0,0-1 0,1 0 0,-1 1 0,0 0-1,-2 1 1,3-1 61,-8 1-72,9-2 8,-1-1 0,1 1 0,0-1 0,-1 1 0,1-1 1,-1 0-1,1 1 0,-1-1 0,1 0 0,-1 0 0,1 1 0,-1-1 0,0 0 0,1 0 0,-1 0 1,1 0-1,-1 0 0,1 1 0,-1-1 0,0 0 0,1 0 0,-2-1 0,-39 7 352,39-6-309,-19-2-119,-12-14 652,31 14-613,1 1-1,0 0 1,-1-1-1,1 1 1,0-1 0,0 0-1,0 1 1,0-1-1,0 0 1,0 0-1,0 1 1,1-1 0,-1 0-1,1 0 1,-1 0-1,1 0 1,0 0 0,0 0-1,0 0 1,0 0-1,0 0 1,0 0-1,1-2 1,-8-80-657,7 81 591,-3-14-221,4 16 348,2-5 20,-3 9-512,-4 21-31,2-2 639,0 1 0,-8 35 1,-2 6 145,7-33-397,-11 33 0,9-35 142,-6 33 1,12-54-39,-1 1 1,0-1-1,0 0 0,-6 12 1,5-12 13,0 0 0,0 0 1,1 1-1,0-1 0,1 1 1,-1-1-1,1 18 0,-2-2 447,3-22-510,-15 1 456,28-5 225,-11 1-280,-26-29-886,16 15 560,0-1 1,2-1-1,-1 0 0,2 0 1,0 0-1,-2-18 1,-3-8 49,-59-221-170,65 249-80,0 0 9,0-1-1,1 0 1,-1-18 0,4 31 150,0 0 0,-1 1 1,1-1-1,-1 0 0,0 1 1,0-1-1,0 0 0,-1-2 0,-1-1 115,2 6-433,-7 12 325,7-7 82,1 1-1,0 0 1,-1 0 0,2-1-1,-1 1 1,1 0 0,0 0-1,0-1 1,3 8 0,-3-11-61,0 0 0,-1 0 0,1 0 0,-1 0 0,1 0 1,-1-1-1,0 1 0,1 0 0,-1 0 0,0 0 0,-1 0 1,1 2-1,-1 6 1536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45 272,'-6'0'506,"-1"1"-1,0 0 1,0-1-1,1-1 1,-1 1-1,0-1 1,-7-1-1,-24-2 967,2 1 84,33 2-1473,-1 0-1,0 1 1,0 0-1,0 0 0,0 0 1,0 0-1,0 0 1,0 1-1,0 0 0,-5 1 1,8-1 71,53-1-64,5 1 64,63-8-1,-105 3 1822,-29 0-1683,-32 0-542,-2 5 206,-85 13-1,118-10-1008,33-5 948,30-5 183,111-17-184,-101 13 463,-56 10 5,-22 3-433,-38 4-557,21-2 394,-41 1 0,71-6 290,0 1 0,1 0 1,-1 0-1,1 1 0,-12 4 1,13-4-521,-1 0 0,0-1 0,0 1 0,0-1 0,-10 1 1,16-1 374,0 0 0,0 0 1,0 0-1,0 0 0,0 0 1,0 0-1,0 0 0,0 0 1,1 0-1,-1 0 0,0 0 1,1 0-1,-1 0 0,1 0 0,0 2 1,2-2-42,-1 0 0,0 1 0,1-1 0,0 0 0,-1-1 0,1 1 1,0 0-1,-1-1 0,1 1 0,0-1 0,-1 0 0,1 0 0,0 0 0,0 0 0,-1-1 1,1 1-1,0-1 0,-1 0 0,4 0 0,3-3-313,1 0 0,-1 0 0,14-10 0,-3 2-235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7.3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139 186 200,'0'-16'1252,"3"-40"1531,0 35-1041,-1-1 1,0-23-1,-2 44-1572,0 0-1,-1 0 0,1-1 1,0 1-1,-1 0 0,1 0 1,0 0-1,-1 0 0,1 0 1,-1 0-1,0 0 0,1 0 1,-1 0-1,0 0 0,1 1 1,-1-1-1,0 0 0,0 0 1,0 1-1,0-1 1,0 0-1,0 1 0,-2-2 1,3 2-128,-1 0 0,1-1 1,-1 1-1,1 0 0,-1 0 1,1 0-1,-1-1 1,1 1-1,-1 0 0,1 0 1,-1 0-1,1 0 0,-1 0 1,1 0-1,-1 0 1,1 0-1,-1 0 0,1 0 1,-1 0-1,1 0 1,-1 0-1,1 0 0,-1 0 1,1 1-1,-1-1 0,1 0 1,-1 0-1,1 1 1,-1-1-1,1 0 0,0 1 1,-1-1-1,1 0 0,-1 1 1,1-1-1,0 1 1,-1-1-1,1 0 0,0 1 1,-1 0-1,-13 109 94,5 0 1,5 130-1,4-196-61,7 189 1885,-17-450-2202,10 147-51,-7-222-459,-5 235 669,9 45 48,2 10-1,-1 2-320,0 1 301,-1 0 1,1 0 0,0 0-1,0 0 1,0 0 0,0 0 0,0 1-1,-2 2 1,-2 7 44,0 1 0,1-1 0,1 1 0,0 0 0,1 1 0,0-1 0,1 1 0,0-1 0,0 23 0,2 30-214,3-1 0,14 88 1,-13-105-3092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8.4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113 22 220,'-112'5'6676,"127"6"-6113,-5-6-420,-1 0 0,1-1 0,0 0 0,1-1 0,-1 0 0,1-1 0,15 3 0,81 4 107,26-3-146,192-1-44,832-45-227,-268 1 49,-515 33-1,-371 6 65,-9-1-91,-1 0 0,1 0 0,0 0 0,0 1 0,-7 1-1,10-1-10,-24 1-1291,-48 10 0,-9 0-1583,60-11 2246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9.0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63 125 224,'23'-74'3236,"-16"48"-937,-5 7 905,-2 19-3148,0 0 1,0-1-1,0 1 1,-1 0 0,1-1-1,0 1 1,0 0-1,0-1 1,-1 1 0,1 0-1,0 0 1,0-1 0,-1 1-1,1 0 1,0 0-1,-1 0 1,1-1 0,0 1-1,-1 0 1,1 0-1,0 0 1,-1 0 0,1 0-1,0 0 1,-1 0 0,1 0-1,0 0 1,-1 0-1,1 0 1,0 0 0,-1 0-1,1 0 1,-1 0-1,1 0 1,0 0 0,-1 0-1,1 0 1,0 0 0,-1 0-1,1 1 1,0-1-1,-1 0 1,0 1-53,0 0 1,0 0-1,0 0 1,0 0-1,1 0 1,-1 0-1,0 0 0,0 0 1,1 0-1,-1 1 1,1-1-1,-1 0 1,1 0-1,0 0 0,-1 1 1,1-1-1,0 3 1,-4 27 139,3-24-120,-7 70 264,-9 52 534,-19 112 320,32-183-1621,24-50-8428,-19-8 8802,0-1-1,-1 1 1,1-1-1,0 0 0,-1 1 1,1-1-1,0 0 0,-1 0 1,1 0-1,-1 1 1,0-1-1,1-2 0,14-15-1775,4 0 716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29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88 119 176,'-9'-4'1597,"2"1"-962,1 0 1,-1-1-1,1 0 0,0 0 1,-1 0-1,2 0 0,-1-1 1,1 0-1,-1-1 0,-5-7 0,10 11-402,0 0-1,0 0 0,0 0 1,1 0-1,-1 0 1,1 0-1,-1 0 0,1 0 1,0 0-1,-1 0 0,1-1 1,0 1-1,1 0 0,-1 0 1,1-3-1,-1 4-218,1 0 0,0 0 0,0-1 0,0 1 0,0 0 0,0 0-1,0 0 1,1 0 0,-1 0 0,0 0 0,0 0 0,1 1 0,-1-1 0,0 0 0,1 1 0,-1-1 0,1 1 0,-1-1 0,1 1 0,-1 0-1,1 0 1,-1 0 0,1 0 0,1 0 0,7-1 12,7-2 17,0 2 0,0 0 0,0 1 0,0 0 0,0 1 0,0 1 0,-1 1 0,24 7 0,-27-5-107,0 0 1,0 1-1,0 1 0,-1 0 1,16 13-1,-25-18 32,0 1-1,0-1 1,-1 1 0,1-1-1,-1 1 1,0 0 0,1 0-1,-1 0 1,-1 1-1,1-1 1,0 0 0,-1 1-1,0-1 1,1 1 0,-1-1-1,-1 1 1,1-1-1,0 1 1,-1 0 0,0-1-1,0 1 1,0 0 0,0 0-1,-1-1 1,-1 8-1,-1-3-49,0 1 0,-1-1 0,0 1 0,0-1 0,0 0 0,-1-1 0,-1 1 0,1-1 0,-10 10 0,-8 4 140,-37 28 0,35-30 495,-35 34-1,55-49-457,1 1-133,-1 0 0,1 0 0,0 0 0,0 0 1,0 0-1,-5 12 0,8-16 32,1 1 0,-1 0 0,1 0 0,0 0 0,-1 0 0,1 0 0,0 0 0,0 0 0,0 0 0,1 0 0,-1 0 0,0 0 0,1-1 0,0 1 0,-1 0 0,1 0 0,0 0 1,0-1-1,0 1 0,0 0 0,0-1 0,0 1 0,0 0 0,0-1 0,1 0 0,-1 1 0,1-1 0,1 1 0,2 1 59,-1 0-1,1-1 1,-1 1 0,1-1 0,0 0-1,0-1 1,0 1 0,8 0 0,-6 0-3,15 2 47,0-1 1,0 0-1,0-2 0,41-2 0,88-19-609,-146 19 491,12-1-330,1-1 1,-1-1-1,0 0 1,0-2 0,-1 0-1,1-1 1,16-9-1,-32 15 139,0 0 0,-1 0 0,1 1 0,0-1 0,-1 0 0,1 0 0,-1 0 1,1 0-1,-1 0 0,0 0 0,1 0 0,-1 0 0,0 0 0,1 0 0,-1 0 0,0 0 0,0 0 0,0 0 0,0 0 0,0 0 0,0 0 0,-1 0 0,1 0 0,-1-2 0,1-1-865,0 0-203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0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175 86 40,'-12'-14'572,"8"8"174,-1 1 1,1-1-1,-1 1 1,-9-8-1,-3-4 1391,16 15-1762,0 1 0,0-1-1,0 0 1,-1 1 0,1-1-1,-1 1 1,1 0 0,-1-1-1,0 1 1,1 0-1,-1 0 1,-3-1 0,12 27-60,87 123 1500,-56-91-1561,46 90-1,67 232 467,-133-324-687,-3 1 1,-2 0 0,-2 0 0,-3 1-1,-2 1 1,-3-1 0,-5 62 0,-1-93 34,-1-1 0,-1 1 0,-1-1-1,-2 0 1,0 0 0,-2-1 0,0 0 0,-2-1 0,-1 0 0,-23 32 0,-16 13 99,-112 111 0,89-101-364,65-68 154,-1 1-16,1-1 0,0 1 0,1 1 0,0 0 0,0 0 0,2 1 0,-1-1 0,-5 17 0,-3 0-972,14-26 521,-1 0 0,1 0-1,0 1 1,0-1 0,1 1-1,-1-1 1,1 1 0,-1-1-1,1 1 1,-1 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19.9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272 169 184,'0'-2'128,"-1"0"-1,1 0 1,-1 0-1,1 1 1,-1-1-1,0 0 1,0 0-1,0 0 1,0 1-1,0-1 1,0 1-1,-1-1 1,1 1 0,0-1-1,-1 1 1,1-1-1,-1 1 1,0 0-1,1 0 1,-1 0-1,0 0 1,0 0-1,1 1 1,-1-1-1,0 0 1,0 1-1,0-1 1,0 1 0,0 0-1,0 0 1,0-1-1,0 1 1,0 1-1,0-1 1,0 0-1,-3 1 1,0 1 36,-1 1 0,0-1 0,0 2 0,1-1 0,0 0 0,0 1 0,0 0 0,0 0 0,0 0 0,-5 8 0,2-2-96,0-1 1,1 1-1,1 1 0,0-1 0,0 1 0,1 1 0,0-1 0,1 0 0,-3 15 1,1 5 132,1 0 1,-2 41 0,7-62-144,0-1 1,1 1-1,0 0 0,1-1 1,0 1-1,0-1 0,1 0 1,0 0-1,1 0 0,0 0 0,8 13 1,-9-16-43,1-1 0,0 1 0,0-1 0,0 0 0,1 0-1,0 0 1,0 0 0,0-1 0,0 0 0,1 0 0,-1 0 0,1-1 0,0 0 0,0 0 0,1-1 0,-1 1 0,8 1 0,-1-3-60,-1 0-1,1-1 1,-1 0 0,1-1-1,-1 0 1,0-1 0,0 0 0,1-1-1,-2-1 1,1 1 0,0-2 0,-1 0-1,0 0 1,0-1 0,0-1-1,-1 0 1,0 0 0,0-1 0,17-17-1,-19 15 36,-1 1-1,0-1 0,-1 0 0,0-1 1,-1 1-1,0-1 0,0 0 0,-1-1 0,-1 1 1,0-1-1,2-14 0,-3 6-13,-2 0-1,0 0 1,-1 0-1,-1 0 0,-1 0 1,-1 0-1,-1 1 1,0 0-1,-2 0 1,-13-30-1,15 39 49,0 1 0,0 0-1,-1 0 1,0 0 0,-1 1 0,0 0-1,0 0 1,-1 1 0,0 0-1,0 0 1,0 1 0,-1 0 0,0 0-1,0 1 1,-1 0 0,-10-4-1,2 3 55,0 1 0,0 0-1,0 1 1,0 1 0,-1 1-1,1 1 1,-1 0 0,-18 2-1,30 0-82,0-1 0,1 1 0,-1 0 0,0 1 0,1 0 0,-1 0 0,1 0 0,0 0 0,0 1 0,0 0 0,0 1 0,0 0 0,1-1 0,-1 2 0,1-1 0,0 0 0,0 1 0,1 0 0,-1 0 0,1 1 0,0-1 0,1 1 0,-1 0 0,1 0 0,0 0 0,1 0 0,-1 1 0,-1 8 0,2-7-2,1 0 1,0 0 0,0 0 0,1 0 0,0 0-1,1 0 1,-1 0 0,2 0 0,-1 0 0,1 0 0,0-1-1,0 1 1,1 0 0,0-1 0,1 0 0,0 0-1,0 0 1,0 0 0,1-1 0,0 1 0,0-1-1,0 0 1,10 7 0,-2-3-54,1-1 1,0-1-1,0 0 0,1-1 1,0-1-1,1 0 0,-1-1 0,1-1 1,0 0-1,0-1 0,0-1 0,22 1 1,-6-2-448,0-1 0,0-2 0,1-1 0,-2-2-1,44-12 1,-70 16 297,0 0-1,-1-1 0,1 1 0,-1-1 0,0 0 0,7-5 1,-10 7 114,0-1 0,0 0 1,0 0-1,0 0 1,0 0-1,-1 0 0,1 0 1,0 0-1,0 0 1,-1-1-1,1 1 0,-1 0 1,1 0-1,-1 0 1,0-1-1,1 1 0,-1 0 1,0-1-1,0 1 1,0 0-1,0 0 0,0-1 1,0 1-1,0 0 1,-1-1-1,1 0 0,-1-3-516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1.5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42 740,'-4'-5'1204,"1"0"1,-1 1-1,1-1 0,-1 1 0,-18-15 4263,26 51-4799,2 8-77,-2 0 0,-1 69 0,-16 83 809,-1 26-1093,14-214-294,4 46-1328,-4-49 1161,0 0 1,0 0 0,0 0-1,0 0 1,0 0 0,0 0-1,1 0 1,-1 0 0,0 0-1,1 0 1,-1 0 0,1 0-1,-1 0 1,1 0 0,-1 0-1,1 0 1,0 0 0,-1 0-1,1-1 1,0 1 0,0 0-1,0 0 1,0-1 0,-1 1-1,1-1 1,0 1 0,0-1-1,0 1 1,0-1 0,0 1-1,0-1 1,0 0 0,1 0-1,-1 0 1,0 1 0,0-1-1,1 0 1,1-2-292,-1 1 0,1 0 0,-1-1 0,0 0 0,1 0 0,-1 0 0,0 0 0,0 0 0,0 0 0,0 0 0,-1 0 0,1-1 0,2-3 0,0-4-1264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2.8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227 94 124,'-57'6'3392,"11"-13"1420,19 1-3603,-69-2 3741,97 7-4901,1 0 1,0 0-1,0 0 0,0 0 0,0 0 0,0 1 0,0-1 0,0 1 0,1-1 0,-1 1 0,3-1 1,-3 1-5,36-5 57,50 0 0,-1 0-57,96-8 46,55-7-17,-209 17-37,53-16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3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95 136 588,'-27'-75'4031,"12"31"-884,8 27 1251,5 22-3841,0-3-523,1 1-1,-1-1 1,1 1 0,0-1 0,0 1 0,0-1 0,1 1-1,-1 0 1,0 4 0,-9 139 1165,7-111-912,-4 34 246,1-27-431,2 1 0,2-1 0,2 1 0,5 45 0,-5-87-292,0 1-1,0-1 1,0 1 0,1 0-1,-1-1 1,0 1 0,1 0-1,-1-1 1,1 1-1,0-1 1,-1 1 0,1-1-1,0 1 1,0-1 0,0 0-1,0 1 1,0-1 0,0 0-1,2 2 1,-2-2 68,4 1-1062,-3-2 823,0 0 0,1 0 0,-1-1 0,1 1 0,-1-1-1,1 1 1,-1-1 0,0 0 0,4-1 0,-3 0-101,1 1 0,-1-1 1,0-1-1,0 1 0,0 0 0,0-1 0,0 0 1,0 1-1,0-1 0,2-5 0,5-6-1202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25:33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8 1184,'-13'-5'2686,"8"2"-2180,-7 14 336,8-6-278,1 1 0,0-1 0,-1 1-1,2 0 1,-1 0 0,1 0 0,0 0-1,0 1 1,1-1 0,-2 8 0,-2 69 1273,4-55-1762,2 144 646,1-65-406,-1-75-856,9 60-1,6-11-8031,-14-74 6754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3.7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305 72 160,'-2'-5'522,"0"1"111,0 0 1,0 0-1,0 0 1,0 0-1,1-1 0,-3-9 554,-15-14 3839,19 29-5002,-2-1-34,1 1 0,-1 0-1,1-1 1,0 1 0,-1 0 0,1 0 0,0 0 0,0-1-1,0 2 1,0-1 0,-1 0 0,1 0 0,0 0-1,0 2 1,-60 582 410,55-515-467,-62 554 2378,31-321-684,-19 116-91,52-401-1431,-3 8-121,-3-69-7689,16-20 3417,-4 44 3537,7-29-1396,-8 30 1204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4.6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176 538 40,'-59'-6'2792,"22"-2"-2144,32 6-521,0 1 0,0-1 0,0 1 0,0 0 0,-8 0 0,12 1-41,-1 0 0,0 0-1,1-1 1,-1 1 0,1 0-1,-1 0 1,1-1 0,-1 1-1,1-1 1,-1 1 0,1-1-1,0 0 1,-1 0 0,1 1-1,0-1 1,0 0 0,-1 0-1,1 0 1,0 0 0,0 0-1,0-1 1,0 1 0,0 0-1,-1-2 1,1-1-18,0 1 0,0-1 1,0 1-1,0-1 0,0 1 0,1-1 0,-1 0 1,1 1-1,0-1 0,1-5 0,-1 0-53,2 1 0,-1 0-1,1 0 1,0 0-1,1 0 1,0 0-1,0 1 1,1-1 0,0 1-1,5-7 1,16-14-94,1 2 1,2 0 0,44-31 0,-35 29 97,7-3 276,72-38 1,-98 58-229,14-7-20,0 2 0,41-15 0,-62 27-46,0 0 0,1 1 0,-1 1 0,1 0 1,0 1-1,0 0 0,0 0 0,-1 1 0,1 1 1,21 4-1,-29-4 2,0 1 0,0-1 0,0 1 0,-1 0 0,1 0 0,0 1 0,-1-1 0,0 1 0,1-1 0,-1 1 1,0 0-1,-1 1 0,1-1 0,0 0 0,-1 1 0,0-1 0,0 1 0,0 0 0,0 0 0,0 0 0,-1 0 0,0 0 1,0 0-1,1 6 0,2 10 49,-1 1 1,-1 0-1,-1 29 0,-1-47-45,-1 26 50,-2 0-1,0 1 1,-2-1 0,-12 40-1,0-15 66,-33 69 0,37-97-112,-2 0-1,0-1 1,-1-1 0,-2 0 0,-21 21-1,-110 101 160,46-48-6,73-72-157,22-20-30,1 1 0,-1-1 1,1 2-1,0-1 0,0 1 0,1 0 0,0 0 1,-6 12-1,5-7-280,7-13 209,-1 0-1,1 1 1,-2 1-287,2-2 286,-1 1 1,1-1-1,0 1 1,0-1-1,-1 1 1,1-1-1,0 1 1,0-1-1,0 1 1,0-1-1,-1 1 1,1 0-1,0-1 1,0 1-1,0-1 1,0 1-1,0 0 1,1-1-1,-1 1 1,0-1-1,0 1 1,0 0-1,0-1 1,1 2-1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5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357 160 552,'-37'-3'3025,"-12"-12"1860,53-3-4718,15-7-304,-17 22 124,0 0 0,0 0 0,0 0-1,0 0 1,1 0 0,-1 0 0,1 0-1,0 1 1,0-1 0,0 1 0,0 0-1,0 0 1,6-3 0,23-6 37,87-25-104,-102 32 49,0 1 0,1 1 0,-1 0 0,1 1 0,22 2 0,-36 0 42,0 0-1,0 0 1,0 0 0,0 0-1,0 1 1,-1-1-1,1 1 1,0 0-1,-1 0 1,1 0-1,5 6 1,34 37 83,-16-16-77,-14-14 7,0 0-1,-1 1 1,0 0 0,-2 1 0,15 31 0,33 95-120,-53-128 111,0 1 0,-1-1 0,-1 1 0,0-1 0,-1 1 0,-1 0 0,-1 0 0,0 0 0,-1 0 0,-3 18 0,0-17 39,-1 0-1,0 0 1,-1-1 0,-1 0 0,0 0 0,-2 0 0,0-1 0,0 0 0,-14 15 0,-23 28 494,-57 55 1,81-92-249,-1 0-1,-2-2 1,0 0 0,-1-2 0,-38 20 0,41-25-216,-1-1-1,0-1 1,-1-1 0,0-1 0,0-1-1,-1-1 1,1-2 0,-41 3 0,-106-1-3426,167-6 2914,1-1 0,0 1 0,0-1 0,0 0 1,0 0-1,0 0 0,0-1 0,-5-2 0,8 4 322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5.9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73 183 328,'-18'-37'1096,"-11"-25"1052,27 57-1919,1-1-1,-1 1 1,1 0-1,0-1 1,1 1-1,-1-1 1,1 0-1,0 1 1,1-11-1,-4-2 2916,2 50-3186,0 0-1,6 37 1,-1 50 345,-17 414 2533,20-468-2660,-8-50-1040,-7-63-4992,7 45 5565,-3-73-3770,1 51 3028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6.6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73 229 404,'-16'-5'2984,"16"6"-2897,-6 2-146,4-2 100,1 1 1,-1 0 0,1-1 0,-1 1 0,1 0-1,0 0 1,-1 0 0,1 0 0,0 0 0,0 0-1,1 1 1,-1-1 0,0 0 0,0 4-1,-5 39-79,5-38 29,1-1 0,1 1 0,-1 0 1,1 0-1,0-1 0,1 1 0,0-1 0,0 1 1,0-1-1,0 0 0,6 8 0,-7-12 2,0-1-1,1 1 0,-1-1 1,1 0-1,-1 0 1,1 0-1,0 1 0,-1-1 1,1-1-1,0 1 0,0 0 1,0 0-1,-1-1 0,1 1 1,0-1-1,0 1 1,0-1-1,0 0 0,0 0 1,0 0-1,0 0 0,0 0 1,0-1-1,0 1 1,0 0-1,0-1 0,0 0 1,0 1-1,0-1 0,-1 0 1,1 0-1,0 0 0,2-2 1,5-2-42,-1 0-1,0-1 1,0-1 0,13-12-1,-16 13 120,0 0-1,0 0 0,-1 0 0,0-1 0,0 0 1,-1 1-1,0-1 0,0-1 0,0 1 1,-1 0-1,0 0 0,-1-1 0,1 0 0,-2 1 1,1-1-1,-1 1 0,0-1 0,0 0 1,-1 1-1,0-1 0,-1 1 0,1-1 0,-2 1 1,1-1-1,-1 1 0,0 0 0,0 0 1,-6-7-1,4 4 151,-1 1 0,0 0-1,-1 0 1,-8-8 0,13 15-187,0 0-1,0 0 0,-1 0 0,1 1 1,0-1-1,-1 1 0,1 0 1,-1-1-1,0 1 0,1 0 1,-1 1-1,0-1 0,0 0 1,1 1-1,-1 0 0,0-1 0,0 1 1,0 0-1,-3 1 0,3-1-11,-1 1 0,1 0-1,0 0 1,0 0-1,0 0 1,0 0 0,0 1-1,1-1 1,-1 1-1,0 0 1,1 0 0,-1 0-1,1 0 1,-1 0 0,-3 5-1,2-1-23,0 0-1,1 0 1,-1 0-1,1 0 1,0 1-1,1-1 1,-2 8 0,0 2-30,1 0 0,0 0 1,1 1-1,1-1 1,2 28-1,0-34 28,0 0 1,0 0-1,1-1 0,0 1 1,1-1-1,0 0 0,1 0 1,0 0-1,5 9 0,-6-14-63,0 0 0,0 0-1,0 0 1,1 0-1,0-1 1,-1 1 0,1-1-1,0 0 1,1 0 0,-1-1-1,0 1 1,1-1-1,0 0 1,-1 0 0,1-1-1,0 1 1,10 0 0,-6 0-55,1 0 0,-1-1 0,1-1 0,-1 0-1,1 0 1,-1-1 0,0 0 0,1 0 0,12-5 0,-17 4 111,-1 0-1,0 0 1,0 0-1,0 0 1,0-1-1,0 0 1,-1 0-1,1 0 1,-1 0-1,0 0 1,0-1-1,0 1 1,0-1-1,0 0 1,-1 0-1,0 0 1,0 0-1,0 0 1,0-1-1,-1 1 1,2-8-1,0 0 54,-1-1 1,-1 0-1,0 1 1,-1-1-1,0 0 0,-1 0 1,0 1-1,-1-1 1,-1 0-1,0 1 0,0 0 1,-7-14-1,4 10 11,-2 0-1,1 1 1,-2 0 0,0 0-1,-1 1 1,-1 1 0,0 0-1,-18-18 1,27 29-57,-1-1 1,0 1-1,0 0 1,1 0-1,-1 0 1,-1 0-1,1 0 1,0 1-1,0-1 1,-1 1-1,1 0 1,0 0-1,-1 0 1,1 1-1,-1-1 1,0 1-1,1 0 1,-1-1-1,1 2 1,-1-1-1,1 0 1,-1 1-1,1 0 1,-1 0-1,1 0 1,-4 1-1,3 0-71,1 0-1,-1 1 1,1-1 0,0 1-1,0 0 1,0 0 0,0 0-1,0 0 1,0 0 0,1 1-1,0-1 1,0 1-1,0 0 1,0 0 0,0-1-1,1 1 1,0 0 0,-1 0-1,1 1 1,1-1 0,-1 7-1,0-3-142,1 0-1,1 0 0,-1 0 0,1 0 0,1 0 1,0 0-1,0 0 0,0-1 0,1 1 0,0-1 1,5 9-1,8 5-585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7.8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467 239 132,'11'-87'2625,"-12"17"-1122,0 67-1440,0 0 0,0 0 0,0 0-1,0 0 1,0 0 0,0 0 0,-1 0-1,1 1 1,-1-1 0,0 1 0,0-1 0,0 1-1,0 0 1,0-1 0,-1 1 0,1 0-1,0 1 1,-1-1 0,0 0 0,1 1-1,-1-1 1,-4-1 0,-16-12 515,21 14-552,1 0 0,0 0 0,0 0 0,0 0 1,0 0-1,-1 1 0,1-1 0,0 1 0,-1-1 0,1 1 0,0-1 0,-1 1 1,1-1-1,-1 1 0,1 0 0,-1 0 0,1 0 0,-1 0 0,1 0 0,0 0 1,-1 0-1,-2 1 0,1 0 21,0 1 0,0-1 0,0 1 0,1-1 0,-1 1 0,0 0 0,0 0 0,1 0 0,-4 5 0,-4 4 60,1 0 1,1 1 0,-12 21 0,4 1-124,2 0 0,1 2-1,1 0 1,-10 61 0,18-77-71,2-1 0,0 1 0,3 38 0,-1-46-10,2 0-1,-1 0 1,2 0 0,0-1 0,0 1-1,1-1 1,9 19 0,-12-27 56,1 0 1,-1-1-1,1 1 1,-1-1-1,1 1 1,0-1-1,0 0 1,0 0-1,0 0 1,1 0-1,-1 0 1,0 0-1,1 0 1,-1-1-1,1 1 1,0-1 0,0 0-1,-1 0 1,1 0-1,0 0 1,0 0-1,0-1 1,0 1-1,0-1 1,0 0-1,5 0 1,-2-1 18,-1-1 1,0 1 0,0-1-1,1 0 1,-1 0 0,-1-1-1,1 1 1,0-1 0,0 0-1,-1-1 1,0 1 0,0-1-1,0 0 1,4-4 0,1-4 44,-1 0 0,0 0 0,0-1-1,-2 0 1,1-1 0,-2 1 0,0-1 0,0 0 0,3-23 0,-2 2 514,-1 0 0,1-63 1,-7 84 308,-3 35-645,-1 36-154,1 114 223,5 124 197,29 480 407,-39-540 404,7-200-1018,0-18-155,0 0 0,-1 1 1,-1-2-1,-1 1 0,0 0 1,-1-1-1,-1 0 0,-1 0 0,0-1 1,-1 0-1,0 0 0,-2-1 1,1 0-1,-2-1 0,0 0 1,0-1-1,-1 0 0,0-1 1,-19 11-1,27-19-60,0 0-1,0-1 1,0 0 0,0 0-1,-1 0 1,1-1 0,-1 0 0,1 0-1,0 0 1,-1-1 0,0 0-1,1 0 1,-1 0 0,1 0 0,-1-1-1,1 0 1,0 0 0,-1-1-1,-9-3 1,5 1-6,1-1 1,-1 1-1,1-2 0,0 1 0,0-1 0,0 0 0,1-1 1,0 0-1,-10-13 0,9 9-95,2-1-1,-1-1 1,2 0 0,0 0-1,0 0 1,1 0 0,1-1-1,-5-24 1,2 2-140,3 1 0,-1-41 0,5 28-43,3 0 0,1 0 0,3 0 0,14-52-1,-3 35-117,3 1-1,40-84 0,51-69-384,-87 176 517,1 1 0,62-71 1,-71 92 160,2 1-1,0 1 1,1 1 0,1 1 0,0 0 0,1 2 0,1 0 0,0 2 0,0 0 0,1 2 0,42-12 0,-61 20 59,-1 0 0,1 0 0,-1 1 0,0-1 0,1 1 0,-1 0 0,1 0 0,-1 0 0,1 1 0,-1 0 0,1-1 0,-1 2-1,0-1 1,1 0 0,-1 1 0,0 0 0,0 0 0,0 0 0,0 1 0,-1-1 0,1 1 0,0 0 0,-1 0 0,0 0 0,0 0 0,0 0 0,0 1 0,0 0 0,-1-1 0,0 1 0,0 0 0,0 0 0,0 0 0,0 1 0,-1-1 0,0 0 0,0 1 0,1 4 0,0 7-245,-1-1 0,-1 1 0,0-1 0,-1 1 0,-1-1 1,0 0-1,-7 26 0,8-38 42,1-1-145,0-1 0,-1 1 0,1 0 0,1-1 0,-1 1 0,0 0 0,0-1 0,1 1 0,-1 0 0,3 6-1060,6 2 568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8.8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320 244 276,'-7'-6'995,"5"4"-845,-1 0 1,0 0 0,0 0-1,1-1 1,0 1-1,-1-1 1,1 1 0,0-1-1,0 0 1,0 0-1,1 0 1,-1 0-1,1 0 1,0 0 0,-1-1-1,2 1 1,-1 0-1,0-1 1,1 1 0,-1-1-1,1-5 1,-10-65 1154,10 70-1228,-1 0-1,0 0 0,0 1 0,0-1 1,0 0-1,-1 1 0,0-1 1,1 1-1,-1 0 0,0 0 1,0-1-1,-1 1 0,-2-3 0,0 0 71,-1 0 0,0 1-1,0-1 1,0 1-1,-8-5 1,12 10-135,-1-1 1,1 0-1,0 0 1,0 1-1,0-1 1,-1 1-1,1 0 1,0-1-1,0 1 1,-1 0-1,1 0 1,0 1-1,-1-1 1,1 0-1,0 1 1,0 0-1,0-1 1,0 1-1,-1 0 1,1 0 0,0 0-1,0 0 1,0 0-1,1 1 1,-1-1-1,-3 4 1,-3 2 32,-1 1 1,2 0-1,-1 1 1,-7 10-1,3-1-35,1 0 1,0 1-1,2 0 0,0 1 0,1 0 0,1 0 1,0 1-1,2-1 0,1 1 0,0 1 1,2-1-1,0 0 0,1 1 0,1-1 0,2 1 1,0-1-1,7 33 0,-6-44-48,0 1-1,0-1 1,1 0 0,1-1-1,0 1 1,0-1 0,7 10-1,-10-16 12,0-1 0,0 0-1,1 1 1,-1-1 0,1 0-1,-1 0 1,1 0 0,0-1 0,0 1-1,-1-1 1,1 1 0,0-1 0,0 0-1,1 0 1,-1 0 0,0-1-1,0 1 1,0-1 0,0 0 0,1 1-1,-1-1 1,0-1 0,0 1-1,1 0 1,-1-1 0,0 0 0,4-1-1,2-1 10,0-1-1,-1 0 0,1 0 1,-1-1-1,0 0 0,-1 0 1,1-1-1,-1 0 0,0 0 1,0 0-1,-1-1 0,0 0 1,0-1-1,-1 0 0,0 1 1,0-1-1,0-1 0,-1 1 0,4-15 1,1-6 113,-1 0 1,-1 0 0,-2-1-1,3-53 1,-6 63 46,-1 0 0,-1 0 0,0 0 0,-2 0 0,-4-22-1,19 210 689,-4 152-887,-4-65 783,0 365 1230,-8-559-1726,-11 63-1,10-103-132,0 0 1,-1-1-1,-2 0 0,0 0 0,-1-1 1,-20 36-1,27-52-49,0 0 1,-1-1 0,0 1-1,0-1 1,0 1 0,0-1-1,0 0 1,0 0-1,0 0 1,-1 0 0,1 0-1,-1 0 1,1-1-1,-1 1 1,0-1 0,1 0-1,-1 0 1,0 0-1,0 0 1,0 0 0,0 0-1,0-1 1,0 0-1,0 1 1,0-1 0,0 0-1,0-1 1,-1 1-1,-4-2 1,2 0-19,0-1-1,1 1 1,0-1 0,-1-1-1,1 1 1,1-1-1,-1 0 1,0 0 0,1 0-1,0-1 1,0 1 0,0-1-1,1 0 1,-1 0-1,-2-7 1,-3-6-92,1 0 0,1-1-1,0 0 1,1 0 0,2 0 0,-5-36 0,0-127-587,11 122 373,3 0 0,2 0 0,30-117-1,-7 78-130,67-151 0,-74 201 278,2 2 0,2 0 0,2 2 0,2 0 0,62-67 0,-65 83 35,0 2-1,2 1 1,2 1-1,0 2 1,1 1-1,1 1 0,1 2 1,58-22-1,-81 36 1,0 1-1,0 1 0,1 0 1,-1 1-1,1 0 1,16 0-1,-25 2 77,-1 0 0,1 0 0,0 0 0,0 1-1,0 0 1,-1-1 0,1 1 0,0 1 0,-1-1 0,1 0 0,-1 1-1,0 0 1,1 0 0,-1 0 0,0 0 0,0 1 0,0-1 0,0 1 0,-1-1-1,1 1 1,-1 0 0,0 0 0,4 6 0,-3-2 30,0 0 0,-1 0 0,0 1 0,0-1 0,0 1 0,-1-1 0,0 1 0,-1-1-1,0 1 1,-1 10 0,-2 9-74,-9 38 0,11-61 38,-7 23-70,6-22-380,1-1 1,-1 1-1,1 0 0,0 0 1,0 11-1,24-26-3626,-17 1 3205,1-2-118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1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76 1744,'-99'-6'8142,"165"6"-8052,30-5-121,333-27-78,-423 31 111,28-6 1215,-33 7-1152,-1 0-1,0 0 1,1 0 0,-1 0 0,1 0-1,-1 0 1,0 0 0,1 0 0,-1 0 0,0 0-1,1-1 1,-1 1 0,0 0 0,1 0 0,-1 0-1,0-1 1,1 1 0,-1 0 0,0-1-1,0 1 1,1 0 0,-1 0 0,0-1 0,0 1-1,0 0 1,1-1 0,-1 1 0,0 0 0,0-1-1,0 1 1,0-1 0,0 1 0,0 0-1,0-1 1,0 1 0,0 0 0,0-1 0,0 1-1,0-1 1,0 1 0,0 0 0,0-1-1,0 1 1,0 0 0,0-1 0,-1 1 0,1 0-1,0-1 1,0 0 0,-1 1 27,1-1 0,0 0 0,-1 1 1,1-1-1,-1 0 0,1 1 0,-1-1 0,1 1 1,-1-1-1,1 1 0,-1-1 0,1 1 0,-1-1 0,0 1 1,1 0-1,-1-1 0,0 1 0,1 0 0,-1-1 0,0 1 1,0 0-1,1 0 0,-2-1 0,1 2-62,0-1 0,1 0 0,-1 1 0,0-1 0,1 1 0,-1-1 0,0 1 0,1-1 0,-1 1 0,1-1 0,-1 1-1,1 0 1,-1-1 0,1 1 0,0 0 0,-1-1 0,1 1 0,0 0 0,-1 1 0,-11 49-460,10-35 798,-1 0-451,1 1 1,1-1-1,1 1 1,0 0-1,1-1 1,1 1-1,1-1 1,0 0-1,1 1 1,1-2-1,0 1 1,1 0-1,1-1 1,11 20-1,-15-20-2324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9.6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173 473 92,'-37'6'4083,"38"3"-3270,0-8-805,-1 0 0,1-1-1,0 1 1,-1 0 0,1-1 0,0 1-1,0-1 1,0 1 0,0-1-1,0 1 1,-1-1 0,1 1 0,0-1-1,0 0 1,0 0 0,0 1-1,0-1 1,0 0 0,0 0 0,0 0-1,0 0 1,1 0 0,2 0 10,-1 0-1,1 0 1,0-1 0,-1 1 0,0-1 0,1 0-1,-1 0 1,1 0 0,-1 0 0,0-1-1,0 1 1,0-1 0,0 0 0,0 0 0,0 0-1,0 0 1,0 0 0,2-4 0,-1 2-9,-1-1 0,0 0 0,0 0 0,0 0 0,-1-1 0,1 1 0,-1-1 0,-1 1 0,1-1 0,0-6 0,1-10 146,-1 1 0,-2 0-1,0 0 1,-1 0 0,-5-26-1,4 35 51,0 1 0,-1-1-1,-1 1 1,0 0-1,0 0 1,-10-16 0,12 23-133,-1 0 0,1 0 0,-1 0 0,0 0 0,0 0 0,0 1 0,-1-1 0,1 1 0,-1 0 0,0 0 0,0 0 0,0 0 0,0 1 0,-1 0 0,1 0 0,-1 0 0,1 0 0,-10-1 0,11 2-51,-1 1 0,1 0-1,0 0 1,0 0 0,-1 1-1,1-1 1,0 1 0,0 0-1,-1 0 1,1 0 0,0 0 0,0 0-1,0 1 1,0-1 0,0 1-1,1 0 1,-1 0 0,1 0-1,-1 0 1,1 1 0,-1-1 0,1 0-1,0 1 1,0 0 0,0-1-1,1 1 1,-3 5 0,-3 7 4,1 0 0,0 1 0,2-1 0,-5 22 0,4-17 70,-3 23 57,2 0-1,2 1 1,1 0 0,4 44-1,0-30 35,-2-40-197,2 1 0,0-1 0,1 0 0,1 1 1,0-1-1,2-1 0,0 1 0,1 0 0,0-1 0,2 0 1,14 23-1,-19-36 12,0 0 0,1-1 1,0 0-1,0 1 0,0-1 1,0-1-1,0 1 0,0-1 1,1 1-1,-1-1 0,1-1 1,0 1-1,0-1 0,-1 1 0,1-1 1,0-1-1,0 1 0,0-1 1,0 0-1,0 0 0,0 0 1,6-1-1,8-2 69,-1 0 0,0-1 0,0-1 0,31-12 0,-22 6-274,0-2 0,-1-1-1,-1-1 1,43-33 0,-52 35 99,-1-1-1,0-1 1,0-1-1,-2 0 1,0 0-1,-1-1 0,17-32 1,-6-5 150,-2-1-1,22-87 1,-29 85-23,3 1 0,38-82 1,-47 121-82,-6 12 28,0 0-1,1 0 1,-1 0 0,1 1 0,1-1-1,-1 1 1,0 0 0,1 0-1,5-5 1,-9 9 63,0 34 580,1-13-610,0 0 0,1-1 0,1 1 0,1-1 0,1 0 0,9 23 0,7 7 215,29 51 0,-50-100-205,28 54 26,36 62-856,-60-111 830,-1 0-1,0 0 0,1 1 0,-2-1 1,1 0-1,-1 1 0,0 0 1,0 0-1,-1-1 0,0 1 0,0 0 1,-1 0-1,0 0 0,0 0 1,0 0-1,-1 0 0,0 0 0,-1 0 1,1-1-1,-1 1 0,0 0 1,-1-1-1,0 1 0,0-1 0,0 0 1,-1 0-1,0 0 0,0-1 1,-9 10-1,-6 2-38,-1-2 0,0 0 0,-1-1 1,0-1-1,-2-1 0,1-1 0,-44 15 0,57-24-283,0 0 0,0 0 0,0-1 0,0 0 0,-11-1-1,19 0 210,0-1-1,0 1 0,1-1 1,-1 1-1,0-1 0,0 1 1,1-1-1,-1 0 0,0 1 1,1-1-1,-1 0 1,0 1-1,1-1 0,-1 0 1,1 0-1,0 0 0,-1 1 1,1-1-1,0 0 0,-1 0 1,1 0-1,0 0 0,0 0 1,0 0-1,-1 0 0,1-1 1,-1-26-1842,4 5 966,3 4 256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0.0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59 72 676,'-23'-56'4966,"25"41"-2942,1 29 706,2 29-1535,-3 8-1052,-1 24 209,-3-45-177,-31 256 1929,27-242-1798,1 0 0,3 0 0,4 74 0,1-103-217,0 0 0,0 0 0,2 0 1,-1-1-1,2 0 0,0 0 0,1 0 0,0-1 0,1 0 1,0 0-1,1-1 0,1 0 0,0-1 0,0 0 1,1 0-1,17 11 0,-19-16-109,0-1 0,1 0-1,0 0 1,-1-1 0,2 0 0,-1-1 0,0 0 0,1-1 0,-1 0 0,1 0-1,0-1 1,-1-1 0,18-1 0,-3 0-451,-1-2 0,1-1 1,-1-1-1,41-14 0,-51 14-137,0-1 0,0 0 0,-1-2-1,1 1 1,17-15 0,-26 18 214,1 0 0,-1-1-1,0 0 1,-1 0 0,1 0 0,-1 0 0,0-1-1,0 0 1,-1 1 0,1-1 0,-2-1 0,1 1-1,0 0 1,1-10 0,3-32-2037,-7 23 939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0.3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245 98 140,'-64'0'4026,"-83"11"-1,114 10-252,44-24-3136,39-12-113,1 2 1,-1 2-1,60-5 0,-84 13-501,328-57 254,-321 52-556,-30 8 145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1.0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296 145 928,'-15'-40'3762,"-30"-54"-1,45 93-3674,0 1 0,-1-1-1,1 1 1,0-1 0,0 1-1,0-1 1,-1 1 0,1-1-1,0 1 1,-2-3 519,1 3-519,1 0 0,-1-1-1,1 1 1,-1 0 0,1-1-1,-1 1 1,1 0-1,-1 0 1,1 0 0,-1 0-1,1-1 1,-1 1 0,1 0-1,-1 0 1,1 0 0,-1 0-1,1 0 1,-1 0 0,1 0-1,-1 0 1,1 1-1,-1-1 1,1 0 0,-1 0-1,1 0 1,-1 1 0,0-1-1,-1 2-13,0 0 0,1 1-1,-1-1 1,0 1 0,1-1 0,0 1-1,-1-1 1,1 1 0,-1 3 0,-18 73-391,20-77 439,-93 586 1822,35-201-1740,36-234 207,14-134-1861,28-72-7602,-13 39 8078,-1-1-1,7-23 0,-6 2-410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1.7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156 802 460,'-10'-6'284,"1"-1"0,1 0 0,0-1 0,0 0 1,0 0-1,1-1 0,0 0 0,0 0 0,1 0 0,-9-20 0,3-1 261,1 0-1,-12-50 0,18 58-337,1-1 0,1 1 0,0-1 0,2 0 0,1 0 0,0 0 0,6-28 0,-5 41-188,1 0 0,0 0 0,1 1 1,0-1-1,1 1 0,0-1 0,0 1 0,1 0 0,0 0 0,0 1 0,1 0 1,0 0-1,1 0 0,0 1 0,0 0 0,1 0 0,0 0 0,15-9 0,44-17 54,2 3-1,1 3 0,85-20 0,-120 37-70,1 2 0,51-6 0,-69 13 6,0 0 1,0 1-1,0 1 1,0 0 0,0 2-1,35 9 1,-43-9-14,0 0 0,-1 1 1,1 1-1,-1 0 0,0 0 0,-1 1 0,1 0 1,-1 0-1,0 1 0,0 0 0,-1 0 0,0 1 0,-1 0 1,1 0-1,-1 1 0,-1 0 0,0 0 0,0 0 1,-1 1-1,0-1 0,0 1 0,-1 0 0,-1 0 1,0 0-1,0 0 0,-1 1 0,0-1 0,0 0 0,-2 1 1,1-1-1,-3 13 0,-4 8 29,-1-1-1,-2 0 1,-1-1-1,-1 0 1,-1-1 0,-2 0-1,-1-1 1,-25 33 0,-20 17 127,-92 88 1,114-125-13,-124 106 296,72-68-316,1 13 153,103-103-330,1 1 0,16-11 0,0 5 64,6-5-25,1 2 0,1 1 1,0 2-1,72-21 0,-101 37 21,-1 0-1,1 0 1,0 0 0,-1 1-1,1 0 1,0 1 0,-1 0 0,1 0-1,0 1 1,-1 0 0,0 0-1,1 1 1,-1 0 0,0 1 0,0 0-1,-1 0 1,1 1 0,-1-1 0,0 2-1,0-1 1,-1 1 0,8 8-1,-4-3 15,-1 0 0,-1 0-1,0 1 1,-1 0 0,0 1-1,-1-1 1,0 1 0,-1 1-1,0-1 1,-1 1 0,-1-1-1,4 29 1,-4 22 680,-3 0 0,-3 0 0,-14 87 0,11-116-497,-2 19-370,-4 94-1,12-147 12,-1 1 0,1-1 1,0 1-1,0 0 0,0-1 0,0 1 1,0 0-1,0-1 0,0 1 0,0-1 1,1 1-1,-1-1 0,1 1 0,-1-1 1,1 1-1,0-1 0,0 1 0,-1-1 1,1 0-1,0 1 0,0-1 0,0 0 1,0 0-1,0 1 0,1-1 1,-1 0-1,0 0 0,2 1 0,25-26-4449,-24 20 3849,13-17-666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2.4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148 451 204,'0'0'1258,"0"-1"-1185,1 0-1,-1 1 1,1-1 0,-1 0 0,0 1 0,1-1-1,-1 0 1,1 1 0,0-1 0,-1 1 0,1-1-1,-1 1 1,1-1 0,0 1 0,-1 0 0,1-1-1,0 1 1,0 0 0,-1-1 0,1 1-1,0 0 1,0 0 0,-1 0 0,2 0 0,5-1 95,0-1 1,1 1 0,-1-1 0,0 0-1,-1 0 1,1-1 0,0 0-1,-1-1 1,1 1 0,-1-1 0,0 0-1,8-7 1,4-5-127,0 0 1,-2-1-1,17-20 1,-32 36-49,32-47 667,-32 46-603,0 0 1,1-1 0,-1 1-1,-1-1 1,1 0 0,0 1 0,-1-1-1,1 0 1,-1 1 0,0-1 0,0 0-1,0 0 1,0 1 0,0-1-1,-1 0 1,1 0 0,-2-3 0,-6-14-10,0 0 1,-2 0 0,0 1 0,-16-21-1,20 31 64,-1 0 0,0 1 0,-1-1-1,0 2 1,0-1 0,-1 1 0,0 0-1,0 1 1,-20-10 0,26 15-111,0 0 1,0 0-1,0 0 1,0 0-1,0 1 1,0-1-1,0 1 1,0 0-1,0 0 1,0 0 0,0 0-1,0 0 1,0 1-1,0-1 1,0 1-1,-6 2 1,3 0 3,1 0 0,-1 0 1,1 0-1,0 1 1,0 0-1,0 0 0,-8 9 1,1 1 20,1 0 1,1 1 0,0 0 0,-15 32-1,16-23 58,1 0-1,0 0 0,2 1 0,1 0 1,1 0-1,1 0 0,0 37 0,4-9 255,3 1-1,14 76 0,-13-107-295,0 1 0,2-1 0,1-1 0,0 1 0,2-1-1,12 21 1,-17-33 20,1-1 1,0 0-1,1-1 0,0 1 1,0-1-1,1-1 0,-1 0 0,2 0 1,-1 0-1,1-1 0,0 0 0,0-1 1,1 0-1,0 0 0,18 6 0,-21-10-132,0 0-1,1 0 0,-1 0 0,0-1 0,1 0 1,-1-1-1,0 1 0,0-2 0,1 1 0,-1-1 1,0 0-1,12-5 0,-9 3-304,-1-1 0,1 0 0,-1 0-1,-1-1 1,1 0 0,-1-1 0,0 0 0,8-8-1,-14 10-119,1 0 0,-1 1 0,0-1 0,-1 0 0,1 0 0,-1 0 0,0 0 0,0 0 0,0-5 0,4-18-1149,1 13 747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3.4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319 428 60,'3'-5'269,"0"0"0,-1 0 0,0 0 0,0 0 0,0 0 0,1-12 0,3-3 222,1 1-75,-1-1 0,-1 0-1,-1 0 1,-1-1-1,0 1 1,-2-1 0,0 1-1,-1-1 1,-2 0 0,0 1-1,-7-33 1,8 49-390,0 1 0,0-1 0,0 1 0,0-1 0,-1 1 1,1 0-1,-1 0 0,0-1 0,1 1 0,-2 0 0,1 1 0,0-1 0,-1 0 0,1 1 0,-1-1 0,1 1 1,-1 0-1,0 0 0,0 0 0,0 0 0,-1 0 0,1 1 0,0-1 0,-1 1 0,1 0 0,-1 0 0,1 0 1,-1 1-1,-5-1 0,6 1-34,-1 1 1,1 0-1,0 0 0,-1 1 1,1-1-1,0 0 1,0 1-1,0 0 1,0 0-1,0 0 0,-3 3 1,-27 24-2,14-7 32,0 0 0,2 2 0,0 0 1,2 1-1,0 0 0,2 1 0,-12 32 0,10-14 62,1 1 1,2 1 0,-9 75-1,19-110-42,1-1 0,1 0 0,0 1 0,0-1 0,1 0 0,0 1 0,1-1 0,0 0 1,1 0-1,0 0 0,9 18 0,-10-23-40,1-1 0,0 0 0,0 0 1,0 0-1,1 0 0,-1 0 0,1-1 1,0 0-1,0 0 0,0 0 1,1 0-1,-1 0 0,1-1 0,-1 0 1,1 0-1,0 0 0,0 0 0,0-1 1,0 0-1,0 0 0,0 0 1,0-1-1,0 0 0,0 0 0,0 0 1,7-1-1,-4-1-9,0 0 0,0 0 1,0-1-1,0 0 0,0 0 1,-1-1-1,1 0 0,-1 0 0,0 0 1,0-1-1,-1 0 0,0-1 1,0 0-1,9-10 0,1-2 13,-1-1 1,-1-1-1,22-41 0,-25 34-34,-2 0 0,0 0 0,-2-1 0,-1 0 0,-1-1 0,1-32 0,3-10-115,-5 52 229,-3 11 117,1 1-1,-1-1 1,0 0 0,-1 0 0,0 1 0,0-1 0,-2-10 0,-12 42 359,6 5-555,1 1 0,1 0 0,1 0-1,2 0 1,1 51 0,3-61 11,0 0 0,2 1 0,1-1 0,0 0-1,1-1 1,1 1 0,1-1 0,1 0 0,0-1 0,2 0 0,11 17 0,-19-32-14,0 0 0,0 0 0,0 0 0,0-1 0,1 1 1,-1-1-1,1 0 0,0 0 0,0 0 0,-1 0 0,1 0 1,1 0-1,-1-1 0,0 0 0,0 1 0,0-1 0,1 0 0,4 0 1,-3-1-11,0 0 0,-1 0 0,1 0 0,0-1 1,-1 0-1,1 0 0,-1 0 0,1-1 0,-1 1 0,0-1 1,0 0-1,5-3 0,3-3-55,0 0-1,-1-1 1,0-1 0,-1 1-1,0-2 1,0 1 0,13-21-1,-3 0-38,-2-2-1,-1 0 1,-2-1-1,21-66 1,68-252 60,-97 338-85,-6 11 240,0 13 112,1 3-131,4 32 22,21 80-1,-12-85-66,2-2-1,38 66 0,18 39 50,-66-126-79,-1-1 0,-1 1 0,-1 0 0,0 0 0,-1 0 0,1 35-1,-4-43-33,-1 1 0,-1-1-1,1 0 1,-2 0-1,1 1 1,-1-2-1,-1 1 1,0 0 0,0-1-1,0 1 1,-1-1-1,-10 12 1,7-10-10,0 0 0,-1-1 0,0 0-1,-1 0 1,0-1 0,0 0 0,-1-1 0,0 0 0,-12 5 0,18-10-6,0 0 0,-1 0 1,1-1-1,0 0 0,-1 0 0,1 0 1,0-1-1,-1 1 0,1-1 1,-1-1-1,-9-1 0,13 2-110,0-1 0,0 1 1,-1-1-1,1 0 0,0 0 0,0 0 0,0 0 0,0 0 0,0 0 0,0-1 0,0 1 0,1-1 0,-1 1 0,0-1 0,1 0 1,-1 1-1,1-1 0,0 0 0,-1 0 0,1 0 0,0 0 0,0 0 0,1 0 0,-1-1 0,0 1 0,1 0 0,-1 0 0,1-1 1,-1 1-1,1 0 0,0-1 0,0-1 0,0-5-303,1 0 1,0 0-1,0 1 1,0-1-1,1 0 1,1 1-1,-1-1 1,1 1-1,5-9 1,10-18-711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4.4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93 250 888,'0'-1'105,"0"1"-1,0-1 1,0 1-1,1-1 1,-1 0-1,0 1 0,0-1 1,0 1-1,0-1 1,0 0-1,0 1 1,0-1-1,-1 1 1,-4-9 1671,5 9-1671,-1 0-1,1 0 1,-1-1-1,1 1 1,-1 0-1,0 0 0,1-1 1,-1 1-1,1 0 1,-1 0-1,1 0 1,-1 0-1,0 0 1,1 0-1,-1 0 1,-1 0-1,1 1-31,0-1 1,0 1-1,0 0 0,0 0 0,0 0 0,-1-1 0,1 1 0,1 0 0,-1 0 0,0 0 0,0 1 0,0-1 1,0 0-1,1 0 0,-1 0 0,1 1 0,-1-1 0,1 0 0,-1 0 0,1 1 0,-1 1 0,-11 55 838,6-34-688,-5 37 1,1 33 329,-9 165 1667,19-246-2166,0 0 0,1 0 0,1 0 1,1 0-1,-1-1 0,2 1 0,0-1 0,0 0 0,1 0 1,1 0-1,0 0 0,12 17 0,-12-22-46,0 0 0,0 0 0,0-1 0,1 0 0,0 0 0,0 0 0,0-1 0,1 0 0,0-1 0,0 0 0,0 0 0,0-1 0,1 1-1,-1-2 1,1 1 0,0-1 0,0-1 0,12 1 0,-9-1-49,1-1 0,-1 0-1,1-1 1,-1 0 0,1-1 0,-1 0-1,0-1 1,13-5 0,-17 5 29,0-1 0,-1 0 0,1 0 0,-1-1 0,0 0 0,0-1 0,-1 1 0,1-1 0,-1-1 0,0 1 0,-1-1 0,7-10 0,0-1-28,-2-1-1,0 0 0,-1 0 0,-1-1 0,-1 0 1,-1 0-1,4-23 0,-3-6-206,2-95 1,-27-231-421,16 356 544,-1 0 0,-1 1 0,-5-19 0,7 32 83,1 0 1,-1 1-1,0-1 1,0 1-1,-1-1 1,1 1 0,-1 0-1,0 0 1,0 0-1,0 0 1,-1 1 0,1-1-1,-1 1 1,0 0-1,-7-5 1,6 6 37,-1 0 0,1 0-1,-1 1 1,1-1 0,-1 1 0,1 1 0,-1-1 0,0 1 0,1 0-1,-1 0 1,1 1 0,-1-1 0,0 1 0,1 0 0,-1 1 0,1-1-1,0 1 1,-1 0 0,1 1 0,0-1 0,-6 5 0,-7 5-16,0 1 0,0 0 1,-27 30-1,32-32 6,2 1 1,0 1-1,0-1 0,-12 22 1,20-28 30,0 0 1,0 1-1,0-1 1,1 1 0,0 0-1,0 0 1,1 0-1,-1 0 1,2 0 0,-1 0-1,1 0 1,0 0-1,1 8 1,0-4 56,1 0 0,0 1 1,0-1-1,1 0 0,9 20 1,-9-27-91,-1 1 0,2 0 1,-1-1-1,0 0 1,1 1-1,0-1 1,0-1-1,0 1 0,0-1 1,1 1-1,-1-1 1,1 0-1,0-1 0,6 3 1,-4-2-27,0 0 1,1-1-1,-1 0 0,0-1 1,1 0-1,-1 0 0,1 0 1,-1-1-1,1 0 0,-1-1 1,1 1-1,-1-1 0,1-1 1,-1 0-1,0 0 0,9-3 1,9-6-1,-1-1 1,0 0 0,25-19-1,-24 15 36,18-14 11,-27 18-5,0 1-1,21-11 0,-14 9-3,-16 9 5,1 0 0,-1 0 0,0 1 0,16-5-1,-21 7 14,1 1-1,-1-1 0,1 1 0,-1 0 0,1 0 0,-1 0 0,0 0 0,1 0 0,-1 1 0,1-1 0,-1 1 0,0 0 0,1 0 1,-1-1-1,0 1 0,0 1 0,0-1 0,1 0 0,-1 0 0,-1 1 0,4 2 0,4 5 103,1 1-1,-2 0 1,1 1-1,-2 0 1,1 0-1,7 16 1,29 78-248,-23-51-319,-16-42 503,0 1 0,-1-1 0,-1 1 0,0 0 0,0 0 1,-2 1-1,1-1 0,-2 0 0,0 1 0,0-1 1,-2 0-1,1 1 0,-2-1 0,0 0 0,0 0 1,-1-1-1,-8 19 0,-19 26 684,14-33 2456,15-36-2681,2-14-738,6-2 154,1 1 1,1 0-1,2 0 0,15-30 0,62-101-197,-53 100 69,3 0 0,2 3 1,3 1-1,2 3 0,55-52 0,-89 94 147,1 0 0,0 1-1,1 0 1,0 1 0,0 0 0,0 1 0,1 1 0,0 0 0,0 0 0,17-3-1,-14 5-48,-3 0 18,0 0-1,0 1 0,0 1 0,25 1 1,-35 0 100,1 0 0,-1 1 0,1 0 1,-1-1-1,0 2 0,1-1 1,-1 0-1,0 1 0,0-1 0,0 1 1,0 0-1,0 0 0,0 0 0,0 0 1,-1 0-1,1 1 0,-1-1 0,0 1 1,0 0-1,0 0 0,0 0 1,0 0-1,2 5 0,4 13 27,-1-1-1,-1 1 1,0 0-1,3 36 1,1 93 308,-4 459 1951,-5-585-2210,1 60 331,26 167 0,-23-226-382,1 0 0,1 0 0,1-1 0,2 0 0,0-1 0,1 0 0,2 0-1,0-1 1,1-1 0,34 39 0,-37-50-117,1 1-1,0-2 1,0 0 0,1 0-1,1-1 1,-1-1-1,1 0 1,0-1 0,0 0-1,20 4 1,-11-4-604,1-1 1,0-1 0,0-2-1,0 0 1,39-3-1,-34-2-464,-1-1 1,1-1-1,-1-2 0,-1-1 0,1-1 0,-1-2 0,28-15 0,-8 0-942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5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189 143 104,'0'-4'183,"1"0"0,-1 0 0,1 0 1,0 0-1,0 0 0,0 0 0,1 1 0,1-6 0,-1 7-48,-1 0-1,0-1 0,0 1 0,0-1 0,0 1 0,-1-1 1,1 1-1,-1-1 0,0 1 0,1-1 0,-1 0 0,0 1 1,0-1-1,-1 1 0,0-5 0,1 6-106,-1 1 0,1-1-1,-1 0 1,0 1 0,1-1 0,-1 0-1,0 1 1,1-1 0,-1 1 0,0-1-1,0 1 1,1 0 0,-1-1 0,0 1-1,0 0 1,0-1 0,0 1 0,1 0-1,-1 0 1,0 0 0,0 0 0,0 0-1,-1 0 1,-16 1 129,18-1-156,-18 2 172,1 0-1,-1 2 1,-21 7-1,35-10-168,0 1-1,0 0 1,0-1 0,0 2-1,0-1 1,1 0-1,-1 1 1,1-1 0,0 1-1,-1 0 1,1 0 0,1 1-1,-1-1 1,0 1-1,1-1 1,-1 1 0,1 0-1,-2 4 1,2-1 3,-1 0 0,1 0 0,0 0 0,0 0 0,0 9 0,2-14-12,0 0-1,0 1 1,1-1 0,-1 0-1,0 0 1,1 0 0,0 0-1,-1 0 1,1 0 0,0 0-1,0 0 1,0 0 0,0 0-1,0-1 1,1 1 0,-1 0-1,1-1 1,-1 1 0,1-1-1,-1 1 1,3 0-1,0 1 3,-1-1-1,1 0 0,0-1 1,0 1-1,0-1 0,0 0 0,0 0 1,0 0-1,1 0 0,-1-1 0,0 0 1,0 0-1,0 0 0,1 0 0,-1 0 1,0-1-1,0 0 0,0 0 0,0 0 1,0 0-1,0-1 0,0 0 1,5-3-1,9-4-15,-1-1 1,0 0-1,25-22 0,-38 28 19,3-1 5,-1 0 0,0 0 0,-1-1-1,7-7 1,-11 11-4,0 1 0,0-1 0,1 0 0,-1 0 1,0 0-1,-1 0 0,1 0 0,0 0 0,-1 0 0,1-1 0,-1 1 0,1 0 0,-1 0 0,0 0 0,0 0 0,0-1 0,0 1 0,-1 0 0,1 0 0,-2-4 0,1 1-22,-1 0 0,0 0 0,0 1-1,0-1 1,-1 1 0,1-1 0,-1 1-1,0 0 1,-1 0 0,1 0-1,-1 1 1,1-1 0,-5-2 0,5 4 2,0 0 0,0 1 0,0 0 0,0-1 0,0 1 0,-1 0 0,1 0 0,0 1 0,-1-1 0,1 1 0,0 0 0,-1 0 0,1 0 0,0 0 0,-1 0 0,1 1 0,0-1 0,-1 1 0,1 0 0,-4 2 0,1-1-127,0 1 1,0 0-1,0 1 1,1-1-1,-1 1 1,1 0-1,0 0 1,0 1-1,-6 6 1,8-7 0,0-1 1,1 1-1,-1-1 1,1 1 0,-1 0-1,1 0 1,0 0-1,1 1 1,-1-1-1,1 0 1,0 0 0,0 1-1,-1 7 1,2-4-283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5.8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197 71 60,'0'0'1485,"16"-31"2250,-17 28-3534,0 0-1,0 0 0,-1 1 0,1-1 0,-1 0 0,0 1 0,0-1 0,0 1 0,0-1 0,0 1 0,-3-3 0,4 5-176,0-1 1,0 0-1,-1 1 0,1-1 0,0 1 0,0-1 0,0 1 0,-1 0 0,1-1 0,0 1 1,-1 0-1,1 0 0,0 0 0,0 0 0,-1 0 0,1 0 0,0 0 0,-1 1 0,1-1 1,0 0-1,0 1 0,-1-1 0,1 1 0,0-1 0,0 1 0,0-1 0,0 1 1,0 0-1,-2 1 0,-4 3-19,1 0 1,0 1-1,0-1 1,0 1-1,1 0 1,0 1-1,0-1 1,1 1-1,-1 0 1,1 0-1,1 1 1,0-1 0,0 1-1,0 0 1,1 0-1,0 0 1,-1 13-1,2-20-3,1 1-1,0-1 1,0 1-1,0-1 1,1 1-1,-1-1 1,0 1-1,0-1 1,1 1-1,-1-1 1,1 0-1,0 1 1,-1-1-1,1 1 1,0-1-1,0 0 1,0 0-1,0 1 1,0-1-1,0 0 1,0 0-1,0 0 1,2 1-1,-1-1-6,0 0 0,0-1 0,0 1 0,0-1 0,0 1 0,1-1 0,-1 0 0,0 1-1,0-1 1,1 0 0,-1-1 0,0 1 0,1 0 0,1-1 0,7-2-31,-1-1 0,0 1 0,0-2 0,0 1 1,-1-1-1,10-7 0,-14 8 23,1 0-1,-1-1 1,0 0 0,0 0 0,-1 0-1,0 0 1,0-1 0,0 1 0,6-13 0,-9 16 20,-1 1 0,1-1 0,0 0 0,-1 0 0,1 0 0,-1 0 0,0 0 0,0 0 0,0 1 0,0-1 0,0 0 0,0 0 0,0 0 0,0 0 0,-1 0 0,1 0 0,-2-2 1,1 2-3,0 0 0,-1 0 0,1 1 0,-1-1 1,0 0-1,1 0 0,-1 1 0,0 0 1,0-1-1,0 1 0,0 0 0,0 0 0,0 0 1,0 0-1,-1 0 0,1 0 0,0 0 1,-3 0-1,-9-2-165,0 0 0,-1 1 1,1 1-1,-1 0 0,-25 2 0,34-1-106,1 1 0,-1-1 0,1 1 0,-1 0-1,1 1 1,0-1 0,-1 1 0,1 0-1,0 0 1,0 1 0,0 0 0,1 0 0,-1 0-1,0 0 1,1 1 0,0-1 0,0 1-1,-4 5 1,6-3-415,-4 4-268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2.2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152 57 1184,'-7'-3'601,"1"1"0,-1-1-1,-1 1 1,1 0 0,0 1-1,0 0 1,-1 0 0,1 0 0,-1 1-1,-11 1 1,-1 0 314,18-1-889,1 0-1,-1 0 0,0 0 0,1 0 1,-1 1-1,0-1 0,1 0 0,-1 1 1,1-1-1,-1 1 0,1 0 0,-1 0 1,1 0-1,-1-1 0,1 1 0,0 1 1,-1-1-1,1 0 0,0 0 0,0 0 0,0 1 1,0-1-1,0 0 0,0 1 0,0-1 1,0 1-1,1-1 0,-1 1 0,1-1 1,-1 1-1,1 0 0,-1-1 0,1 1 1,0 0-1,0-1 0,0 1 0,0 0 1,0-1-1,1 4 0,-1 1 14,1 1-1,0 0 1,0-1 0,1 1-1,0-1 1,0 0 0,0 0-1,6 10 1,-7-13-85,0-1 0,1 0 1,-1 0-1,0 0 0,1 0 1,0-1-1,-1 1 0,1 0 0,0 0 1,0-1-1,0 1 0,0-1 0,0 0 1,0 0-1,0 0 0,0 0 1,0 0-1,1 0 0,-1 0 0,0-1 1,1 1-1,-1-1 0,0 1 0,1-1 1,-1 0-1,1 0 0,-1 0 1,1-1-1,-1 1 0,0 0 0,1-1 1,-1 0-1,0 1 0,1-1 1,2-2-1,4-2-67,-1 0 0,0 0-1,0-1 1,-1 0 0,1-1 0,-1 0 0,9-12 0,-12 15 121,0-1 1,-1 0-1,0 0 0,0-1 0,0 1 1,0-1-1,-1 1 0,0-1 1,2-9-1,-4 13 12,1 0 0,-1 0 0,0 0 0,0 0 1,0 0-1,0 0 0,0 0 0,0 0 0,-1 0 0,1 0 0,-1 0 1,1 0-1,-1 0 0,0 0 0,0 1 0,0-1 0,0 0 0,0 0 0,0 1 1,-1-1-1,1 0 0,0 1 0,-1 0 0,1-1 0,-1 1 0,0 0 1,1 0-1,-1-1 0,0 1 0,0 1 0,1-1 0,-5-1 0,0 1-129,1 0-1,-1 0 0,0 0 1,0 1-1,0 0 0,1 0 0,-1 1 1,0 0-1,0 0 0,1 0 1,-1 0-1,1 1 0,-1 0 0,1 0 1,-1 1-1,1-1 0,0 1 1,0 0-1,-4 4 0,8-6-45,1 0 1,-1 0-1,0 0 0,1 0 0,0 1 0,-1-1 1,1 0-1,-1 0 0,1 0 0,0 0 0,0 0 1,0 1-1,0-1 0,0 0 0,0 0 0,0 0 0,0 0 1,0 1-1,1-1 0,-1 0 0,0 0 0,1 0 1,-1 0-1,1 0 0,-1 0 0,1 0 0,-1 0 1,1 0-1,0 0 0,1 1 0,6 8-857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0.1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578 276 196,'0'-3'266,"1"0"-1,-1 0 1,0 0-1,0-1 1,-1 1 0,1 0-1,-1 0 1,-1-6-1,-2-17 1877,4 18-1725,-1 0-1,0 0 1,0 0 0,-1 0 0,0 0 0,-1 1-1,-3-9 1,2 5-336,0-1-1,0 0 0,-1-12 0,3 19-13,1 0 0,-1-1 0,0 1 0,0 1-1,-1-1 1,1 0 0,-1 0 0,0 1-1,-1 0 1,1-1 0,-1 1 0,0 1-1,-8-8 1,8 9 27,-1 0-1,0 0 1,1 0-1,-1 0 1,0 1-1,0 0 1,0 0-1,0 0 1,-1 1-1,1-1 1,0 1 0,0 1-1,0-1 1,0 1-1,0-1 1,-10 4-1,4-1-182,1 1 0,0 0-1,0 0 1,1 0 0,-1 2-1,1-1 1,-12 10 0,-2 5 243,2 1 1,0 2-1,1 0 1,1 1 0,2 1-1,0 1 1,1 0 0,2 1-1,-21 54 1,9-4 77,4 1 0,-14 85 1,28-111-99,2 0 1,2 1-1,3-1 1,6 69-1,0-76-13,-4-20-87,2-1 1,0 1-1,2-1 1,1 0-1,15 41 1,-17-54-56,1 0 0,1 0 0,-1 0 1,2-1-1,0 0 0,0 0 0,0-1 1,2 1-1,-1-2 0,1 1 0,0-1 1,0-1-1,1 0 0,0 0 0,17 8 1,-16-11-16,-1 0 0,0-1 0,1-1 0,0 1 0,0-2 0,0 1 0,0-2 1,0 1-1,-1-2 0,1 1 0,13-3 0,-6-1-31,0-1 0,-1 0 0,0-1 0,0-1 0,-1 0 0,20-13-1,-12 7-355,-1-2 0,-1 0-1,39-36 1,-55 45-34,0 0 0,0 0 0,-1-1 0,0 0 0,0 0 0,-1 0 0,0-1 0,0 0 0,0 0 0,-1 0 0,-1 0 0,1 0 0,-1 0 0,-1-1 0,1 1 0,-1-13 0,-3 10-1145,1 5 698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0.8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231 243 1148,'-13'-11'1511,"11"10"-1162,-1-1 0,1 1 0,0-1 1,0 0-1,0 0 0,0 0 0,0 0 0,0 0 0,-2-4 1311,-11 1-329,-2 24-1158,1 0-1,1 1 1,0 1-1,2 0 1,0 0-1,-11 29 1,12-24 52,1 1 0,1-1 0,2 2 0,1-1 0,0 1 0,2 0 0,2 1 1,0-1-1,2 1 0,1-1 0,2 1 0,0-1 0,8 34 0,-8-54-256,0-1 0,1 1 0,0 0 0,0-1 0,1 0 0,-1 0 0,2 0 0,-1-1 0,1 1 0,0-1 0,0 0 0,1 0 0,0-1 0,0 1 0,0-1 0,0-1 0,1 1 0,0-1-1,0 0 1,0-1 0,11 4 0,-8-3 42,0-2 0,0 1 0,1-1-1,-1-1 1,1 0 0,0 0 0,-1-1-1,1-1 1,0 1 0,-1-2 0,1 0-1,-1 0 1,0 0 0,1-2 0,12-4-1,-6-2-30,1 0 0,-2 0 0,1-2 0,-1 0 0,-1-1 0,0 0 0,-1-1 0,-1-1 0,0 0 0,-1-1 0,0 0 0,-2-1 0,0-1 0,9-19 0,-1-5-132,-2 0-1,-1-2 0,-3 1 1,-1-2-1,5-52 0,-13 71 166,-1 0-1,-1-1 0,-1 1 0,-4-31 1,2 45-2,0 0 1,0 1-1,-1-1 1,-1 1 0,0-1-1,0 1 1,-1 0 0,-1 1-1,0-1 1,0 1-1,-11-13 1,9 15-11,-1 1-1,1 0 1,-1 1-1,0 0 1,-1 1-1,1 0 1,-1 0 0,0 1-1,0 0 1,-1 1-1,1 0 1,-1 0-1,-17-1 1,-13 0-78,1 2 1,-48 3-1,70 0 62,0 0-1,1 1 1,-22 6 0,33-7 59,0 1 0,0 0 1,0 1-1,0-1 0,1 1 1,-1 0-1,1 0 0,0 1 1,0 0-1,0 0 0,0 0 0,-7 9 1,5-5-9,0 1 1,1 0-1,1 0 0,0 1 1,0-1-1,0 1 1,-2 11-1,5-15-41,1-1-1,0 0 1,1 1-1,-1-1 1,1 1-1,0-1 0,1 1 1,-1-1-1,1 1 1,0-1-1,0 0 1,1 1-1,-1-1 1,1 0-1,1 0 1,3 7-1,2 0-16,1 1-1,0-2 1,1 1 0,0-1-1,1-1 1,0 0-1,1 0 1,0-1 0,0 0-1,1-2 1,0 1-1,0-1 1,1-1 0,23 7-1,-5-3-477,1-1 0,-1-2 0,2-2 0,-1 0 0,53-1 0,-72-5-106,0 0 0,0-1 1,-1-1-1,1 0 0,-1-1 0,1 0 1,18-10-1,-7-1-2390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1.5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618 713 264,'0'0'1721,"-1"-5"-93,-2-7-594,0-1-1,-1 0 1,-1 1 0,-8-16-1,8 18-743,-1-1 0,0 1-1,-1 0 1,0 0 0,-1 0 0,0 1 0,0 1-1,-19-16 1,20 20-194,-1-1 1,0 1-1,0 0 0,0 1 0,0 0 1,0 0-1,-1 1 0,1 0 0,-1 1 1,0 0-1,0 0 0,1 1 0,-1 0 1,0 0-1,0 1 0,1 0 0,-16 4 1,4 1-37,1 1 1,0 1-1,0 0 1,1 1-1,0 1 1,-22 17-1,25-15-47,-1 1 0,1 0-1,1 1 1,0 1 0,2 0 0,-1 1-1,2 0 1,0 1 0,1 1 0,1-1-1,0 1 1,1 1 0,-5 19 0,9-24 5,0 0 0,1 1 1,0-1-1,1 1 1,1 0-1,0-1 0,2 1 1,-1 0-1,2 0 0,-1-1 1,2 1-1,0-1 0,1 0 1,1 1-1,0-2 1,0 1-1,2-1 0,9 17 1,-9-19-21,1 1 0,1-1 0,0-1 0,0 0 0,12 11 1,-16-18-21,0 1 1,1-1 0,-1 0 0,1 0 0,-1 0 0,1-1 0,0 0 0,0 0 0,0 0-1,0-1 1,0 0 0,0 0 0,13-1 0,-8 0 13,0 0-1,0-2 1,1 1 0,-1-2 0,0 1-1,-1-1 1,1-1 0,0 0 0,-1-1-1,15-8 1,-2-2 31,0-1 0,-1-2 1,23-23-1,-18 13-113,-2 0 0,0-2-1,-3 0 1,0-2 0,-2 0 0,-1-1 0,18-47 0,77-260-1607,-72 201 1097,-35 116 565,70-206-76,-58 169 1046,-21 60-883,0 0-1,0 0 0,0 1 1,0-1-1,1 0 1,-1 1-1,0-1 1,0 1-1,0 0 1,0-1-1,1 1 1,-1 0-1,0 0 1,1 0-1,-1 1 1,1-1-1,-1 0 1,-1 3-1,-19 19 186,0 1 0,2 1-1,0 1 1,-16 30 0,27-40-201,1 1 1,1 0 0,0 1 0,1 0-1,1 0 1,1 0 0,0 0 0,-1 33-1,5 19 29,4-1 0,17 98 0,-17-144-35,3 20 37,3 0 0,26 73 0,-26-93-106,24 40 1,-20-37-70,-9-19-34,-1 1-1,1-1 1,0-1 0,0 1 0,1-1-1,-1 1 1,2-2 0,-1 1 0,1-1-1,10 7 1,-14-10-191,1 0 0,-1-1 0,1 1 0,0-1 0,0 0 0,-1 0 0,1 0 0,0-1 0,0 1 0,0-1 0,0 0 0,0 0 0,0 0 0,0-1 0,0 1 0,0-1-1,-1 0 1,1 0 0,0 0 0,0-1 0,-1 1 0,1-1 0,-1 0 0,1 0 0,-1 0 0,0-1 0,0 1 0,0-1 0,0 1 0,0-1 0,-1 0 0,4-4 0,0-2-1064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2.0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66 245 472,'-26'-3'4940,"52"18"-2875,2 8-1934,-25-20-133,-1-1 0,0 1 0,1-1 0,0 0 0,-1 0 0,1 0 0,0 0 0,0-1 0,0 1 0,0-1 0,0 0 0,1 1 0,-1-1 0,5 0 0,-4 0-1,-1 0-1,1-1 1,-1 0-1,1 0 1,-1 0 0,1 0-1,-1-1 1,1 1-1,-1-1 1,0 0 0,1 0-1,-1 0 1,0 0-1,1-1 1,-1 1 0,0-1-1,0 0 1,0 0-1,-1 0 1,1 0 0,0 0-1,-1-1 1,1 1-1,-1-1 1,0 0-1,0 1 1,3-7 0,-1 2 63,-1 1 0,0-2 0,0 1 0,-1 0 1,0 0-1,-1-1 0,1 1 0,-1-1 0,-1 1 0,1-1 1,-2-14-1,-1 1 301,-1 1 0,-1-1 1,-1 1-1,0 0 1,-10-20-1,15 39-292,0-1-1,-1 1 1,1 0 0,-1 0-1,1 0 1,-1 0 0,0 0 0,0 0-1,1 0 1,-1 0 0,0 0-1,0 0 1,0 0 0,0 0-1,0 0 1,0 1 0,0-1-1,0 0 1,-1 1 0,1-1 0,0 1-1,0-1 1,0 1 0,-1 0-1,1-1 1,0 1 0,0 0-1,-1 0 1,1 0 0,0 0-1,-1 0 1,1 0 0,0 0 0,0 1-1,-1-1 1,1 0 0,0 1-1,0-1 1,-1 1 0,1-1-1,-2 2 1,-4 2-30,1 1-1,-1 0 1,1 0 0,0 0 0,-6 7-1,6-6 12,-5 4-55,-1 2-1,2 0 1,0 0 0,0 1-1,1 0 1,1 1 0,0 0 0,1 0-1,1 1 1,0 0 0,1 0-1,0 0 1,-2 18 0,3-6 123,2 0 1,0-1-1,2 1 0,1 0 1,8 44-1,-6-58-79,0 1 1,1 0-1,1-1 1,0 0-1,1 0 0,1 0 1,0-1-1,0 0 0,1 0 1,1-1-1,0 0 1,13 12-1,2 0-12,40 30 0,-53-46-6,0 0 0,0-1 0,1 0 0,0-1 0,0 0 0,0-1 0,14 3 0,13 1-78,1-1 1,0-2-1,0-2 0,1-2 0,-1-2 1,0-1-1,1-2 0,-2-2 0,76-21 1,-101 23-218,0-2 0,0 0 1,-1-1-1,0 0 1,0-1-1,0 0 0,-1-1 1,0 0-1,19-21 0,-25 22-260,-1 1 0,1-2 0,-1 1 0,-1 0 0,0-1 0,0 0 0,0 0 0,-1 0 0,2-10 0,-8-7-1986,-1 10 898,1 0 722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3.8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598 182 48,'0'-3'130,"-3"-81"2280,2 74-1921,0 1 0,-1 0 0,0 0-1,-1 0 1,0 0 0,-8-16 0,11 24-182,0 0-294,0 0-1,0 1 1,0-1-1,0 1 1,0-1-1,0 1 0,0-1 1,0 0-1,0 1 1,0-1-1,0 1 1,0-1-1,0 1 1,-1-1-1,1 1 1,0-1-1,0 1 1,-1-1-1,1 1 1,0-1-1,-1 1 0,1-1 1,-1 0-1,-8 7 440,-8 21 139,4 9-533,1-1 0,3 2 0,-7 38 0,15-67-52,-11 77 231,3 0-1,4 97 0,3-75-43,0 187 264,-13 221 1831,7-443-1960,-3 0 0,-4-1 1,-32 96-1,45-159-295,-1-2-1,1 1 0,-1 0 1,0 0-1,-1-1 1,0 0-1,-8 11 1,10-15-16,0-1 1,0 1 0,-1-1 0,1 1-1,0-1 1,-1 0 0,1 1 0,-1-1-1,0-1 1,1 1 0,-1 0 0,0-1-1,1 1 1,-1-1 0,0 0 0,0 0-1,0 0 1,1 0 0,-1 0 0,0-1-1,0 1 1,1-1 0,-4-1 0,-16-3-553,0-2 1,1-1 0,0 0 0,0-1 0,1-2-1,1 0 1,-1-1 0,-33-28 0,48 34 205,0 1 1,1-1 0,0 0-1,0 0 1,0-1 0,1 1-1,0-1 1,0 1-1,1-1 1,0 0 0,0 0-1,-1-11 1,1 1-286,1 1 0,0-1 0,1 1 0,4-23 0,2-2-506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4.6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342 586 388,'-16'-8'361,"-1"1"1,0 1-1,0 1 0,-31-6 0,18 5 153,26 5-466,-1 0 1,0-1 0,1 1 0,0-1 0,-1-1-1,1 1 1,0 0 0,0-1 0,0 0 0,0 0-1,0 0 1,1 0 0,-1-1 0,1 1 0,0-1-1,0 0 1,1 0 0,-1 0 0,1 0 0,0-1-1,0 1 1,0-1 0,0 1 0,1-1 0,0 0-1,0 1 1,0-1 0,0 0 0,1 0 0,0 1-1,0-1 1,0 0 0,1 0 0,-1 0-1,1 0 1,2-6 0,7-23-36,-8 23-1,1 0-1,1 0 1,0 0-1,0 1 1,1-1-1,11-17 0,-6 14 21,-1 2-1,2-1 0,0 2 0,0-1 1,1 2-1,14-12 0,17-8 1,2 2 0,56-27-1,-75 42-28,0 2 0,1 1 0,0 2 0,1 0 0,50-7 0,-76 15 3,0 0 0,0 0 0,0 0-1,0 0 1,1 0 0,-1 0 0,0 0-1,0 1 1,0-1 0,0 1 0,0-1-1,0 1 1,0 0 0,0 0-1,0 0 1,0 0 0,-1 0 0,1 0-1,0 1 1,-1-1 0,1 1 0,-1-1-1,2 3 1,0-1 13,-1 1 0,0 0 0,-1 0 0,1 0 0,-1 0 0,1 0 0,-1 0 0,-1 1 0,1-1 0,0 8 0,-1 7 83,-1 0 0,-1 0 0,0 0 0,-6 21 0,-12 44 184,-3-1 0,-3-1 0,-72 150 0,44-131-404,-73 130 275,97-184 3,-1-2 0,-64 72 1,-46 34 101,99-100-226,42-50-30,0 0 0,-1-1 0,1 1 0,0 0-1,-1 0 1,1-1 0,-1 1 0,1 0 0,-1-1 0,1 1-1,-1 0 1,1-1 0,-1 1 0,1-1 0,-1 1 0,0-1-1,0 1 1,1-1 0,-1 0 0,0 1 0,0-1 0,1 0-1,-1 1 1,0-1 0,-1 0 0,2-1 0,0 0 0,-1 0 0,1 0 0,0 1 0,0-1 0,0 0 0,0 0 0,0 0 0,0 0 0,1 0 0,-1 0 0,0 0 0,0 0 0,1 0 0,-1 0 0,0 0 0,1 1 0,-1-1 0,2-1 0,11-30 10,-9 20-2,1 1 0,11-21 0,-12 26-3,23-37 52,1 2 0,3 0 0,67-68 0,-83 95-88,-8 7 19,-1 1-1,1 0 0,0 0 1,8-4-1,-13 9 12,0 0 1,0 0-1,0 0 1,-1 0-1,1 1 0,0-1 1,0 1-1,0-1 1,0 1-1,0 0 0,0-1 1,1 1-1,-1 0 1,0 0-1,0 1 0,0-1 1,0 0-1,0 1 0,0-1 1,0 1-1,0 0 1,-1-1-1,1 1 0,0 0 1,0 0-1,0 0 1,-1 1-1,1-1 0,-1 0 1,1 1-1,-1-1 1,1 1-1,-1-1 0,2 3 1,4 6 15,0 1 0,-1 1-1,0-1 1,6 20 0,-8-22 2,132 394 659,-58-170-382,3 7 160,-69-198-278,0-2-287,11 59 0,-23-91 41,1-1-1,1 1 0,-1 0 1,1 0-1,0-1 0,1 1 1,0-1-1,0 0 0,1 0 1,0 0-1,7 10 0,-10-16 1,1 0 0,-1 0 0,0-1-1,1 1 1,-1 0 0,0-1 0,1 1 0,-1-1-1,0 0 1,1 1 0,-1-1 0,1 0 0,-1 0-1,1 0 1,-1 0 0,1 0 0,-1 0 0,1 0-1,-1 0 1,0-1 0,1 1 0,-1 0 0,1-1-1,-1 1 1,0-1 0,1 0 0,-1 1 0,0-1-1,0 0 1,1 0 0,-1 0 0,0 0 0,0 0-1,1-2 1,4-3-353,0 0 0,-1 0-1,0 0 1,5-9-1,0-3-1048,17-39 0,-9 15 402,-6 17 236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5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172 322 192,'-14'6'655,"0"0"-1,-25 5 1,37-10-33,6 1 418,-3-1-1000,1 0 0,-1 0 0,1 0 1,0 0-1,-1 0 0,1 0 0,0-1 1,0 1-1,0 0 0,0-1 0,0 0 0,-1 1 1,1-1-1,0 0 0,0 0 0,0 0 1,0 0-1,0 0 0,0-1 0,0 1 0,0-1 1,0 1-1,1-2 0,7-3 0,-1-1 0,0-1 0,-1 0 0,1 0 0,-1-1-1,-1 0 1,0 0 0,0-1 0,0 0 0,-1 0 0,9-17 0,-10 16 10,0 1 0,-1-1 0,0 0 1,0 0-1,-1 0 0,0 0 0,-1-1 0,2-15 0,-4 21 43,1 1-1,-1-1 0,0 0 0,-1 1 0,1-1 0,-1 1 0,0-1 0,0 1 0,0-1 1,-1 1-1,1 0 0,-1-1 0,0 1 0,0 0 0,-1 0 0,1 0 0,-1 1 1,0-1-1,0 1 0,0-1 0,-7-5 0,4 5-12,0-1 0,0 1 0,0 0 0,0 1 0,-1-1 0,0 1 0,1 0-1,-1 1 1,0 0 0,0 0 0,-1 0 0,1 1 0,0 0 0,0 1 0,-13 0 0,16 1-103,1 0 1,-1 0 0,1 1-1,-1 0 1,1-1 0,0 1-1,0 1 1,0-1-1,0 0 1,0 1 0,1-1-1,-1 1 1,-3 6 0,0-3-38,-1 3 75,0 1-1,1 0 1,0 0 0,0 0-1,1 1 1,0 0-1,1 0 1,1 0-1,-4 17 1,0 7 316,-3 68 1,8-65-35,2 0 0,2 1 0,7 40 1,-6-62-272,0-1 1,1 0 0,1 0 0,0 0 0,2-1-1,-1 1 1,2-2 0,0 1 0,15 20 0,-18-29-55,1-1 1,-1 0 0,1 0-1,0 0 1,0-1 0,1 0-1,-1 0 1,1 0 0,0-1-1,0 0 1,0 0 0,0-1-1,1 0 1,-1 0-1,1-1 1,8 1 0,-10-1-144,-1-1-1,1 0 1,0 0 0,-1-1 0,1 1 0,-1-1-1,1 0 1,-1-1 0,1 0 0,-1 1 0,0-2-1,0 1 1,1 0 0,-2-1 0,1 0 0,0-1-1,-1 1 1,1-1 0,-1 1 0,0-1 0,0 0-1,5-9 1,-7 10-234,0 0 1,-1 0-1,0-1 0,1 1 0,-1-1 0,-1 1 0,1-1 0,0 0 1,-1 1-1,0-1 0,0 0 0,0-4 0,-3 0-733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6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62 124,'-4'-21'895,"3"20"-799,1-1 0,-1 1 1,1 0-1,-1-1 0,1 1 1,0-1-1,-1 1 0,1-1 1,0 1-1,0-1 0,0 1 1,0-1-1,0 1 1,1-1-1,-1 1 0,0-1 1,1 1-1,-1-1 0,1 1 1,-1-1-1,1 1 0,0 0 1,0 0-1,-1-1 0,1 1 1,0 0-1,2-2 1007,-6 46-388,16 318 628,-14-316-1234,0-13-46,2-1 0,0 0 0,9 43 1,-10-71-69,0-1 1,1 0 0,-1 1 0,1-1 0,0 0 0,0 0-1,0 0 1,0 1 0,0-1 0,0 0 0,0 0 0,1-1-1,-1 1 1,1 0 0,0 0 0,-1-1 0,1 1 0,3 1-1,-4-2 18,1-1 0,-1 1-1,1-1 1,0 1 0,0-1-1,-1 0 1,1 0-1,0 0 1,-1 0 0,1 0-1,0 0 1,-1-1-1,1 1 1,0 0 0,-1-1-1,1 1 1,0-1-1,-1 0 1,3-1 0,2-2 24,1-1 0,0 1 1,-1-1-1,0-1 1,0 1-1,-1-1 0,1 0 1,7-13-1,9-18 18,-1-2 0,-3 1 0,-1-2 0,-1 0 0,-3-1 0,-1-1 0,11-75 0,-14 61-437,-9 54 311,-2 4 69,0 0-1,1 0 0,-1 0 1,0 0-1,0 0 0,1 0 1,-1 1-1,1-1 0,0 1 1,-2 3-1,-7 19 20,2 1-1,0 0 1,1 0 0,2 1-1,1-1 1,1 1 0,1 0-1,1 0 1,3 28 0,0-47-14,0 1 0,0-1 0,1 0 0,0 0 0,0 0 0,1 0 1,0 0-1,0-1 0,1 1 0,0-1 0,0 0 0,1-1 0,0 1 0,0-1 0,0 0 1,1-1-1,0 0 0,0 0 0,0 0 0,1-1 0,0 0 0,-1 0 0,1-1 1,1 0-1,-1 0 0,0-1 0,1 0 0,-1-1 0,1 0 0,0 0 0,-1-1 0,1 0 1,0 0-1,-1-1 0,1 0 0,10-3 0,-7 0-15,0-1-1,-1 0 1,0-1 0,0 0-1,-1 0 1,1-1 0,-1-1-1,-1 0 1,0 0 0,0-1 0,0 0-1,-1 0 1,0-1 0,-1 0-1,0 0 1,-1-1 0,9-21-1,-6 13 53,-2 0 0,-1 0 0,0 0 0,-1-1 0,-1 0-1,-1 0 1,-1-1 0,-1 1 0,-1 0 0,-2-27 0,-30-153-64,28 192-315,2 19 253,2 28 71,61 163 28,-50-166 42,1-1-1,1-1 1,35 62-1,-11-23-57,-34-67 56,0 1 0,0 0 0,-1-1 0,0 2 0,0-1 0,0 0 0,-1 0 0,0 0 0,0 14 0,-2-17-54,1-1 0,-1 0 0,1 0 0,-1 0 0,0 0 0,0 0 0,-1 0 0,1-1 0,0 1 0,-1 0 0,0-1 0,0 1 0,0-1 0,0 1 0,0-1 0,0 0 0,0 0 0,-1 0 0,1 0 0,-1 0 0,1-1 0,-1 1 0,-6 2 0,-2 0-119,-1 0-1,0-1 1,0 0 0,-1-1-1,1 0 1,0-1-1,-1 0 1,1-1-1,-24-3 1,-17 1-2197,52 2 2259,1 0-1,-1 0 1,1 0-1,-1 0 1,1 0 0,-1 0-1,1-1 1,-1 1-1,1 0 1,-1 0-1,1 0 1,0-1-1,-1 1 1,1 0-1,-1 0 1,1-1-1,0 1 1,-1 0-1,1-1 1,0 1-1,-1-1 1,1 1-1,0 0 1,0-1-1,-1 1 1,1-1-1,0 1 1,0-1-1,0 1 1,0-1-1,0 1 1,-1-1-1,1 1 1,0 0-1,0-1 1,0 1-1,0-1 1,0 1-1,1-2 1,4-16-1221,3 9 303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6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280 282 208,'0'-1'179,"1"1"0,-1-1 0,0 0 0,1 0 0,-1 0 0,0 0 0,0 0-1,0 0 1,1 1 0,-1-1 0,0 0 0,0 0 0,0 0 0,-1 0 0,1 0 0,0 0 0,0 0 0,0 0 0,-1 0 0,1 1 0,0-1 0,-1-1-1,-2-5 45,1 2 53,1-1-1,0 1 1,1-1-1,-1 0 1,1 1 0,1-10-1,-3-22 39,-9-15 156,9 36-277,-2 0 1,0 0-1,-1 0 1,-7-16-1,12 31-183,-1-1 1,1 1-1,-1 0 0,0 0 1,0 0-1,1 0 0,-1 0 1,0 0-1,0 0 0,0 0 1,0 0-1,0 0 0,0 0 1,0 1-1,0-1 0,0 0 1,0 1-1,-1-1 0,1 1 1,0-1-1,0 1 0,-1-1 1,1 1-1,0 0 0,-1 0 1,1 0-1,0 0 0,-1 0 1,1 0-1,0 0 0,0 0 1,-1 0-1,1 1 0,0-1 1,-1 0-1,1 1 0,0-1 1,0 1-1,0 0 0,-1-1 1,1 1-1,-2 1 0,-5 4-13,1 0-1,-1 0 0,1 1 1,-10 10-1,17-17 5,-16 20 34,0 1-1,1 0 1,1 1-1,1 1 1,2 0-1,0 1 1,-15 47-1,22-55 83,1 0-1,0 0 1,1 1-1,1-1 1,0 0-1,3 30 0,2-12-259,2-1 0,11 39-1,-16-68 150,1 1 1,0-1-1,0 0 0,0 0 0,0 0 1,1 0-1,-1 0 0,1 0 0,0-1 1,0 1-1,6 4 0,-7-6-31,0-1 0,0 0 0,0 1 0,0-1 0,0 0 0,0 0 0,0 0 0,0 0 0,0 0 0,1-1 1,-1 1-1,0-1 0,0 1 0,1-1 0,-1 0 0,0 0 0,1 0 0,-1 0 0,0 0 0,1 0 0,-1-1 0,0 1 0,5-3 0,5-2-27,0-1 0,0 0 0,0-1 0,12-10 0,-18 12 53,-1-1 0,1 1-1,-1-1 1,-1 0 0,1 0 0,-1 0-1,0-1 1,0 1 0,3-11-1,6-17 21,-2-1 0,-2 0-1,-1 0 1,-1-1 0,2-56-1,-8 82-81,1-19 340,-3 26-6,-4 18 31,3 1-242,0 1 1,2 0 0,0 0 0,2 23 0,0-24 12,0 27 133,8 71 419,-9-104-664,1-1-1,0 0 0,1 0 1,0 0-1,1 0 1,-1 0-1,2-1 0,-1 1 1,8 9-1,-8-13-274,0-1-1,0 0 0,1 1 0,-1-1 1,1-1-1,0 1 0,0-1 0,0 0 1,0 0-1,1 0 0,-1-1 0,1 1 1,0-1-1,0-1 0,6 2 0,-10-3 154,-1 0 0,0 0-1,1 0 1,-1 0-1,0-1 1,1 1-1,-1 0 1,0-1 0,0 1-1,1-1 1,-1 0-1,0 1 1,0-1-1,0 0 1,0 1-1,0-1 1,1 0 0,-2 0-1,3-1 1,-3 1 25,9-7-1140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7.4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53 336,'-4'-5'181,"1"0"-1,-1 1 1,1-1 0,-1 1-1,0 0 1,-1 0 0,-5-4-1,-6-6 3173,14 230 772,-12 310-2594,12-465-1420,3 0 0,2-1-1,21 117 1,-22-169-65,0-1 0,0 1 0,1-1 0,0 0 0,0 0 0,1 0 0,0 0 0,0 0 0,0-1 0,1 0-1,10 11 1,-12-14-74,0 0 0,1-1 0,0 1-1,0-1 1,-1 0 0,1 0-1,0 0 1,1-1 0,-1 1-1,0-1 1,0 0 0,1 0 0,-1 0-1,1-1 1,-1 0 0,0 1-1,1-2 1,-1 1 0,1 0 0,-1-1-1,0 0 1,8-2 0,0-2-109,0 0 1,0-1 0,-1-1 0,0 1 0,0-2-1,-1 1 1,0-2 0,0 1 0,-1-1 0,0-1-1,0 0 1,-1 0 0,-1 0 0,0-1 0,0 0-1,-1-1 1,0 1 0,-1-1 0,0-1 0,4-18-1,-2 2 136,-1 1 0,-1-1 0,-2 0-1,0 0 1,-2 0 0,-4-34 0,3 60-6,-1 0 1,1-1-1,-1 1 0,0 0 1,0 0-1,0 0 1,-1 0-1,1 0 0,-1 0 1,0 0-1,0 0 1,0 1-1,0-1 0,0 1 1,0-1-1,-1 1 1,-3-3-1,1 2-3,0 0-1,0 0 1,-1 1-1,1-1 1,0 1 0,-1 1-1,0-1 1,1 1-1,-8-1 1,-8 1-32,0 0 0,1 2 0,-1 0 0,-29 6 0,38-5-43,1 0-1,0 1 1,0 0-1,0 1 1,0 0-1,-16 9 1,25-12-25,0 0-1,0 1 1,0-1-1,0 1 1,0-1 0,0 1-1,1 0 1,-1 0 0,0 0-1,1 0 1,0 0-1,-1 0 1,1 0 0,0 0-1,0 0 1,0 1-1,0-1 1,0 0 0,1 1-1,-1-1 1,1 1 0,0-1-1,0 1 1,-1-1-1,1 1 1,1-1 0,-1 1-1,0-1 1,1 1 0,-1-1-1,1 0 1,0 1-1,0-1 1,0 0 0,2 5-1,12 10-1326,-7-10 650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3.7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170 586 392,'1'-1'177,"1"0"-1,-1 0 1,0-1-1,-1 1 1,1-1 0,0 1-1,0 0 1,0-1-1,-1 0 1,1 1 0,-1-1-1,1 1 1,-1-1-1,0 0 1,0 1 0,0-1-1,1 0 1,-2 1-1,1-1 1,0-2 0,-11-39 3342,9 36-3211,0 1 1,0-1-1,1 0 0,-2-10 1,4 16-222,-1 0 0,0 0 0,0-1 0,0 1 0,0 0 1,0 0-1,0 0 0,0 0 0,0 0 0,-1 0 0,1 0 1,0 0-1,-1 0 0,1 0 0,0 0 0,-1 0 0,1 0 1,-1 0-1,0 0 0,1 0 0,-1 0 0,0 0 1,0 0-1,1 1 0,-3-2 0,2 2-12,-1-1-1,1 1 1,0 0-1,0 1 1,-1-1 0,1 0-1,0 0 1,0 0-1,-1 1 1,1-1-1,0 1 1,0-1 0,0 1-1,0-1 1,-1 1-1,1 0 1,-2 1 0,-5 5 55,1-1 1,-1 1 0,-9 13 0,6-6-12,1 1-1,0 0 1,1 1 0,0 0-1,2 0 1,0 1 0,-5 17-1,9-25-101,1 1 0,0-1 1,1 1-1,0-1 0,0 1 0,1-1 0,0 1 0,0-1 0,2 1 0,-1-1 0,1 1 0,0-1 0,1 0 0,5 13 0,-2-9-27,1 0 0,0-1 0,1 0-1,1 0 1,0-1 0,0 0 0,1-1-1,0 0 1,17 12 0,-21-17-13,0-1 1,1 0-1,0-1 0,-1 1 0,2-1 1,-1 0-1,0-1 0,0 0 1,1 0-1,0-1 0,-1 1 1,1-2-1,-1 1 0,1-1 1,0 0-1,0-1 0,-1 0 1,16-3-1,-7-1-13,0 0 0,-1-1-1,0-1 1,0 0 0,0-1 0,-1 0 0,21-17 0,-25 17 58,-1-1 0,0 0 0,-1 0 0,0-1 0,0 0 0,-1 0 0,0-1 0,-1 1 0,0-2 0,7-19 0,-6 8 71,-2-1 1,0-1 0,3-43 0,-8 55 75,0-1 1,-1 1-1,-6-27 1,5 32 36,3 7-167,-1 0-1,0 1 1,0-1-1,0 0 1,0 1-1,-1-1 1,1 0 0,0 0-1,0 1 1,0-1-1,0 1 1,-1-1-1,1 0 1,0 1 0,-1-1-1,1 0 1,0 1-1,-1-1 1,1 1-1,-1-1 1,1 1 0,-1-1-1,0 0 1,-5 15 158,0 35-291,4-24 89,2-1 0,0 0 0,2 0 1,1 0-1,8 37 0,-7-48-10,0 0 0,1 0 0,0-1 0,1 1 0,1-1 0,0-1 0,0 1 1,1-1-1,0 0 0,1-1 0,14 13 0,-21-21-9,1 0 0,-1 0 0,1 0 1,0 0-1,0 0 0,0 0 0,0-1 0,0 1 1,0-1-1,0 0 0,0 0 0,1 0 0,-1 0 1,0-1-1,1 1 0,-1-1 0,0 0 0,1 0 1,5-1-1,-4 0 13,-1 0 1,1-1 0,0 0-1,-1 0 1,1 0 0,-1-1-1,1 1 1,-1-1 0,0 0-1,0 0 1,6-8 0,1 0 10,-2-1 1,1-1-1,-2 0 1,0 0-1,0 0 1,-1-1-1,8-24 1,-10 22 23,0-1-1,0 0 1,-2 0 0,0 0 0,-1 0-1,-1-1 1,0 1 0,-3-25 0,1 32 71,-1 0 1,1 0-1,-2 1 1,1-1 0,-8-17-1,10 27-76,0-1-1,-1 0 0,1 1 1,0-1-1,0 1 1,0-1-1,0 0 0,-1 1 1,1-1-1,0 1 1,0-1-1,-1 1 0,1-1 1,-1 1-1,1-1 1,0 1-1,-1-1 0,1 1 1,-1 0-1,1-1 0,-1 1 1,1-1-1,-1 1 1,1 0-1,-1 0 0,0-1 1,1 1-1,-1 0 1,0 0-1,-6 16 154,5 29-105,2-45-60,1 21 6,1 0 0,0 1 0,2-1 0,1-1 0,0 1 1,2-1-1,16 36 0,-15-36-45,1 0 1,1 0-1,1-1 0,0-1 1,27 32-1,-34-46-4,0 1 1,1-1-1,0 0 0,0 0 1,0 0-1,0-1 0,1 1 1,-1-1-1,1-1 0,0 1 1,0-1-1,0 0 0,0 0 0,0-1 1,0 0-1,0 0 0,1 0 1,-1-1-1,0 0 0,1 0 1,-1 0-1,0-1 0,0 0 0,11-3 1,-7 0 4,1 0 1,-1-1-1,0 0 1,0-1-1,0 0 1,-1 0-1,1-1 1,-2 0-1,1-1 1,-1 0-1,0 0 1,-1-1-1,0 0 1,0 0-1,-1-1 1,6-11-1,0-2 16,-1 0 0,-2-1 0,0 0 0,-1-1 0,8-49-1,-6 7 15,-3-1 0,-3 1 0,-3-1 0,-11-91-1,7 137 55,0 1-1,-1 0 0,-2 0 1,0 0-1,-11-23 0,16 41-27,0 1 0,0 0-1,0 0 1,0 0 0,-1 0-1,1 0 1,0 0 0,-1 1-1,0-1 1,1 0 0,-1 1-1,0-1 1,0 1-1,0 0 1,0 0 0,0-1-1,0 1 1,0 0 0,-1 1-1,1-1 1,0 0 0,-1 1-1,1-1 1,0 1 0,-4 0-1,3 0-5,-1 1-1,1-1 1,0 1-1,0 0 1,-1 1-1,1-1 1,0 0 0,0 1-1,1 0 1,-1 0-1,0 0 1,0 0-1,1 0 1,-1 0-1,1 0 1,-4 6 0,-1 1-16,1 1 0,0 0 0,1 0 0,0 1 0,0 0 0,1-1 0,1 2 0,0-1 0,0 0 0,-1 20 0,1 2 26,2 1-1,3 44 1,1-51 1,1 0-1,1 0 1,1-1-1,16 40 1,50 93 65,-51-121-211,2-1 1,53 65 0,20 4-2874,-92-102 2297,1 0 0,0 0 0,1-1 1,-1 0-1,0 0 0,1 0 0,0-1 1,7 3-1,-9-4 234,-1-1 123,-1 0 0,1-1-1,-1 1 1,1-1-1,-1 0 1,1 1 0,-1-1-1,0-1 1,1 1 0,-1 0-1,0 0 1,0-1 0,0 1-1,3-4 1,3-6-836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7.8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30 1024,'-1'-2'244,"-1"0"-1,0 0 1,1-1-1,-1 1 1,0 0-1,-1 1 1,1-1-1,0 0 1,0 1-1,-1-1 1,1 1-1,-1 0 1,1 0-1,-1 0 1,0 0-1,1 0 1,-1 0-1,0 1 1,0-1-1,1 1 1,-5 0 1730,-3 57-1385,8 70-99,2-72 21,-11 95-1,9-136-449,-6 32-196,-2 79-1,20-157-7943,-10 15 6556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8.1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163 6 232,'-8'-2'257,"0"1"-1,0 0 1,-1 0-1,1 0 0,0 1 1,0 1-1,0-1 1,0 1-1,-14 4 1,18-4-142,1 1 1,-1 0-1,1-1 1,0 1-1,-1 0 1,1 1-1,0-1 0,0 1 1,0-1-1,0 1 1,1 0-1,-1 0 1,1 0-1,0 0 0,0 0 1,0 1-1,0-1 1,0 1-1,1-1 1,-1 1-1,1 0 0,-1 7 1,-1 2-67,1 0 0,0 0 0,1 0 1,0 1-1,1-1 0,1 0 0,0 0 1,1 0-1,0 0 0,1 0 0,0 0 0,1 0 1,1-1-1,0 0 0,10 18 0,-13-27-130,0 0 0,0 1 0,0-1 0,1 0-1,-1 0 1,1 0 0,-1 0 0,1-1 0,0 1-1,0-1 1,1 0 0,-1 0 0,0 0 0,6 2 0,-5-3 10,-1 0 1,1-1 0,0 1 0,-1-1-1,1 0 1,0 0 0,0-1 0,-1 1-1,1-1 1,-1 0 0,1 0 0,0 0-1,-1 0 1,1 0 0,2-3 0,0 2 66,-1-1 0,0 1 0,1-1 0,-1 0 1,-1-1-1,1 1 0,0-1 0,-1 0 0,0 0 1,0 0-1,0-1 0,0 1 0,-1-1 0,0 0 1,0 0-1,0 0 0,0-1 0,-1 1 0,0-1 1,0 1-1,-1-1 0,1 0 0,0-9 0,-2 2 143,-1-1 0,0 1-1,-1 0 1,0 0 0,-1 0-1,-1 0 1,0 1-1,-9-21 1,10 29-124,1-1 1,-1 1-1,1-1 1,-1 1-1,0 0 0,-1 0 1,1 0-1,-1 1 0,0-1 1,0 1-1,0 0 1,0 0-1,0 0 0,-1 0 1,1 1-1,-1 0 0,0 0 1,0 0-1,0 0 1,0 1-1,0 0 0,0 0 1,0 0-1,-7 1 0,11 0-50,-1 0 0,0 0 0,0 0 0,0 1 0,0-1 0,0 1 0,0-1 0,1 1 0,-1 0 0,0 0 0,0-1 0,1 1 0,-1 1 0,1-1 0,-1 0 0,1 0 0,-1 0 0,1 1 0,0-1 0,0 1 0,-1-1 0,1 1 0,0 0 0,0-1-1,-1 4 1,1-2-119,0 0 0,0 0-1,0 0 1,1 1-1,-1-1 1,1 0-1,0 0 1,0 1-1,0-1 1,0 0-1,0 1 1,1-1 0,-1 0-1,1 0 1,1 4-1,10 10-894,-5-11 262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9.0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1071 328,'-1'1'218,"0"-1"-1,1 1 0,-1-1 1,1 0-1,-1 1 1,0-1-1,1 0 1,-1 0-1,0 1 1,1-1-1,-1 0 1,0 0-1,0 0 1,1 0-1,-1 0 1,0 0-1,1 0 1,-1 0-1,0 0 1,0 0-1,1 0 1,-1-1-1,0 1 1,1 0-1,-1 0 1,0-1-1,1 1 1,-1 0-1,0-1 1,0 0-178,0 0 0,0 1 0,0-1 0,1 0 0,-1 0 0,0 1 0,0-1 0,1 0 0,-1 0 0,1 0 0,-1 0 0,1 0 0,-1 0 0,1 0 0,-1 0 0,1 0 0,0 0 0,0 0 0,-1 0 0,1 0 0,0 0 0,0-1 0,0 1 0,0 0 0,1 0 0,-1 0 0,0 0 0,0 0 0,0 0 0,1 0 0,-1 0 0,1 0 0,-1 0 0,2-2 0,52-72 295,24-36-531,-33 30 73,-4-1 1,-3-3-1,-4 0 0,-4-3 0,24-111 0,-48 173 199,4-45-1,-9 63-21,-1 0 0,0 0 0,0-1 1,-1 1-1,0 0 0,-1 0 0,0 0 0,0 0 0,-6-12 0,7 17-43,-1 1-1,0-1 0,0 0 1,0 1-1,0-1 0,0 1 0,-1 0 1,1 0-1,-1 0 0,1 0 0,-1 0 1,0 0-1,0 1 0,1-1 0,-1 1 1,-1 0-1,1 0 0,0 0 1,0 0-1,0 1 0,0-1 0,-1 1 1,1 0-1,-4 0 0,3 0 1,-1 0 0,1 0 0,-1 1 1,0 0-1,1 0 0,-1 0 0,1 0 0,0 1 0,-1 0 0,1 0 0,0 0 0,0 0 0,0 1 1,0-1-1,1 1 0,-7 6 0,0 4 0,1 0 0,0 0 0,1 1 0,0 0 0,2 1 0,-1 0 0,2 0 0,0 0 0,1 1 0,0-1 0,-1 20 0,-2 28 77,3 98 0,4-125-77,0 24 28,3 1-1,3-1 0,2 0 1,17 63-1,-14-86-32,-3-6 45,21 50 0,-24-72-38,-1 0 0,1 0-1,1-1 1,-1 1 0,1-1-1,1-1 1,0 1 0,0-1-1,12 10 1,-15-15-28,0 0 1,0 0 0,0 0-1,0-1 1,1 0-1,-1 1 1,0-1-1,1-1 1,-1 1-1,1-1 1,-1 1 0,1-1-1,-1-1 1,1 1-1,-1-1 1,1 1-1,-1-1 1,0 0 0,8-4-1,7-2-39,-1 0 1,34-21-1,-39 19 35,1-1-1,-1 0 1,-1-1 0,0 0 0,0-1-1,-1-1 1,-1 0 0,0 0-1,9-15 1,-1-4-35,-1-1 1,24-67-1,-31 75 130,-2 0 1,-1-1-1,-1 0 1,-2-1 0,3-41-1,-6 66-46,-1 1 0,0 0 1,0 0-1,0-1 0,0 1 0,0 0 0,0 0 0,-1-1 1,1 1-1,0 0 0,-1 0 0,1 0 0,0-1 0,-1 1 0,0 0 1,1 0-1,-1 0 0,0 0 0,1 0 0,-1 0 0,0 0 0,-1-1 1,2 2 197,-15 7 329,-27 47 286,33-36-891,0 1 0,2-1 1,1 1-1,0 1 0,1-1 0,1 1 1,1 0-1,1 0 0,0 0 0,2 0 1,0 1-1,2-1 0,0 0 1,1 0-1,1 0 0,12 37 0,-12-50 20,-1 1-1,1-1 1,0-1-1,1 1 0,6 7 1,-9-11-97,-1-1 1,1 0 0,0 0-1,1 1 1,-1-1 0,0 0-1,0-1 1,1 1-1,-1 0 1,1-1 0,0 1-1,0-1 1,-1 0 0,1 0-1,4 1 1,-5-3-69,0 1-1,1-1 1,-1 0 0,0 0-1,1 0 1,-1 0 0,0 0 0,0-1-1,0 1 1,0-1 0,0 1 0,0-1-1,-1 0 1,1 1 0,0-1-1,-1 0 1,1 0 0,1-4 0,23-43-2652,-16 25 1927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9.4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85 272,'-5'-4'176,"-1"0"0,0 0 0,0 0 0,0 1 0,0-1 0,-1 1 0,1 1 0,-1 0 0,0-1 0,1 2 0,-1-1 0,0 1 0,0 0 0,0 1 0,-1 0 0,1 0 0,0 0 0,-10 3 0,14-3-143,1 1 0,0 0 0,-1 0 0,1 0 0,0 0 0,0 0 0,0 0 0,0 0 0,0 1 0,0-1 0,0 1 1,1 0-1,-1 0 0,1-1 0,-1 1 0,1 0 0,-1 0 0,1 0 0,0 0 0,0 1 0,0-1 0,0 0 0,0 0 0,1 1 0,-1-1 0,0 4 0,-1 8 18,0 0 1,1 0-1,0 19 0,1-31-39,0 19 42,1-1 0,1 1 0,6 28-1,-6-42-87,-1-1-1,2 0 1,-1 0-1,0 0 1,1 0-1,7 10 1,-8-14-6,0 0 0,-1 1 1,1-1-1,0-1 0,0 1 1,1 0-1,-1 0 0,0-1 1,0 1-1,1-1 0,-1 0 1,1 0-1,-1 0 0,1 0 1,0 0-1,5 0 0,-1 0 21,-1-2-1,1 1 1,0-1-1,0 0 1,0-1-1,-1 0 1,1 0-1,-1 0 1,1-1-1,-1 1 1,0-2-1,0 1 0,0-1 1,-1 0-1,1 0 1,-1 0-1,0-1 1,0 0-1,0 0 1,-1 0-1,1 0 1,-1-1-1,5-11 1,-6 8 57,0 0 0,-1-1 1,0 1-1,0-1 1,-1 0-1,-1 0 1,0 1-1,0-1 0,-1 0 1,0 0-1,0 1 1,-5-15-1,2 11 0,0 0 1,-1 0-1,-1 0 0,0 0 0,0 1 0,-2 0 1,1 1-1,-12-14 0,18 24-34,0 0-1,0-1 1,0 1-1,-1 0 1,1 0 0,0 0-1,0 1 1,-1-1-1,1 0 1,-1 0 0,1 1-1,-1-1 1,1 0-1,-1 1 1,1 0 0,-1-1-1,1 1 1,-1 0-1,1 0 1,-1 0 0,0 0-1,1 0 1,-1 0-1,-2 1 1,0 0-10,0 1 0,1-1 0,-1 1 0,1 0 0,-1 0-1,1 0 1,-1 0 0,1 1 0,-5 5 0,2-2-64,-1 0 1,2 1-1,-1 0 0,1 1 1,0-1-1,1 1 0,0 0 1,-5 13-1,7-16-81,1 1 0,0 0 1,0 0-1,0 0 0,1 0 0,0 0 0,0 0 1,1 0-1,-1 0 0,1 0 0,1 0 0,-1 0 1,1 0-1,0 0 0,0-1 0,4 7 0,1-2-386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49.7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204 78 60,'14'-77'6150,"-16"77"-6086,1 0-1,0 0 1,0-1 0,0 1 0,0 0-1,0 0 1,-1 0 0,1 0-1,0 0 1,0 0 0,0 1 0,0-1-1,0 0 1,-1 1 0,1-1 0,-1 1-1,-4 15 167,1 0 0,-6 33 0,-49 207 529,9-48-191,38-140-345,-36 227-388,48-207-424,1-87 492,0 0-1,1-1 0,-1 1 0,0 0 1,1 0-1,-1 0 0,1-1 0,-1 1 1,1 0-1,0-1 0,-1 1 0,1-1 0,0 1 1,-1-1-1,1 1 0,0-1 0,0 1 1,0-1-1,-1 1 0,1-1 0,0 0 1,0 0-1,0 1 0,0-1 0,0 0 0,-1 0 1,1 0-1,0 0 0,0 0 0,0 0 1,0 0-1,0 0 0,0 0 0,-1-1 0,1 1 1,0 0-1,0-1 0,0 1 0,0 0 1,-1-1-1,2 0 0,19-31-2696,-14 19 1663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50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112 195 432,'-16'-5'1030,"0"0"-1,0 2 1,-1 0 0,-30-2 2932,70 14-3700,31-9-178,0-1-1,0-3 1,85-17 0,-87 11-15,155-31 50,-169 32-141,0-3-1,-1-1 0,44-22 0,-51 25 345,-18 5 1520,-12 5-1788,0-1 0,0 0 0,-1 1 0,1-1 0,0 0 0,0 1 0,-1-1 0,1 0 0,0 1 0,-1-1 0,1 1 0,-1-1-1,1 1 1,0-1 0,-1 1 0,1-1 0,-1 1 0,0-1 0,1 1 0,-2-1 0,1 0 133,-32-7 1024,-8 27-584,35-14-678,1 1 0,0-1 0,0 1 0,1 0 0,0 0 0,0 1 0,0-1 0,1 1 0,0 0 0,0 0 0,1 0 1,-1 0-1,2 0 0,-3 15 0,0 11 125,0 64 0,4-80-58,0 0 1,1 0 0,1 0 0,6 25-1,-7-38-43,0 0 0,1 0 0,-1 0 0,1-1-1,-1 1 1,1 0 0,0-1 0,0 0 0,1 1 0,-1-1 0,1 0-1,0 0 1,0 0 0,0-1 0,0 1 0,0-1 0,0 1-1,1-1 1,-1 0 0,1 0 0,-1-1 0,1 1 0,0-1-1,7 2 1,-2-2-26,17 4-150,0-1 1,41 1-1,-60-5 137,1 0 1,-1-1 0,0 0-1,0 0 1,0 0 0,0-1-1,0 0 1,-1-1-1,1 1 1,0-1 0,-1 0-1,0-1 1,0 0-1,9-7 1,-8 5 55,0-2 0,-1 1 0,0-1 0,0 1 0,-1-2 0,0 1 0,0-1 0,-1 1 0,0-1 0,4-13 0,0-8 350,7-59-1,-2 9 673,-12 68-424,-7 12-164,5 1-417,0 0 1,0 1-1,0-1 1,0 0-1,0 0 0,0 1 1,0-1-1,0 1 0,0-1 1,1 1-1,-2 2 1,-3 24 36,1 1 1,1 0-1,2 39 1,11 91 379,-1-32-319,-29 510 341,-11-318-162,20-249-124,-2 0 0,-36 104-1,41-152-98,-1-1-1,0 0 0,-2-1 0,-13 20 1,18-31-30,-1 1 1,-1-1-1,0-1 1,0 0-1,0 0 1,-1 0-1,0-1 0,-1-1 1,0 1-1,-10 4 1,7-5 13,0 0 1,0-1-1,0 0 1,-1-1-1,-14 2 1,24-5-40,0-1 1,-1 0 0,1 1 0,0-1-1,0-1 1,0 1 0,-1-1 0,1 1-1,0-1 1,0-1 0,0 1 0,0 0-1,0-1 1,0 0 0,1 0 0,-1 0 0,1 0-1,-1-1 1,1 1 0,-6-7 0,3 2-35,0-1 0,1 0 1,0 0-1,0-1 1,1 1-1,0-1 1,1 0-1,0 0 1,0 0-1,1-1 0,0 1 1,-1-15-1,2-3-113,0 0 1,2 0-1,4-29 0,4-4-235,3 0-1,2 1 1,3 0-1,34-79 1,-10 49-378,94-151 1,-99 186 597,2 2 0,3 1 0,1 2 1,3 2-1,2 2 0,2 2 1,2 2-1,71-44 0,-78 59 107,1 1 0,2 2 0,0 2-1,1 3 1,1 1 0,1 3 0,0 2 0,1 2 0,0 3-1,0 1 1,101 3 0,-138 3 72,0 1 0,0 1 0,-1 0 0,1 0 0,0 2 0,-1-1 0,0 2 0,23 10 0,-33-14-45,-1 1 0,1-1-1,0 1 1,-1 0-1,1 0 1,-1 0 0,1 0-1,-1 0 1,0 1-1,0-1 1,0 1 0,0-1-1,0 1 1,-1 0-1,1-1 1,-1 1 0,0 0-1,0 0 1,0 0-1,0 0 1,0 0 0,-1 0-1,1 1 1,-1-1-1,0 0 1,0 0 0,0 0-1,0 0 1,-1 1-1,1-1 1,-1 0 0,0 0-1,0 0 1,0 0-1,0 0 1,0 0 0,-1 0-1,1-1 1,-1 1-1,0 0 1,0-1-1,0 1 1,0-1 0,-3 3-1,3-4 70,0 1-1,0-1 1,-1 0-1,1 0 1,-1 0-1,1 0 1,-1 0-1,1 0 1,-6 0-1,2 1-2027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2.1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711 240 60,'9'2'6076,"-15"-12"-5923,0-1-1,0 1 1,1-1 0,1-1 0,-6-19-1,-11-27-144,17 52-18,0 1 0,0-1 0,-1 1 0,0 0 0,0 0 1,0 0-1,-1 1 0,1 0 0,-1 0 0,0 0 0,0 1 0,-1-1 0,1 2 0,-7-3 0,-59-22 314,65 26-306,1 0 1,0 0 0,-1 0-1,1 1 1,-1 0 0,1 0-1,-1 0 1,1 1 0,0 0-1,-1 1 1,-8 2-1,0 1-11,1 1 0,0 1-1,-19 11 1,30-16 18,0 0 0,-1 1 1,1-1-1,1 1 0,-1 0 1,0 0-1,1 0 0,-1 1 0,1-1 1,0 0-1,0 1 0,-1 4 1,-15 46 242,11-28-273,6-20 48,0 0 0,1 1 1,0-1-1,-1 0 1,2 0-1,-1 1 0,1-1 1,0 0-1,0 0 1,1 0-1,0 0 0,4 11 1,5 18-54,-10-32 41,0 0 0,1 1 0,0-1 0,0 0 0,0 0-1,0 0 1,0 0 0,0 0 0,1 0 0,2 2 0,8 10-17,40 56-366,26 37 514,-70-93-108,-1-1 0,0 2 0,-1-1 0,-1 1 0,8 28 0,3 26-146,-9-43 167,-2 0 0,0 1 1,-2-1-1,1 38 0,-5-55 31,1 17 1,-1-1 0,-1 1-1,-2 0 1,0-1-1,-2 0 1,-14 48-1,14-64 71,0 0 0,0 0-1,-1 0 1,-1-1 0,0 1-1,0-2 1,-1 1 0,0-1-1,0 0 1,-1-1-1,1 0 1,-2 0 0,1-1-1,-1 0 1,0-1 0,0 0-1,-1 0 1,0-1 0,1-1-1,-1 0 1,-1 0-1,1-1 1,0 0 0,0-1-1,-1 0 1,1-1 0,-18-2-1,18-1-107,1 0-1,-1 0 1,1-1-1,0 0 1,1-1-1,-11-6 1,-17-8-25,30 15-41,0 0 0,1 0 0,0 0 0,0-1 0,0 0 0,0 0 0,-9-11 0,-32-48-367,33 43 229,9 13 166,1-1 0,0 1 0,1-1 0,0 1 0,0-1 0,1 0 0,0 0 0,0 0 0,1-1 0,0 1 0,1-12 0,1-15-165,9-52 0,-8 74 140,1 2-1,1-1 0,0 0 1,0 1-1,12-22 0,-2 4-72,-11 18-12,1-1-801,-2 23 575,-8-5 276,3-2 32,1-1 0,0 1-1,0 0 1,0-1-1,1 1 1,-1 0-1,1 0 1,-1 0-1,1 0 1,0 1-1,-1 3 1,0-1 14,-1 1 0,1-1 0,1 1 0,-1 0 0,1 0 0,0 0 1,1 0-1,0 0 0,0 0 0,0 0 0,2 8 0,2 3 1,1-2 0,1 1 0,8 18 1,-10-26-6,56 116 626,-47-99-573,19 30 0,-5-12-547,23 20 965,-14-7-30,-30-53-538,0 0-1,1-1 0,-1 0 1,1-1-1,0 1 0,-1-1 1,9 1-1,-12-2 114,0-1 0,-1 0 0,1-1 0,0 1 0,-1 0 0,1-1 0,0 1 0,-1-1-1,1 0 1,0 0 0,-1 0 0,1 0 0,-1 0 0,0-1 0,1 1 0,-1-1 0,0 0 0,0 1 0,0-1 0,0 0 0,0 0 0,-1 0 0,1 0 0,0-1-1,-1 1 1,0 0 0,1-1 0,-1 1 0,0-1 0,0 1 0,1-5 0,-2-23-2144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3.43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 97 428,'-5'-71'2972,"3"45"-738,3 34-1157,8 90 351,-5 141 0,-4-149-517,-2-25-420,0-33-203,5 48 1,3 10 344,-5-58-392,2 1 0,1-1 0,9 38 0,-5-46-95,0-1 0,21 40 0,-28-61-119,1 0-1,-1 0 1,1-1 0,0 1 0,0-1 0,-1 1 0,1-1 0,0 1 0,0-1 0,0 0 0,1 0 0,-1 0 0,0 0 0,0 0 0,1-1 0,-1 1 0,0-1 0,1 1 0,-1-1 0,0 0 0,1 0 0,-1 0 0,0 0 0,1-1 0,-1 1-1,0 0 1,1-1 0,3-1 0,9-2-7,-1-1 0,0-1-1,16-8 1,-26 12-86,29-13-63,-8 3 121,38-23-1,-62 34-22,1 0-1,0 0 0,-1 0 0,1 0 1,-1 0-1,1 0 0,-1 0 0,0-1 1,1 1-1,-1 0 0,0-1 0,0 1 1,0-1-1,0 1 0,0-1 0,0 0 1,0-3-1,-20-58-13310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3.8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49 92,'-1'-2'82,"0"0"1,0 0-1,0 1 0,-1-1 0,1 1 1,0-1-1,-1 1 0,1 0 1,-1-1-1,1 1 0,-1 0 0,0 0 1,0 0-1,1 0 0,-1 0 0,0 0 1,0 1-1,-3-1 0,-34 0 3084,21 2 464,329-13-2010,-289 12-1522,-1-2 1,27-4-1,-45 5-27,31-2-6850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5.17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26 509 532,'1'0'3232,"-15"0"-2015,18-36 541,10 12-1771,-1-1-1,-1 0 1,-1-1-1,-1 0 1,-2-1-1,-1 0 1,-1-1-1,5-43 1,-9 37-68,2-40-199,-4 68 342,-1 1 0,1-1 0,-1 1 0,0-1 0,-1 1 0,1 0 0,-1-1 0,0 1 0,0 0 0,-4-6 0,4 9-47,1 1 0,-1-1 0,1 0-1,-1 1 1,1-1 0,-1 1 0,0 0 0,0 0-1,0 0 1,0 0 0,0 0 0,0 0 0,0 0-1,0 0 1,0 1 0,0-1 0,0 1-1,0 0 1,-1-1 0,1 1 0,0 0 0,0 0-1,-3 1 1,1-1-7,2 0-4,1 0 0,-1 0 0,1 0 0,-1 0 0,1 1 0,-1-1 0,1 0 0,-1 1 0,1 0 0,-1-1 0,1 1 0,-1 0 0,1-1 0,0 1 0,-1 0 0,1 0 0,0 0 0,0 0 0,0 0 0,0 1 0,0-1 0,0 0 0,-1 2 1,0 1-9,1 0 1,-1-1 0,1 1 0,0 0 0,0 0-1,0 0 1,0 0 0,1 0 0,0 5 0,0 6 34,1 0 1,0 0-1,2 0 1,5 21-1,-7-30-26,1-1 0,0 1 0,0-1-1,1 0 1,0 0 0,-1 0 0,2 0 0,-1 0 0,0-1 0,1 0-1,0 1 1,0-1 0,0-1 0,1 1 0,-1 0 0,1-1 0,0 0-1,0 0 1,0-1 0,0 1 0,1-1 0,-1 0 0,0-1 0,1 1-1,0-1 1,-1 0 0,10 0 0,-1 0-4,0 0 0,0-1 0,0-1 0,-1 0 0,1-1 0,0-1 0,-1 0 0,1-1 0,-1 0 0,0-1 0,-1 0 1,1-1-1,-1-1 0,0 0 0,19-15 0,-29 20 38,0 0 0,-1 0 0,1 0 0,-1 0 0,1 0-1,-1-1 1,0 1 0,0-1 0,0 1 0,0-1 0,-1 1 0,1-1 0,-1 1 0,1-1 0,2-17 2950,-3 20-2955,-1 0 0,1 1 0,-1-1 0,1 0 0,0 0 0,-1 0 0,1 0 0,-1 1 0,1-1 0,-1 0 0,1 0 0,0 1 0,-1-1 0,1 0 0,0 1 0,-1-1 0,1 0 0,0 1 0,-1-1 0,1 1 0,0-1 0,0 0 0,0 1 0,-1-1 0,1 1 0,0-1 0,0 1 0,0-1 0,0 1 0,0-1 0,0 1 0,0 0 0,-8 18 39,0 0 1,2 1 0,0 0-1,2 0 1,0 0-1,1 1 1,1-1 0,1 1-1,1-1 1,1 1-1,0 0 1,8 33 0,-7-45-99,0 0 0,1 0 1,0 0-1,0 0 1,1 0-1,0 0 1,0-1-1,1 0 1,0 0-1,1 0 1,11 12-1,-11-15 31,-1 0 0,0-1 0,1 0 0,0 0 0,0 0 0,1 0 0,-1-1 1,1 0-1,-1-1 0,1 1 0,0-1 0,0-1 0,0 1 0,0-1 0,0 0 0,9-1 0,-9 0-18,0 0-1,0 0 1,0-1-1,11-3 1,-15 3-31,-1-1-58,0 1 5,0 0 0,0-1 0,-1 1 0,1-1 0,-1 0 0,1 0 0,-1 1 0,0-1 0,0 0-1,0 0 1,0 0 0,0 0 0,0 0 0,0 0 0,-1-1 0,1 1 0,-1 0 0,1-4 0,-5-42-4021,2 42 3129,1-1 0,1 1 0,-1 0 0,1-1 0,1-9 0,1 9 11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4.5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312 327 76,'1'-2'252,"0"-1"-1,0 0 1,0 1 0,-1-1-1,1 0 1,-1 0 0,1 1 0,-1-1-1,0 0 1,0 0 0,-1 0-1,0-5 1,-12-41 2271,2 3-439,8 29-1339,0 0 0,-1 1-1,0-1 1,-14-29 0,16 41-567,0 0-1,0 0 1,-1 0 0,0 1 0,0-1-1,0 0 1,-1 1 0,1 0 0,-1 0 0,0 0-1,0 0 1,-1 1 0,1-1 0,-1 1 0,1 0-1,-1 1 1,0-1 0,-10-3 0,12 6-151,0 0 0,-1 0 1,1 0-1,-1 1 0,1-1 1,0 1-1,-1-1 1,1 1-1,0 0 0,-1 0 1,1 1-1,0-1 0,0 1 1,0 0-1,0-1 0,0 1 1,1 0-1,-1 1 0,-4 3 1,-2 3-44,0 1 1,1 0-1,-14 20 0,13-13-1,0 1 0,0-1-1,2 1 1,0 1-1,1 0 1,1-1-1,1 2 1,1-1-1,0 0 1,2 1 0,0-1-1,1 1 1,1 0-1,1-1 1,0 1-1,2-1 1,8 29-1,-11-43-43,1-1-1,-1 0 0,1 0 1,0 0-1,0 0 0,0 0 1,1 0-1,0 0 0,-1-1 1,1 1-1,0-1 0,1 0 1,-1 0-1,5 4 0,-5-6 34,0 1 0,0-1 0,0-1 0,0 1 0,0 0 0,0-1 0,0 1 0,0-1 0,0 0 1,0 0-1,0 0 0,0 0 0,0-1 0,0 1 0,0-1 0,0 0 0,0 1 0,0-2 0,-1 1 0,1 0 0,0 0 0,3-3 0,6-4 26,0 0 0,-1 0 0,0-1 0,0-1 0,-1 0 0,0 0 0,-1-1 0,0 0 1,-1-1-1,0 0 0,-1 0 0,0-1 0,-1 0 0,0 0 0,-1 0 0,-1-1 0,5-21 1,-6 15 197,0-1 0,-2 0 0,0 0 0,-2 0 0,0 0 0,-5-22 0,6 43-187,0 0-1,0 0 1,0 0 0,0 0 0,0-1 0,0 1 0,0 0-1,0 0 1,0 0 0,0 0 0,0 0 0,0 0 0,0 0 0,0 0-1,-1 0 1,1-1 0,0 1 0,0 0 0,0 0 0,0 0-1,0 0 1,0 0 0,0 0 0,-1 0 0,1 0 0,0 0-1,0 0 1,0 0 0,0 0 0,0 0 0,0 0 0,0 0 0,-1 0-1,1 0 1,0 0 0,0 0 0,0 0 0,0 0 0,0 0-1,0 0 1,0 0 0,-1 0 0,1 0 0,0 1 0,0-1 0,0 0-1,0 0 1,0 0 0,0 0 0,0 0 0,0 0 0,0 0-1,0 0 1,-1 0 0,1 1 0,-9 9 105,-7 16-69,12-15-24,0 0 1,1 0-1,0 0 0,1 0 1,1 0-1,0 0 0,0 1 1,1-1-1,0 1 1,1-1-1,0 0 0,6 21 1,-5-23-22,0-1 1,1 0-1,0 0 1,0 0-1,1 0 0,0-1 1,0 1-1,0-1 1,1 0-1,1-1 1,-1 1-1,1-1 0,0 0 1,10 8-1,-11-10-35,0-1 0,0 0-1,0 0 1,1-1 0,-1 1-1,1-1 1,-1 0 0,1-1-1,0 1 1,0-1 0,0 0-1,-1-1 1,1 1 0,0-1-1,0 0 1,0-1 0,0 1-1,0-1 1,0 0 0,0-1-1,8-3 1,-2 0-30,-1-1 0,0 0-1,0 0 1,0-2 0,-1 1 0,0-1 0,-1-1-1,0 1 1,0-2 0,-1 1 0,0-1-1,0 0 1,6-14 0,-7 11 73,0 1-1,-1-1 1,-1 0-1,0-1 1,0 1-1,-2-1 1,0 0-1,0 0 1,-1 0-1,-1 0 1,-1-20-1,-1 19 10,0 0 0,-1 0 0,-1 0 1,-1 0-1,0 1 0,-9-20 0,9 96-481,4-51 392,1 0 1,0-1 0,0 1 0,1 0 0,0-1 0,1 0-1,0 1 1,1-1 0,0 0 0,1-1 0,0 1 0,0-1-1,1 0 1,0 0 0,15 15 0,-19-22 28,1 0 0,0 0-1,0-1 1,0 1 0,0-1 0,0 0 0,0 1 0,0-1 0,0-1 0,0 1 0,1 0-1,-1-1 1,0 0 0,1 1 0,-1-1 0,0-1 0,1 1 0,-1 0 0,0-1-1,0 0 1,1 1 0,-1-1 0,0-1 0,0 1 0,0 0 0,0-1 0,0 1-1,0-1 1,3-3 0,8-5-18,0 0-1,-1-2 0,0 1 0,12-16 1,-10 12 53,-2 0 0,17-27 1,-26 36 162,0 0 0,-1 0 0,0-1 0,-1 1 0,1-1 0,-1 0 0,0 1 0,-1-1 0,0 0 0,1-13 1,-2 19-129,0 1 1,0-1 0,0 1 0,-1-1 0,1 0 0,0 1 0,0-1 0,0 1 0,0-1 0,-1 1 0,1-1-1,0 1 1,-1-1 0,1 1 0,0-1 0,-1 1 0,1-1 0,-1 1 0,1 0 0,0-1 0,-1 1 0,1 0 0,-1-1-1,1 1 1,-1 0 0,1 0 0,-1-1 0,0 1 0,1 0 0,-1 0 0,1 0 0,-1 0 0,1 0 0,-1-1 0,0 1-1,-16 2 513,14 0-512,1-1 0,-1 1 0,1 0-1,0 0 1,-1 0 0,1 0 0,0 0-1,0 1 1,0-1 0,1 1 0,-1-1 0,-2 5-1,-13 35-65,10-26 56,2-1-8,1-1-1,0 1 1,1 0-1,1 1 1,0-1-1,1 0 1,1 1-1,0-1 1,1 0-1,1 0 1,4 19-1,-1-18-19,1-1 1,0 1-1,1-1 0,1 0 1,0 0-1,1-1 1,1 0-1,0-1 0,1 0 1,22 21-1,-28-30-141,0 0 0,0 0 0,0 0 0,0 0 0,1-1 0,-1 0 0,1 0 0,0-1 0,0 1 0,0-1 0,8 1 0,-10-2-66,-1-1-1,1 0 1,0 0-1,-1 0 1,1-1-1,-1 1 1,1-1-1,-1 0 1,1 0-1,-1 0 1,1 0-1,-1-1 1,0 1-1,0-1 0,0 0 1,0 0-1,0 0 1,0 0-1,0-1 1,-1 1-1,4-4 1,50-50-4790,-41 35 3597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6.2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263 240 152,'10'-30'4458,"-12"15"-3980,0-1 1,-1 0 0,-1 1-1,-6-19 1,2 9-170,7 20-241,-1 0 0,0 0 0,0 0 0,0 0 0,-1 0 0,1 0 0,-1 1 0,0-1 0,0 1 0,-1 0 0,1 0 0,-1 0 0,0 1 0,0-1 0,-1 1 0,1 0 0,0 0 0,-8-3 0,9 5-77,-1-1 0,0 1-1,0 0 1,1 1 0,-1-1 0,0 1-1,0-1 1,0 1 0,0 0-1,0 0 1,0 1 0,0 0 0,0-1-1,1 1 1,-1 0 0,0 1-1,0-1 1,1 1 0,-1-1 0,1 1-1,-1 0 1,1 0 0,0 1-1,0-1 1,-3 4 0,-2 2 8,1 0 1,0 0-1,1 1 0,0 0 1,0 0-1,1 1 1,0-1-1,1 1 0,0 0 1,1 0-1,0 1 1,0-1-1,-1 16 0,0 5 83,2 0 0,1 0 0,4 42 0,-3-63 53,2 0-1,-1 0 1,1 0-1,1 0 1,0-1-1,0 1 1,1-1-1,0 0 1,0 0-1,8 10 1,-9-14-131,0-1 0,1 0 0,-1 0 0,1 0 0,0-1 0,0 1 0,0-1 0,1 0 0,-1 0 0,1-1 0,0 1 0,-1-1 0,1 0 0,0 0 0,0-1 0,1 1 0,-1-1 0,0 0 0,0 0 0,9-1 0,-7 1-47,0-1 0,0 0 0,0-1 0,0 1 0,0-1 0,0-1 0,0 1 0,0-1 0,0 0 0,-1-1 1,1 1-1,-1-2 0,0 1 0,0 0 0,0-1 0,0 0 0,-1-1 0,1 1 0,-1-1 0,0 0 0,-1 0 1,1-1-1,-1 1 0,6-11 0,-4 7 66,0-1 1,-1 0 0,0 0-1,0-1 1,-1 0-1,0 0 1,4-21-1,-5 11-56,-1 0-1,-1 0 0,-2-30 1,0 31 99,-1-1 0,-1 1 0,0 0 0,-12-36 1267,14 56-1303,-1 1 0,1-1 0,-1 1 0,1-1-1,-1 1 1,1 0 0,0 0 0,-1-1 0,1 1-1,0 0 1,0 0 0,-1 0 0,1 0 0,0 1-1,0-1 1,-1 1 0,-4 11-2,0-1 0,1 1 0,0 0 1,1 0-1,0 1 0,1-1 0,-2 21 0,2-12 27,2-11 73,2 0 0,-1 1 0,2-1 0,-1 0-1,2 0 1,-1-1 0,2 1 0,7 19 0,-3-10-65,1-1 0,0 0 0,2 0 1,0-1-1,1 0 0,1-1 0,0 0 0,1-1 1,26 22-1,-35-34-83,1-1 1,0 0-1,-1 0 0,1 0 1,1-1-1,-1 1 1,0-2-1,0 1 0,1-1 1,8 1-1,-12-1-12,1-1-1,-1 0 0,1 0 1,-1 0-1,1 0 1,-1-1-1,0 1 1,1-1-1,-1 0 1,0 0-1,1 0 0,-1 0 1,0-1-1,0 1 1,0-1-1,0 0 1,0 0-1,-1 0 1,1 0-1,3-4 0,-3 3 45,5-7 44,0 0 1,0 0 0,0-1 0,-2 0-1,1-1 1,-1 1 0,-1-1 0,5-15 0,0-18-61,3-48 0,-7-39-1179,-6 129 1255,0 1 0,0-1 1,-1 1-1,1-1 0,-1 1 1,1-1-1,-1 1 0,0-1 0,0 1 1,-2-3-1,-4 2 518,-1 16-444,5 0-140,0 1 1,0-1-1,1 0 1,1 1-1,1 19 1,9 72 14,-5-74 18,-3-24-36,1 0 0,0-1 0,1 1 1,-1-1-1,1 0 0,0 1 0,1-1 0,0-1 1,0 1-1,0 0 0,0-1 0,1 0 0,0 0 1,7 5-1,14 11-53,47 30 0,-63-45-129,-5-3-286,0 0 1,0-1-1,0 0 1,0 0 0,0 0-1,0 0 1,1-1 0,-1 0-1,1 0 1,-1 0-1,6-1 1,0-27-4573,-11 26 4934,0-12-1113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6.6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122 2 316,'-21'-1'681,"15"1"-314,0-1-1,0 1 1,0 0-1,0 1 1,0 0-1,0-1 1,0 2-1,-9 2 1,13-3-248,0 1-1,1-1 1,-1 0 0,0 1 0,1 0 0,0-1 0,-1 1 0,1 0 0,0 0-1,0 0 1,0-1 0,0 1 0,0 0 0,0 3 0,-10 31 778,9-21-787,0-1 0,2 1-1,-1 0 1,2 0 0,0 0 0,1 0 0,0-1-1,1 1 1,6 17 0,-8-30-128,0 0 1,0 0-1,0 0 0,0 0 0,0 0 0,1 0 1,-1 0-1,0 0 0,1-1 0,0 1 1,-1 0-1,1-1 0,0 1 0,0-1 0,0 0 1,0 0-1,0 0 0,0 0 0,0 0 1,0 0-1,0 0 0,1-1 0,-1 1 0,0-1 1,0 1-1,1-1 0,-1 0 0,0 0 1,4-1-1,2 1-78,0-1 1,0 0 0,-1-1-1,1 0 1,0 0 0,12-6-1,-16 7 93,-1-1 0,1 1 0,-1-1-1,1 0 1,-1 0 0,0-1 0,1 1 0,-1-1-1,-1 1 1,1-1 0,0 0 0,-1 0 0,1-1-1,-1 1 1,0 0 0,0-1 0,0 1 0,-1-1-1,1 0 1,-1 1 0,0-1 0,0 0 0,0 0-1,0 0 1,-1 0 0,0 0 0,1 0 0,-2 0-1,1 0 1,0 0 0,-1 0 0,1 1 0,-1-1-1,0 0 1,-1 0 0,1 0 0,-1 1 0,-2-6-1,1 3 38,-1 0 0,1 0 0,-1 0 0,0 1 0,0 0-1,0 0 1,-1 0 0,0 0 0,0 1 0,0-1 0,-1 1-1,1 1 1,-1-1 0,0 1 0,0 0 0,0 0 0,-1 1-1,1-1 1,-1 1 0,1 1 0,-1 0 0,-9-1 0,12 1-198,1 1 1,-1 0 0,0 1-1,1-1 1,-1 1 0,1-1-1,-1 1 1,0 0 0,1 1-1,0-1 1,-1 0 0,1 1-1,0 0 1,-5 3-1,7-4 25,1 0 0,-1 0 0,1 0-1,-1 0 1,1 0 0,0 1-1,-1-1 1,1 0 0,0 0-1,0 0 1,0 0 0,0 0 0,0 0-1,0 1 1,0-1 0,0 0-1,0 0 1,1 0 0,-1 0-1,0 0 1,1 0 0,-1 0 0,1 0-1,-1 0 1,1 0 0,-1 0-1,1 0 1,0 0 0,1 1-1,6 11-561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8.37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366 637 84,'0'0'1553,"7"-24"246,-7 7-1358,1 4-178,-1 0 0,0 0 0,-1 0 0,0 0 0,-1 0 0,0 0 0,-1 0 0,-1 1 0,0 0 1,-10-21-1,11 26-190,-2 1 0,1-1 1,-1 1-1,0 0 1,0 1-1,0-1 1,-1 1-1,-7-5 0,11 8-52,0 0 0,-1 1 0,1-1 0,-1 1 0,1 0-1,-1 0 1,1 0 0,-1 0 0,0 0 0,0 1 0,1-1 0,-1 1-1,0 0 1,0-1 0,0 1 0,1 1 0,-1-1 0,0 0-1,0 1 1,1-1 0,-1 1 0,0 0 0,1 0 0,-1 0 0,-3 2-1,-1 2-29,1 0-1,0 0 0,1 0 1,-1 1-1,1 0 0,0 0 1,0 1-1,1-1 0,-7 15 0,5-10-2,1 1 0,0 1 0,1-1-1,0 1 1,-2 14 0,4-9 58,1 1 1,1 0 0,1 0 0,0-1-1,2 1 1,0-1 0,1 1 0,10 29-1,-12-43-67,0 0-1,0 0 0,1 0 1,0 0-1,-1 0 0,2-1 1,-1 1-1,0-1 0,1 0 1,0 0-1,0 0 0,0-1 1,0 1-1,1-1 0,-1 0 1,1 0-1,0-1 0,0 1 1,0-1-1,0 0 0,0 0 0,1-1 1,-1 1-1,0-1 0,1-1 1,-1 1-1,1-1 0,-1 0 1,1 0-1,-1 0 0,1-1 1,9-2-1,-8 2 9,0 0 1,-1-1-1,1 0 0,0-1 1,0 0-1,-1 0 0,0 0 0,0 0 1,0-1-1,0 0 0,0-1 1,-1 1-1,1-1 0,-1 0 1,-1 0-1,1-1 0,-1 0 1,0 1-1,0-1 0,0-1 0,-1 1 1,0 0-1,3-10 0,-3 7 90,0-1 0,0 0 0,-1 1 0,0-1-1,-1 0 1,0 0 0,-1 0 0,0 0 0,0 0-1,-1 0 1,0 0 0,-1 0 0,-6-18 0,7 24 145,-14-26 516,15 29-691,-1 1 0,1-1 1,0 0-1,-1 1 0,1-1 0,0 1 1,-1-1-1,1 1 0,-1-1 0,1 1 0,-1-1 1,1 1-1,-1 0 0,1-1 0,-1 1 1,1 0-1,-1-1 0,0 1 0,1 0 0,-1 0 1,1 0-1,-1-1 0,0 1 0,1 0 1,-1 0-1,0 0 0,1 0 0,-1 0 1,0 0-1,1 0 0,-1 0 0,0 1 0,1-1 1,-1 0-1,1 0 0,-1 0 0,0 1 1,1-1-1,-1 0 0,1 1 0,-1-1 0,0 1 1,-1 3-10,0 0 1,0 1-1,1-1 0,0 0 1,0 1-1,0-1 1,0 0-1,1 1 0,0-1 1,0 1-1,0-1 1,1 8-1,-1 1-104,2 12 215,1 0-1,1 1 0,8 26 1,7 38 148,7 161-195,-14-115-577,-6-76 415,-3 1 1,-8 98-1,2-144 268,0-1 1,-1 0-1,0 0 1,-2 0-1,1 0 1,-2-1 0,0 0-1,-9 14 1,8-17-157,0-1 1,0 0-1,0-1 1,-1 0 0,-1 0-1,1-1 1,-15 9-1,-78 38 661,88-47-611,10-5-105,0 0 0,0-1 0,1 1 0,-1-1 0,0 0 0,0 0 0,-1 0 0,1 0 0,0-1 1,0 0-1,0 0 0,0 0 0,-1 0 0,1-1 0,0 0 0,0 1 0,0-1 0,0-1 0,0 1 0,0-1 0,1 1 0,-1-1 0,0 0 0,1-1 0,-1 1 0,1 0 0,-5-5 0,-4-9-85,1 0-1,0 0 1,1-1-1,1 0 0,0-1 1,1 0-1,2 0 0,-1-1 1,2 0-1,1 0 1,-3-23-1,5 25-84,2 0 0,0 0-1,0 0 1,2 1 0,0-1 0,1 1 0,1-1 0,10-27 0,-3 15-146,1 1 1,1 0 0,32-49 0,-17 39 320,2 1 1,61-59-1,81-55-973,-154 136 808,13-13-54,-2-1-1,-1-1 1,45-62 0,53-110-113,25-51-97,-150 250 467,1 0-1,-1-1 1,0 1 0,0 0-1,0-1 1,0 1 0,-1 0-1,1-1 1,-1 1 0,0-1-1,0 1 1,0-1-1,-2-6 1,-15-44 769,3 11-354,13 41-392,0-1 0,0 1-1,0 0 1,0 0 0,0 0 0,-1 0 0,1 1-1,-1-1 1,0 0 0,1 1 0,-4-3 0,2 1 32,2 3-41,-1 0 0,1 0 0,-1 1 0,1-1 0,-1 0 0,1 0 0,-1 1 0,1-1 1,0 1-1,-1-1 0,1 1 0,0 0 0,0 0 0,-1-1 0,1 1 0,0 0 0,0 0 0,0 0 0,0 0 1,0 0-1,0 1 0,-1 1 0,-25 31-185,17-10 148,3-8-11,0 0 0,1 0-1,-3 19 1,4 2-60,1 1 1,3-1-1,0 1 0,8 52 1,-1 37-16,-10-21 51,0-74 130,3 0 0,0 0 0,2 0 0,2-1 0,7 39 0,-8-55-13,1 1 0,-2 0 0,-1 22 0,0-32-78,0-6-12,0 0-1,0 0 0,0 1 1,0-1-1,0 0 0,0 0 1,0 0-1,0 0 0,0 0 0,0 0 1,0 1-1,0-1 0,0 0 1,0 0-1,0 0 0,0 0 1,0 0-1,0 0 0,0 1 1,0-1-1,0 0 0,0 0 1,0 0-1,0 0 0,0 0 1,1 0-1,-1 0 0,0 1 1,0-1-1,0 0 0,0 0 1,0 0-1,0 0 0,0 0 1,0 0-1,0 0 0,1 0 1,-1 0-1,0 0 0,0 0 1,0 0-1,0 0 0,0 0 1,0 0-1,1 0 0,-1 0 1,0 0-1,0 0 0,0 0 1,0 0-1,0 0 0,0 0 1,1 0-1,-1 0 0,0 0 1,0 0-1,0 0 0,0 0 1,0 0-1,0 0 0,0 0 1,1 0-1,-1 0 0,0 0 1,0 0-1,0 0 0,0-1 1,0 1-1,0 0 0,12-13 203,11-25-131,53-89-116,2-4-81,-65 107-28,1 1 1,1 0-1,20-23 0,-33 44-5,35-27 610,-33 26-443,1 0 0,0 0 0,0 0 1,0 1-1,0 0 0,1 0 0,-1 0 1,0 1-1,1 0 0,6-1 1,-9 3-11,-1 0 0,1-1 0,-1 1 0,1 1 0,0-1 0,-1 0 0,0 1 0,1-1 0,-1 1 0,0-1 0,0 1 0,0 0 0,0 0 1,0 0-1,0 0 0,-1 1 0,1-1 0,-1 0 0,1 1 0,-1-1 0,0 1 0,1 2 0,8 16 121,10 37 0,-14-40-52,5 15 135,44 146-274,-53-171 96,-1 0 1,1 0-1,1 0 1,0 0 0,0-1-1,0 1 1,1-1 0,0 1-1,0-1 1,1 0-1,7 8 1,-10-14-46,0 1 0,0-1 0,1 0 0,-1 0 0,0 0 0,1-1 0,-1 1 0,1 0 0,-1-1 0,1 0 0,-1 1 0,1-1 0,-1 0-1,1-1 1,-1 1 0,0 0 0,5-2 0,49-13-290,-40 9-92,-13 5 138,-1 0-1,0 0 1,1 0 0,-1 0 0,0 0 0,0-1 0,0 1 0,0-1 0,0 0 0,0 1 0,0-1 0,0 0 0,-1 0 0,1 0-1,-1 0 1,0-1 0,3-3 0,-2-1-864,1 1-1,-1-1 1,-1 1-1,1-1 1,0-11-1,-1 5-415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8.8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 13 308,'-17'-13'6209,"17"14"-6140,0 31 5021,0-17-5947,-13 201 4189,11-141-2368,0-45-692,1 0-1,2 0 1,1 0-1,10 50 1,-8-61-304,2 0 1,1 0-1,14 30 0,-19-46 5,1 0 0,0 0 0,0 0 0,0-1 0,0 0 1,0 1-1,0-1 0,1 0 0,-1-1 0,1 1 0,-1 0 0,1-1 0,0 0 0,0 0 0,-1 0 0,9 0 0,-8 0-232,1-1 1,-1 0-1,1 0 0,-1-1 1,0 1-1,1-1 1,-1 0-1,0 0 0,0 0 1,0-1-1,1 0 0,-1 0 1,-1 0-1,1 0 0,0 0 1,0-1-1,-1 1 0,5-5 1,-5 4-247,0 0 0,-1 0 1,1-1-1,-1 1 0,1-1 1,-1 1-1,0-1 0,0 0 1,-1 0-1,1 0 0,-1 0 1,2-8-1,-3-1-871,-6-6-189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29.2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135 63 656,'-79'0'4685,"24"0"3191,104-9-7192,-2 6-87,79-16 1,0 0-672,-96 16-15,128-6-62,-129 9 811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0.37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641 154 120,'2'-1'130,"-1"0"1,0 0-1,0-1 1,0 1-1,-1 0 0,1-1 1,0 1-1,0-1 1,-1 1-1,1-1 0,-1 1 1,0-1-1,1 1 1,-1-1-1,0 1 1,0-1-1,0 0 0,0 1 1,0-1-1,0 1 1,0-1-1,0 1 0,-1-1 1,1 0-1,-1 1 1,0-3-1,-5-18 1121,-15-41 1,14 45-199,-16 10-123,16 8-841,1 1 1,-1 0-1,0 0 1,1 1-1,-1 0 1,1 0-1,-1 0 1,1 1-1,0 0 1,0 0-1,0 1 1,-6 4-1,1 1-27,1 0-1,-1 0 0,2 1 1,-18 22-1,16-15-95,1 2 0,0-1 1,2 1-1,-10 30 0,-4 8 557,11-29-263,1 1 1,1-1-1,1 2 0,2-1 1,1 1-1,1 0 0,1 52 1,-5 320 822,0-293-747,-36 184 0,36-257 2,-2-1 0,-28 67 0,37-99-286,-1 0-1,1 0 1,-1 0 0,0 0 0,0 0 0,0 0 0,0-1 0,-1 1 0,1-1-1,-1 1 1,1-1 0,-1 0 0,0 0 0,0 0 0,0 0 0,-6 2 0,6-4-50,0 1 1,1-1-1,-1 0 0,0 0 1,0 0-1,0 0 1,0 0-1,0-1 1,0 1-1,0-1 0,0 0 1,1 0-1,-1 0 1,0 0-1,1-1 1,-1 1-1,1-1 1,-1 1-1,1-1 0,0 0 1,-1 0-1,-2-3 1,-2-2-164,0-1 0,0-1 0,0 1 1,1-1-1,0 0 0,-7-16 0,8 16-857,2-1-1,-1 1 1,1 0-1,-2-15 1,5 18 169,0-1 0,1 0 0,-1 0 0,1 1 0,1-1 1,-1 1-1,1-1 0,5-10 0,-2 6-302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0.7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56 193 548,'-7'-4'733,"0"1"1,-1 0-1,1 1 0,-20-4 4584,28 5-5304,0 0 0,1-1 0,-1 1-1,0 1 1,1-1 0,-1 0 0,1 0 0,-1 0 0,1 1-1,-1-1 1,1 1 0,-1-1 0,1 1 0,3-1 0,30-7-70,-31 7 49,384-102 566,-305 80-413,-18 5 340,-64 19-356,0-1-1,-1 0 1,1 0-1,0-1 1,0 1-1,0 0 1,0 0-1,-1 0 1,1-1 0,0 1-1,0 0 1,0 0-1,-1-1 1,1 1-1,0-1 1,-1 1-1,1-1 1,0 1-1,-1-1 1,1 1-1,-1-1 1,1 0-1,-1 1 1,1-1-1,0-1 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1.84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114 248 764,'-14'-16'3573,"12"15"-3127,0-1 1,0 1 0,0 0-1,-1-1 1,-2 0 0,4 3-358,-1-1 1,0 0 0,1 1-1,-1-1 1,1 1 0,-1-1 0,0 1-1,1 0 1,-1 0 0,1 0 0,0 0-1,-1 0 1,1 0 0,0 0 0,0 0-1,-1 0 1,1 0 0,0 1-1,0-1 1,0 1 0,1-1 0,-1 1-1,-1 2 1,-3 6 67,0-1 0,1 1-1,0 0 1,1 0 0,0 0-1,1 0 1,-3 21 0,3-5 67,1-1 1,2 30-1,1-35-82,1 0-1,0-1 1,1 1 0,1-1 0,9 23-1,-12-37-120,0 1 0,1-1 0,-1 1-1,1-1 1,0 0 0,1 0 0,-1 0-1,1 0 1,0-1 0,0 0 0,0 1-1,1-2 1,-1 1 0,1 0 0,0-1-1,0 0 1,0 0 0,1 0 0,-1-1-1,1 0 1,10 3 0,-5-4-15,-1 0-1,0-1 1,0-1 0,1 1 0,-1-2 0,0 1 0,0-2-1,0 1 1,0-1 0,0-1 0,-1 1 0,0-2 0,1 1-1,-1-1 1,-1-1 0,1 0 0,8-7 0,-7 4-58,-1 1 0,0-1 1,0-1-1,-1 0 0,0 0 1,-1 0-1,0-1 0,-1 0 1,0 0-1,0-1 0,-1 0 0,-1 0 1,4-15-1,-7 20-9,-1-1-1,1 0 1,-1 0-1,-1 0 1,1 1-1,-1-1 1,-1 0-1,0 1 1,0-1 0,-3-7-1,-4-8-29,-22-39-1,3 13 76,-2 1 0,-3 2 0,-47-54 0,75 95 20,0 0 0,0 0 0,0 0 0,-1 1 0,0-1 0,0 2 0,0-1 0,-10-4 0,13 7 12,0 0-1,0 0 1,0 1-1,0-1 1,0 1 0,0-1-1,0 1 1,0 0-1,0 0 1,0 1 0,0-1-1,0 1 1,0-1-1,0 1 1,0 0 0,0 0-1,1 0 1,-1 0-1,0 1 1,1-1 0,-1 1-1,0 0 1,-2 2-1,-2 2 9,0 0 0,1 0 0,-1 1-1,1 0 1,1 1 0,-1-1 0,1 1 0,1 0-1,-1 0 1,1 0 0,1 1 0,-1 0-1,-3 15 1,5-12-98,1 0 1,0 0-1,0 0 1,1 0-1,1 0 0,0 0 1,0-1-1,1 1 0,1 0 1,5 15-1,-5-21 87,0 0 1,0-1-1,0 1 0,0-1 0,1 1 1,0-1-1,0-1 0,1 1 1,-1 0-1,1-1 0,0 0 0,0 0 1,1-1-1,-1 1 0,1-1 1,0 0-1,-1-1 0,1 1 0,0-1 1,11 2-1,-1 0-52,1-1 0,-1 0 0,1-2 0,0 0 0,-1 0 1,31-4-1,-27-1-59,0 0 0,0-2 1,-1 0-1,0-1 0,0-1 1,0 0-1,-1-2 1,17-11-1,-29 16 53,0 0 0,0 0 1,0-1-1,-1 0 0,1 0 1,-1 0-1,-1-1 0,1 1 1,5-14-1,-2 5 35,-2 0-1,0 0 1,7-27 0,-10 23 127,-1 0 0,0 0 0,-2-21 0,0 31-65,0 8-62,-2 2-197,-2 3 208,-1 0 0,2-1 0,-1 1 0,0 1 0,1-1 0,0 0-1,0 1 1,0 0 0,0 0 0,1 0 0,0 0 0,0 0 0,0 0 0,0 0-1,1 1 1,0-1 0,0 1 0,1-1 0,0 1 0,-1-1 0,2 1 0,-1-1 0,1 1-1,0-1 1,0 0 0,0 1 0,1-1 0,-1 0 0,2 0 0,4 9 0,-6-11 12,1-1 0,0 0 0,0 0 0,0 0 0,1-1 0,-1 1 0,0 0 0,1-1 1,-1 1-1,1-1 0,-1 0 0,1 0 0,-1 0 0,1 0 0,0 0 0,3 0 0,48 6-43,-45-7-2,2 1 16,1-1 1,-1-1-1,0 0 0,0-1 0,-1 0 1,1 0-1,0-1 0,-1-1 0,1 1 0,-1-2 1,0 1-1,0-2 0,-1 1 0,13-10 1,-19 12 31,0 1 1,0-1-1,-1 1 1,1-1-1,-1 0 1,1 0-1,-1 0 1,0 0-1,0 0 1,0-1-1,-1 1 1,1-1-1,-1 1 1,0-1-1,0 0 1,0 1-1,0-1 1,-1 0-1,1 0 1,-1 1-1,0-1 1,0 0-1,0 0 1,-1 1-1,0-5 1,1 8 3,0-1-1,0 1 1,0 0 0,-1 0-1,1 0 1,0 0 0,0 0 0,0-1-1,0 1 1,0 0 0,0 0-1,0 0 1,0 0 0,0 0-1,0 0 1,-1 0 0,1 0-1,0 0 1,0-1 0,0 1 0,0 0-1,0 0 1,0 0 0,0 0-1,-1 0 1,1 0 0,0 0-1,0 0 1,0 0 0,0 0 0,0 0-1,-1 0 1,1 0 0,0 0-1,0 0 1,0 0 0,0 0-1,0 0 1,-1 0 0,1 0-1,0 0 1,0 0 0,0 0 0,0 0-1,0 1 1,0-1 0,0 0-1,-1 0 1,1 0 0,0 0-1,0 0 1,0 0 0,0 0 0,0 1-1,-11 9 312,-9 18-349,18-26 118,-10 16 46,0 0 1,2 1-1,0 0 0,1 1 1,0 0-1,2 1 0,1-1 1,-5 23-1,9-29-98,1 1 1,0-1-1,1 1 1,1-1-1,0 1 1,1-1-1,0 0 1,1 1-1,1-1 1,7 18-1,-3-11 75,2-1 1,1 0-1,0 0 1,2-1-1,28 34 0,-37-48-63,-3-3-90,0 0-1,1-1 1,-1 1-1,1 0 1,0 0-1,-1-1 1,1 1 0,0-1-1,0 1 1,0-1-1,0 0 1,0 0-1,0 0 1,0 0-1,1 0 1,3 1-1,26-49-9887,-27 25 7900,-2 8 323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2.6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 29 616,'-2'-29'9162,"-4"43"-9057,1 0 0,0 1 0,1-1 1,0 1-1,1 0 0,1 0 1,-1 18-1,0-10 140,-2 14-50,2 0-1,1 0 1,2 0-1,1 0 1,2 0-1,2 0 1,1 0-1,22 70 1,-27-102-168,1 0-1,0-1 1,1 1 0,-1 0-1,1 0 1,0-1 0,0 0 0,0 1-1,1-1 1,5 5 0,-8-9-19,1 1 0,0 0 0,0-1 0,-1 1 0,1-1 0,0 1-1,0-1 1,0 0 0,-1 0 0,1 0 0,0 0 0,0 0 0,0 0 0,0 0 0,-1-1 0,3 0 0,29-9 12,-22 4-38,-1-1 0,-1 0 1,1-1-1,-1 0 0,-1 0 1,1-1-1,-1 0 0,9-14 1,-1 0-38,-1 0 1,19-43 0,4-46-85,-13 36 122,-23 66 1292,-7 19-1040,-8 18-255,3 8 268,7-24-187,0 0 0,0 0 1,1 0-1,0 0 0,1 1 0,0-1 1,1 1-1,2 13 0,3 5-87,1-1 0,2 1 0,1-2-1,19 41 1,-26-65 59,1 0 0,0 0 0,0 0 0,0 0 0,0 0 0,1-1 0,0 1 0,0-1-1,0 0 1,0 0 0,0-1 0,0 1 0,1-1 0,-1 0 0,1 0 0,0 0 0,0-1 0,-1 1-1,1-1 1,0 0 0,0-1 0,10 1 0,-7-2-57,1 1 1,0-2-1,-1 1 0,1-1 1,-1 0-1,0-1 0,1 0 0,-1 0 1,-1-1-1,1 0 0,0-1 1,-1 1-1,0-1 0,0-1 1,0 1-1,-1-1 0,0 0 0,8-11 1,-6 7 8,0-1 0,-1 0 0,0 0 0,-1 0 0,-1-1 1,0 0-1,0 0 0,-1-1 0,-1 1 0,0-1 0,2-24 0,-3 7-60,3-15-14,-3-1 0,-2 1 0,-1-1 0,-13-72 0,13 114 106,0 0 1,0 0-1,-1 1 1,1-1-1,-1 0 1,0 1-1,0-1 1,-1 1-1,1 0 1,-1 0-1,1 0 1,-1 0-1,0 0 1,-5-3-1,6 4-21,0 0-40,-1 1 0,1 0 1,0-1-1,-1 1 0,1 0 0,0 1 1,-1-1-1,1 0 0,-1 1 0,1-1 1,-1 1-1,0 0 0,1 0 1,-1 0-1,1 0 0,-1 0 0,0 1 1,1-1-1,-3 1 0,3 0-103,0-1 0,0 1 0,0-1 0,0 1 0,0 0 0,0 0 0,0 0 0,0 0 0,1 0 1,-1 0-1,0 0 0,1 0 0,-1 1 0,1-1 0,-1 1 0,1-1 0,0 1 0,-1 0 0,1-1 0,0 1 0,0 0 0,0 0 0,-1 2 0,2 0-206,0-1 0,0 0 0,0 1 0,0-1 0,0 0 0,1 1 0,0-1 0,-1 0 0,1 0 0,0 1 0,1-1 0,-1 0 1,0 0-1,1 0 0,0 0 0,0-1 0,0 1 0,0 0 0,0-1 0,4 4 0,1-2-840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3.9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336 248 992,'0'-3'498,"-1"0"-1,1 0 1,-1 0-1,1 0 1,-1 0-1,0 0 1,0 0-1,-3-4 1,-3-14 742,0-5-198,-14-33 0,13 40-749,8 17-278,-1 1 0,0 0-1,0-1 1,0 1 0,1 0 0,-1 0 0,-1 0 0,1 0 0,0 0 0,0 0-1,0 0 1,0 1 0,-1-1 0,1 0 0,0 1 0,-1-1 0,1 0 0,0 1-1,-1 0 1,1-1 0,-1 1 0,1 0 0,-1 0 0,1 0 0,-3 0 0,0 0-8,-1 0 0,1 0 1,0 1-1,0 0 0,0-1 1,0 1-1,-4 2 0,-6 4 85,0 1 0,1 0 0,-1 0 0,2 1-1,-1 1 1,1 0 0,1 1 0,0 1 0,0-1 0,2 2-1,-1-1 1,1 1 0,1 1 0,0-1 0,1 1 0,1 1 0,0-1-1,1 1 1,0 0 0,1 1 0,1-1 0,1 1 0,-2 20-1,2-3 227,1-1 0,5 41 0,-3-60-312,1 0 1,1-1-1,0 1 1,0-1-1,1 0 0,1 0 1,0 0-1,12 19 1,-15-27-35,0-1 0,0 0 1,0 0-1,1 0 0,-1-1 0,1 1 1,0-1-1,-1 1 0,1-1 0,1 0 1,-1 0-1,0 0 0,0-1 1,1 1-1,-1-1 0,1 1 0,-1-1 1,1 0-1,0-1 0,-1 1 0,1-1 1,0 1-1,-1-1 0,1 0 0,0-1 1,0 1-1,-1-1 0,1 1 0,-1-1 1,7-2-1,6-4-182,1 0 0,-2-1 0,1-1 0,-1-1 0,16-13 0,2 1 64,-28 18 118,1-1 0,-1 1 0,0-1 0,0 0 1,0-1-1,-1 1 0,0-1 0,0 0 0,0 0 1,-1 0-1,1 0 0,-2 0 0,1-1 0,-1 0 1,2-6-1,1-13 23,0 0 0,1-43 0,-4 43-5,-3-50 186,-1 32 7,2 45-185,0-1-1,0 0 1,0 0-1,0 0 1,0 0 0,0 0-1,0 0 1,-1 0-1,1 0 1,0 0 0,0 0-1,0 0 1,0 0-1,0 0 1,0 0 0,0 0-1,-1 0 1,1 0-1,0 0 1,0 0 0,0 0-1,0 0 1,0 0-1,0 0 1,0 0 0,0 0-1,-1 0 1,1 0-1,0 0 1,0-1 0,0 1-1,0 0 1,0 0-1,0 0 1,-7 18-57,3-4 150,1 0 1,0 0-1,0 1 0,2-1 0,0 1 0,0-1 0,1 1 0,1-1 0,0 1 1,2-1-1,-1 0 0,2 0 0,-1 0 0,2 0 0,11 24 0,-14-33-81,0-1 0,0 1 0,0-1 0,1 0-1,0 0 1,0 0 0,0 0 0,0 0 0,0-1-1,1 1 1,0-1 0,0 0 0,0 0 0,0-1-1,0 1 1,0-1 0,1 0 0,-1 0-1,1 0 1,-1 0 0,1-1 0,0 0 0,0 0-1,0 0 1,-1-1 0,1 1 0,0-1 0,8-1-1,4-2 8,0 0 0,30-10 0,-35 9 2,-5 2-4,-1 0-1,1 0 0,-1-1 0,1 0 0,-1 0 0,0-1 0,0 0 1,-1 0-1,1 0 0,-1-1 0,0 0 0,0 0 0,8-10 0,-8 7 8,-1 1 0,0-1 0,-1 0 0,1 0 0,-2-1 0,1 1 0,-1-1 0,0 1 0,-1-1 0,1-10 0,1-74-368,-5-1 0,-12-93 0,13 175 135,-2-8 695,3 20-470,-1 0 0,1 0 0,0-1 0,-1 1 0,1 0 0,-1 0 0,1 0 1,-1 0-1,1 0 0,-1 0 0,1-1 0,0 1 0,-1 0 0,1 0 0,-1 0 0,1 0 0,-1 1 0,1-1 0,-1 0 0,1 0 0,-1 0 0,1 0 0,0 0 0,-1 1 0,1-1 0,-1 0 0,1 0 0,0 0 0,-1 1 0,1-1 0,-1 0 0,1 1 0,0-1 0,0 0 0,-1 1 0,1-1 0,0 1 0,-1-1 0,1 0 0,0 1 0,-3 3-40,0-1 0,1 1-1,0 0 1,0 0 0,0 0-1,0 0 1,0 0 0,1 0-1,0 1 1,0-1-1,0 0 1,-1 8 0,1 0-13,0-1 0,1 1 0,2 19 0,-1-26 41,-1 0 0,2-1 0,-1 1 0,1 0 0,-1-1 0,1 1 0,1-1 0,-1 1 0,1-1 0,-1 0 0,1 0 0,0 0 0,1-1 0,-1 1 0,1-1 0,-1 1 0,1-1 0,0 0 0,0-1 0,0 1 0,1-1 0,-1 1 0,1-1 0,-1-1 0,1 1 0,6 1 0,5 0 6,0 0 0,0-1-1,0-1 1,0 0-1,0-1 1,27-3-1,-26 0-60,0-1 0,0-1-1,0 0 1,-1-1 0,0-1 0,0-1 0,-1 0-1,0-1 1,18-13 0,-30 20 89,-1-1-1,1 1 1,-1-1-1,0 1 1,1-1-1,-1 0 1,0 0-1,0 0 1,-1 0-1,1 0 1,-1 0 0,0 0-1,1-1 1,-1 1-1,-1 0 1,1-1-1,0 1 1,-1-1-1,0 1 1,0-1-1,0 1 1,-1-6 255,-5 5 269,6 3-532,-1 1 1,1 0-1,0-1 1,-1 1 0,1-1-1,0 1 1,-1 0 0,1 0-1,0-1 1,-1 1 0,1 0-1,0 0 1,-1-1-1,1 1 1,-1 0 0,1 0-1,-1 0 1,1 0 0,0-1-1,-1 1 1,1 0 0,-1 0-1,1 0 1,-1 0-1,1 0 1,-1 0 0,1 0-1,-1 0 1,0 1 0,-4 2-11,0 1 1,1 0 0,-1 0 0,1 0-1,-1 1 1,1 0 0,1 0 0,-1 0-1,1 0 1,0 0 0,-4 10 0,3-9-36,-4 9 123,0 0 0,1 1 0,0 1 0,1-1 1,1 1-1,1 0 0,0 0 0,1 0 1,-1 27-1,4-8 240,7 61 1,-4-83-285,0-1 0,0 1 1,1-1-1,1 0 0,1 0 0,0 0 0,10 17 0,-1-9-18,0 0-1,1-1 1,1-1-1,1 0 1,1-1-1,0-1 0,1-1 1,1-1-1,29 17 1,-46-30-92,1 1 1,-1-1 0,1 0 0,-1-1 0,1 1 0,0-1 0,0 0 0,0 0 0,0 0 0,-1-1 0,1 1 0,0-1 0,0-1 0,0 1 0,0-1-1,5-1 1,-1 0-247,-1-1-1,-1-1 0,1 1 0,0-2 0,-1 1 0,0-1 0,0 0 0,0 0 0,6-7 1,35-30-1708,52-48-4953,-85 66 4875,-6 11 848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5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375 59 112,'-20'5'721,"0"-2"1,0 0-1,0-1 1,-1-2-1,1 0 1,-1-1-1,-21-4 1,10 2 1560,-62 2 0,30 4 1587,66-3-3897,676-47-659,-528 32-291,-136 13 698,-10 1-18,-23 8-938,-33 5 355,-82 10 1,36-7-26,78-13 1695,7-4 4248,4 27-4525,3-1-248,2 1 0,-3 40 0,1-2 229,-10 36 459,-3 131-1,19-181-932,1 0 0,3 0-1,2 0 1,21 81 0,-27-128-222,1 0 1,-1 0-1,1 0 1,-1 0-1,1 1 1,0-1-1,0 0 1,0-1-1,0 1 1,0 0-1,1 0 1,-1 0-1,0-1 1,3 3-1,-3-4-10,1 0 0,-1 0 0,0 0 0,1 0 0,-1 0 0,1 0 0,-1 0 1,0 0-1,1-1 0,-1 1 0,0 0 0,1-1 0,-1 1 0,0-1 0,1 0 0,-1 1 0,0-1 0,0 0 0,0 0 0,0 0 0,0 0 0,0 0 0,0 0 0,0 0 0,1-1 0,7-8-1269,-1 0 1,0 0-1,10-18 0,-12 19 1004,11-18-2141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4.8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515 717 624,'1'0'116,"0"-1"1,-1 1-1,1 0 0,0-1 1,-1 1-1,1-1 0,0 0 1,-1 1-1,1-1 1,-1 1-1,1-1 0,-1 0 1,1 0-1,-1 1 0,1-1 1,-1 0-1,0 0 0,1 1 1,-1-1-1,0 0 0,0 0 1,1 0-1,-1 0 0,0 1 1,0-1-1,0 0 0,0 0 1,0 0-1,0 0 0,-1 0 1,1 1-1,0-1 1,0 0-1,-1-1 0,1-1 127,-1 0-1,1 0 1,-1 0 0,0-1-1,0 1 1,0 1-1,0-1 1,-1 0 0,1 0-1,-3-3 1,-9-10 384,1 0 1,-14-24-1,-21-29 582,42 63-1095,-1 0-1,0 0 1,0 1-1,0 0 1,0 0-1,-1 0 1,0 1-1,-10-5 1,12 7-101,0 1 1,0 0 0,-1 0 0,1 0-1,-1 1 1,1-1 0,-1 1-1,1 0 1,-1 1 0,1 0 0,0 0-1,-1 0 1,1 0 0,0 1 0,-1 0-1,1 0 1,0 0 0,0 0-1,-6 6 1,0-2 24,0 2 0,1-1-1,0 1 1,0 1 0,1 0 0,-15 17-1,-9 17 195,18-25-169,1 0-1,1 2 0,0-1 1,1 2-1,-17 41 0,24-47 35,1-1 0,0 1 0,1 0 0,1 0 0,0 1 0,1-1 0,1 0 0,0 1 0,4 24 0,-3-33-88,1 1 0,0-1-1,0 1 1,1-1 0,0 0 0,0 0 0,1 0-1,0-1 1,0 1 0,1-1 0,-1 0 0,1 0 0,0 0-1,1-1 1,0 0 0,0 0 0,0 0 0,0-1 0,1 0-1,13 7 1,-13-9 3,0 1-1,1-1 1,-1-1-1,1 1 0,-1-1 1,1-1-1,0 1 1,0-1-1,-1-1 1,1 1-1,0-1 0,-1-1 1,1 1-1,-1-1 1,1-1-1,-1 1 1,0-1-1,0-1 0,0 1 1,0-1-1,12-9 1,-2 0-187,0-1 1,-1 0 0,-1-1-1,0 0 1,-1-2-1,22-32 1,-4-6-53,-2-2-1,-2-1 1,-3 0 0,-2-2 0,-3-1 0,-3-1 0,18-124-1,-30 153 187,2-17 238,-1 0 0,-2-83 0,-9 107 269,5 26-432,0-1 0,0 1 0,0 0 0,0-1 0,0 1 0,0 0 0,0-1 0,-1 1 0,1 0 0,0-1 0,0 1 0,0 0 0,0-1 0,0 1 1,0 0-1,-1-1 0,1 1 0,0 0 0,0 0 0,-1-1 0,1 1 0,0 0 0,0 0 0,-1-1 0,1 1 0,0 0 0,-1 0 0,1 0 0,0 0 0,0-1 0,-1 1 0,1 0 0,0 0 0,-1 0 0,1 0 0,0 0 0,-1 0 0,1 0 0,-1 0 0,1 0 0,-12 12 57,1 0-1,1 0 1,0 1-1,1 0 1,0 1-1,1 0 0,0 1 1,1 0-1,1 0 1,1 0-1,0 1 1,0-1-1,-2 22 1,0 23 207,2 1 1,3 77-1,2-93-38,8 179 875,-6-193-1041,3-1 0,0 0 0,2 0 0,1-1 0,15 37 0,-13-44-36,1-1 1,1 0-1,0-1 0,2 0 0,29 33 0,-38-47-37,1 0 0,0 0-1,0-1 1,1 1 0,-1-2-1,1 1 1,1-1 0,-1 0-1,0 0 1,1-1 0,0 0-1,0 0 1,0-1 0,0 0 0,0 0-1,0-1 1,1 0 0,-1-1-1,0 0 1,9 0 0,1-3-68,1-1 0,-1-1 0,0 0 0,0-1 0,32-17 0,8-9-725,88-65 1,-107 67-1212,43-44 0,-80 72 1796,0 0 0,0 1 1,0-1-1,-1 0 0,1 0 0,0 0 0,-1 0 0,0 0 1,1-1-1,-1 1 0,0 0 0,0-1 0,0 1 0,-1 0 1,1-1-1,0 1 0,-1-1 0,0 1 0,1-1 0,-1 0 0,0 1 1,-1-4-1,0 3-236,-1-1 1,0 0-1,0 1 1,0-1 0,0 1-1,-1-1 1,1 1-1,-1 0 1,0 0 0,0 1-1,0-1 1,-6-4-1,-4-6-803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7.9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342 67 72,'2'-1'107,"0"-1"0,0 0 0,-1 0-1,1 0 1,-1 0 0,0 0 0,1-1 0,-1 1 0,0 0 0,0-1 0,-1 1-1,1 0 1,0-1 0,-1 1 0,1-1 0,-1 1 0,1-27 5657,-5 35-5664,0 1 0,1-1 0,-1 1 0,-2 11 0,-74 205 76,6-24 479,44-106-365,-43 162 1017,53-175-1368,-4 20 38,18-78 216,6-23-216,0 1 0,0 0 0,0-1 0,0 1 0,0 0 0,0 0 0,0-1 0,0 1 0,-1 0 0,1-1 0,0 1 0,0 0 0,0-1 0,0 1 0,-1 0 0,1 0 0,0-1-1,0 1 1,-1 0 0,1 0 0,0 0 0,0-1 0,-1 1 0,1 0 0,0 0 0,-1 0 0,1 0 0,0 0 0,-1 0 0,1 0 0,0-1 0,-1 1 0,1 0 0,0 0 0,-1 0 0,1 0 0,0 0 0,-1 1 0,1-1 0,0 0 0,-1 0-1,1 0 1,0 0 0,-1 0 0,1 0 0,0 0 0,0 1 0,-1-1 0,1 0 0,0 0 0,0 0 0,-1 1 0,1-1 0,0 0 0,0 0 0,-1 1 0,1-1 0,0 0 0,0 0 0,0 1 0,0-1 0,-1 0 0,1 1 0,0-1 0,0 1 0,-4-10-912,1 0 1,0 0 0,1 0 0,0 0 0,0 0 0,1-1 0,-1-13 0,2 15 197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8.4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2 390 88,'0'-42'2245,"-2"24"-1601,2-1 0,1 1 1,0-1-1,1 0 0,7-25 1,-6 32-542,1 0 1,1 0 0,0 1-1,0-1 1,1 1 0,1 0-1,0 1 1,0-1 0,1 1 0,0 1-1,1 0 1,15-13 0,-11 13 2,1 1 1,0 1 0,1 0 0,-1 1-1,1 0 1,1 1 0,30-6 0,-43 11-83,0 0-1,1 0 1,-1 0 0,0 1 0,0-1 0,0 1-1,0 0 1,1 0 0,-1 0 0,0 0 0,0 0-1,-1 0 1,1 1 0,3 1 0,39 31 357,-30-22-226,-10-6-52,1-1 1,-1 1 0,0 0 0,0 1 0,-1 0 0,0-1 0,0 1-1,4 11 1,21 63 934,-15-32-406,-3 0 1,-2 1 0,3 59 0,-11 150 1660,-7-13-639,8-193-1470,-2-51-180,17-88-17468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8.9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122 41 248,'-20'2'1643,"0"-1"0,-29-2 0,16-1 1243,51 14-2227,-6-7-544,1-1-1,0 0 0,0-1 1,0 0-1,0-1 1,25 1-1,85-8 841,-75 1-749,441-52 360,-447 44 2644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39.8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78 266 1456,'-4'-2'361,"0"-1"1,-1 1-1,1-1 0,0 0 1,0 0-1,1 0 0,-1 0 1,1-1-1,-1 0 0,1 1 1,0-1-1,0 0 1,1-1-1,-5-7 0,3 0 116,-1 0-1,2-1 1,0 1-1,-3-22 1,6 31-479,0-1 1,0 1-1,1-1 1,-1 1-1,1-1 1,0 1-1,0-1 1,0 1-1,0 0 1,1 0-1,-1-1 1,1 1 0,0 0-1,0 0 1,0 1-1,0-1 1,0 0-1,1 1 1,-1-1-1,1 1 1,-1 0-1,1 0 1,4-2-1,5-5-3,1 1 0,1 1-1,27-11 1,-38 17 16,-1 1 0,1-1 0,0 0 0,0 1 0,1-1 1,-1 1-1,0 0 0,0 0 0,0 0 0,0 1 0,0-1 0,0 1 0,0 0 0,0-1 0,0 1 0,0 1 0,-1-1 0,1 0 0,0 1 0,-1-1 0,1 1 1,-1 0-1,1 0 0,-1 0 0,0 0 0,1 0 0,2 4 0,0 1-46,1 1-1,-1-1 1,-1 1 0,1 0 0,-1 0 0,0 1-1,4 14 1,-1 13 258,-1 0 0,-2 1 1,-2-1-1,-1 1 0,-8 67 0,-3-13 2753,10-117-2241,1 5-839,0 0 0,2 0 0,1 0 0,0 0-1,1 1 1,2 0 0,0 0 0,14-29 0,-1 13-281,1 1 0,1 1 0,40-47 0,-62 80 393,1 1-1,-1-1 1,1 1 0,-1-1-1,0 1 1,1-1-1,-1 0 1,1 1 0,0 0-1,-1-1 1,1 1 0,-1-1-1,1 1 1,0 0-1,-1-1 1,1 1 0,0 0-1,-1 0 1,1-1 0,0 1-1,-1 0 1,1 0-1,0 0 1,-1 0 0,1 0-1,0 0 1,0 0 0,-1 0-1,1 0 1,0 0 0,-1 1-1,2-1 1,-1 1-15,1 1 1,-1-1 0,1 0-1,-1 1 1,0-1-1,0 1 1,0 0-1,0-1 1,0 1 0,0 0-1,0-1 1,1 4-1,3 12-40,0 1 0,3 21 0,-5-24 257,16 69 679,38 102-1,-48-151-758,-8-32-96,0-3-28,0 1 0,0-1 0,0 1 0,0 0 0,0-1 0,0 0 0,0 1 0,1-1 0,-1 0-1,0 1 1,0-1 0,0 0 0,0 0 0,0 0 0,2 0 0,7-5-5,-1 0 1,1 0-1,-1-1 1,0 0-1,0-1 1,-1 1-1,0-2 1,0 1-1,-1-1 1,0-1-1,0 1 0,-1-1 1,0 0-1,5-11 1,-3 1-63,0-2 1,-1 1-1,-1-1 1,-1 0-1,0 0 0,1-27 1,19-129-791,-21 162 683,-2 27 238,0 8 58,1-5-189,1 0 0,0-1 0,1 0 0,1 0 0,0 0 0,1-1 0,9 14 1,67 87 515,-63-89-291,-1 0-1,-2 2 0,18 34 1,-33-57-118,0 1 0,0 0 0,0 0 1,-1-1-1,1 1 0,-1 1 1,0-1-1,-1 0 0,1 0 1,-1 0-1,0 0 0,0 0 0,-1 1 1,1-1-1,-1 0 0,-1 0 1,1 0-1,0 0 0,-4 6 1,2-6-22,0 0 0,-1 0 0,0-1 1,1 1-1,-1-1 0,-1 0 1,1 0-1,-1 0 0,1-1 1,-1 0-1,0 1 0,0-2 0,-1 1 1,1-1-1,-1 0 0,-8 3 1,-32 3-708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41.9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4 112 144,'1'-9'533,"0"0"1,-1 0-1,0 0 1,-3-18-1,1-5 1412,2 30-1463,0-13 1657,9 87-1322,-3 1 0,-3 0 0,-8 74 1,4-109-571,2 0 0,1-1 0,2 1-1,16 71 1,-18-102-163,1-1-1,-1 1 1,1-1-1,1 0 1,-1 0-1,1 0 1,0 0-1,1-1 1,-1 0-1,1 0 1,0 0-1,0 0 1,0-1-1,7 5 1,-10-8-89,0 0 1,-1-1 0,1 1 0,0 0-1,0-1 1,0 1 0,-1-1 0,1 0-1,0 0 1,0 1 0,0-1 0,0 0-1,0-1 1,-1 1 0,1 0 0,0 0-1,0-1 1,0 1 0,0-1 0,-1 0-1,1 1 1,0-1 0,-1 0 0,1 0-1,2-2 1,2-1 16,1-1-1,-1 1 1,0-2-1,9-10 1,-4 3-45,-2-1 1,1 0 0,-2-1-1,0 0 1,0 0-1,-2-1 1,0 0-1,0 0 1,-2 0-1,5-28 1,-5 12 92,-1 1 0,-2-1 0,-1 0 0,-7-56 0,7 86-27,0 1 0,0 0 0,-1-1 0,1 1 0,0 0-1,0-1 1,-1 1 0,1-1 0,0 1 0,-1 0 0,0 0 0,1-1 0,-1 1-1,-1-2 1,-5 16 524,0 39-405,8-21-184,0 1-1,2-1 0,2 0 0,10 41 1,-11-57 107,1 0 1,1-1 0,0 1-1,1-1 1,0-1-1,1 1 1,0-1 0,1 0-1,1-1 1,20 20-1,-25-28-78,-1 0-1,1 0 1,0-1-1,0 0 1,0 0-1,0 0 0,0-1 1,1 1-1,-1-1 1,1-1-1,0 1 1,5 0-1,-8-1-1,0-1-1,0 0 1,0 0 0,0-1 0,0 1-1,0-1 1,0 1 0,0-1-1,0 0 1,0 0 0,0 0 0,0-1-1,-1 1 1,1 0 0,0-1-1,-1 0 1,0 0 0,1 0-1,-1 0 1,0 0 0,0 0 0,0 0-1,0-1 1,0 1 0,2-5-1,0-3 25,1 1 0,-1-1 0,-1 0 0,0 0-1,0 0 1,-1 0 0,0-1 0,0-17 0,-3-90-114,-1 97 59,-2-34-105,-21-105 0,24 158 198,-9 31-94,11-10 37,0 0 1,1 0-1,6 29 0,-6-39-27,1-1 0,0 0 0,0 0-1,0 0 1,1 0 0,0 0 0,1-1 0,0 1-1,10 11 1,-11-15 13,0-1 0,1 0 0,-1 0 0,1 0-1,0 0 1,-1-1 0,1 0 0,0 0 0,0 0-1,1 0 1,-1-1 0,0 0 0,1 0 0,-1-1-1,0 1 1,1-1 0,-1 0 0,1-1 0,-1 1-1,0-1 1,11-3 0,-5 1-20,0 0 0,0-1 1,0 0-1,0-1 0,-1-1 0,0 1 0,0-2 0,0 1 0,9-9 1,-10 7-19,-1 0 0,0 0 1,0 0-1,-1-1 1,0 0-1,-1-1 1,0 0-1,0 0 1,-1 0-1,-1 0 0,6-16 1,-8 10 128,-1 0-1,-1 0 1,0 1 0,-1-1 0,-1 0-1,-6-25 1,7 35-47,1 4 13,-1-1-1,0 1 1,0 0 0,0 0-1,0-1 1,0 1-1,0 0 1,0 0 0,-1 0-1,1 0 1,-1 1-1,1-1 1,-1 0 0,0 1-1,0-1 1,0 1-1,0-1 1,0 1 0,0 0-1,0 0 1,0 0-1,0 0 1,0 0 0,-1 0-1,1 1 1,0-1-1,-1 1 1,1 0 0,-1-1-1,1 1 1,0 0-1,-1 0 1,1 1 0,0-1-1,-4 1 1,1 0-37,0 0 1,0 0 0,0 0-1,0 0 1,0 1-1,0 0 1,0 0-1,1 0 1,-1 1 0,1 0-1,-1 0 1,1 0-1,0 0 1,0 0-1,-6 8 1,2 1-13,1 1-1,1 0 1,0 1 0,0 0-1,1 0 1,1 0-1,0 0 1,1 0 0,1 1-1,0 0 1,1-1 0,1 1-1,0 0 1,1-1-1,5 29 1,-2-24 57,1 0-1,0-1 1,1 1 0,16 32 0,-17-43-73,0-1 0,0 1 1,0-1-1,1 0 1,0 0-1,0-1 1,1 0-1,0 0 1,0 0-1,0-1 1,1 0-1,0 0 1,9 3-1,-7-3-20,0-2 1,0 0-1,0 0 0,1-1 0,-1 0 1,1 0-1,-1-2 0,1 1 1,0-1-1,20-3 0,-23 2-14,1-1-1,-1 0 0,0 0 1,0-1-1,0 0 0,-1 0 1,1-1-1,-1 0 1,1-1-1,-1 1 0,-1-1 1,1-1-1,-1 1 1,10-11-1,-3-2-30,-1 0 1,0-1-1,-2 0 0,0-1 1,-1 0-1,-1 0 1,0-1-1,-2 0 0,5-33 1,-3 23 51,-1 3-61,-1 0 0,-1 0 1,-1-1-1,-1-53 0,-3 79 145,-1-1 0,0 1 0,1-1-1,-2 1 1,1-1 0,0 1 0,-1 0-1,1-1 1,-1 1 0,0 0 0,0 0-1,-3-3 1,4 5-9,0 0-1,0 0 0,0 0 1,0 0-1,0 0 0,0 0 1,0 0-1,0 1 0,-1-1 1,1 0-1,0 1 1,0-1-1,-1 1 0,1 0 1,0-1-1,-1 1 0,1 0 1,0 0-1,-1 0 1,1 0-1,-1 0 0,1 0 1,0 0-1,-1 0 0,1 0 1,0 1-1,-1-1 0,1 1 1,0-1-1,0 1 1,-1-1-1,1 1 0,-2 1 1,0 0-37,0 0 0,0 0 0,0 0 0,0 0 1,0 1-1,1-1 0,-1 1 0,1 0 0,0 0 1,-1 0-1,1 0 0,1 0 0,-1 1 1,0-1-1,1 0 0,0 1 0,-1-1 0,1 1 1,1-1-1,-1 1 0,1 0 0,-1-1 0,1 1 1,0 0-1,1 7 0,-1-6-19,1 1-1,0-1 1,0 0 0,1 0 0,0 1-1,0-1 1,0 0 0,0 0 0,1-1-1,-1 1 1,1 0 0,1-1 0,-1 0-1,0 0 1,1 0 0,0 0 0,0 0-1,0-1 1,1 0 0,-1 0 0,1 0-1,-1 0 1,1-1 0,0 0 0,0 0-1,0 0 1,1 0 0,8 1-1,-1-1-75,0 0 0,0-2-1,0 1 1,0-1 0,0-1-1,0-1 1,0 1 0,0-2-1,0 0 1,-1-1 0,15-5 0,17-14-63,-42 22 152,1-1 0,-1 1 0,0-1 1,0 0-1,0 0 0,0 0 0,0 0 1,0 0-1,0 0 0,-1-1 1,1 1-1,-1-1 0,1 1 0,-1-1 1,1-4-1,6-26 461,0-18 1435,-8 51-1867,-1-1 0,1 1-1,0 0 1,-1 0 0,1 0 0,-1 0-1,1 0 1,-1 0 0,1 0-1,-1 0 1,1 1 0,0-1 0,-1 0-1,1 0 1,-1 0 0,1 0-1,-1 0 1,1 1 0,0-1-1,-1 0 1,1 0 0,0 1 0,-1-1-1,1 0 1,0 1 0,-1-1-1,1 0 1,0 1 0,0-1 0,-1 0-1,1 1 1,0 0 0,-2 1-28,0 0 1,0 0-1,0 1 0,0-1 1,1 0-1,-1 1 1,1 0-1,0-1 1,-2 5-1,-15 42-12,10-27 24,0 0 1,-6 32-1,7-20 57,4-24-43,1 1 0,-1 0 0,2 1 0,0-1 0,0 0 0,1 0 0,0 1 0,1-1 0,0 0 0,5 18 0,-2-16 47,1 0-1,1-1 1,0 1-1,0-1 1,10 13-1,-12-20-53,0-1 0,0 1 0,1-1 0,-1 0 0,1 0 0,0 0 0,0-1 0,0 1 0,0-1 0,0 0 0,1-1 0,0 1 0,10 2 0,-8-4-60,-1 0 1,1 0-1,-1-1 0,1 0 1,0 0-1,-1-1 0,1 0 1,-1 0-1,1-1 0,-1 0 1,0 0-1,0-1 0,0 1 1,0-2-1,0 1 0,11-8 1,-11 6-133,-1 0 0,1 0-1,-1 0 1,0-1 0,0 1 0,0-2 0,-1 1 0,0-1-1,0 1 1,-1-1 0,0-1 0,0 1 0,-1 0 0,0-1-1,3-8 1,-6 12-348,1 0 0,-1 0-1,0 0 1,0 0 0,0 0 0,-1 0-1,0 0 1,1 0 0,-1 0 0,0 0-1,-1 0 1,-2-4 0,-3-13-2744,7-1 203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44.5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4005 17 76,'-7'-14'6403,"5"12"-6127,0 2-117,0 0 0,0 0 0,-1 0 0,1 0 0,0 0 0,-1 0 0,1 1 0,0-1 0,0 1 0,0-1 0,-3 2 0,-82 36 1094,-89 35-1559,87-34 204,-447 189 1354,-228 94 1019,350-147-1136,151-52-508,147-68-403,-276 131 436,-44 9 555,0-30 371,255-114-887,140-41-363,10-8 470,30-2-819,3-2-214,0-1 65,-1 1 1,1-1-1,0 1 1,0-1 0,1 1-1,-1 0 1,0 0 0,1 0-1,3-2 1,0 0 336,45-40-575,40-39-491,-69 63 664,0 2-1,31-20 1,-9 7 60,44-25-292,-24 18 200,-48 33 817,-42 21-655,1 2 1,-32 29-1,3-2 135,8-8 4,12-10 21,-64 41 0,-49 15 1690,304-41-2854,116 26 1237,-84-25-210,-154-43 1574,-52-30-1220,10 20-236,-15-26-93,2-2 0,1-1 0,2 0 0,-19-68 0,-7-27-378,21 81 339,21 52 36,-5 94-15598,6-80 14294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45.8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48 64,'1'-1'214,"1"1"0,-1-1 0,1 0 1,-1 0-1,1 1 0,-1-1 0,0 0 0,1 0 0,-1 0 0,0 0 1,0 0-1,0-1 0,0 1 0,0 0 0,0 0 0,0-1 1,0 1-1,-1-1 0,11-26 5929,5 41-3601,2 8-1975,-1 1 0,19 31 1,4 6 35,-18-27-384,20 38 0,-24-39-231,29 39 0,-40-59-26,2-1 0,0 0 0,0 0 0,0-1 0,13 9 0,-17-13 159,0 0-1,0 0 0,0 0 1,6 10-1,3 3-26,-12-14-96,-2-4-11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46.3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377 67 248,'1'-3'353,"0"0"0,-1 0 0,1 0 0,-1-1 0,0 1 0,0 0 0,0 0 0,-3-39 8416,-7 110-8035,10-67-727,-76 681 3715,43-522-2688,33-158-973,0-1-1,0 1 1,-1-1 0,1 1 0,-1-1 0,1 0 0,-1 1 0,1-1 0,-1 0 0,0 1 0,0-1 0,0 0 0,0 0 0,0 0 0,0 0 0,0 0 0,0 0 0,0 0 0,0 0 0,0 0 0,-2 0 0,0 0-23,0 0 1,0-1-1,1 1 1,-1-1-1,0 0 1,0 0-1,0 0 1,1 0-1,-1-1 1,-5 0-1,-6-3-86,1-1 0,0 0 0,0 0 0,1-1 0,0-1 0,0 0 0,0-1 0,1 0 0,-18-17 0,-23-15-636,51 39 520,1 1 1,-1-1-1,0 1 1,-3-6-982,3 5 982,1 1-1,-1-1 1,1 0-1,0 0 1,-1 0-1,1 0 1,0 0-1,0 0 1,0 0-1,-1 0 1,1 0-1,0 0 1,0 0-1,1 0 1,-1 0-1,0 0 1,0 0-1,0 0 1,1 0-1,-1 0 1,0 0-1,1 1 1,-1-1-1,1 0 1,-1 0-1,1 0 1,0 0-1,26-28-5668,-25 26 5792,27-15-3454,-18 12 2443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47.3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80 217 276,'1'-14'4979,"7"25"-3885,-5-10-1048,-1 0 0,1-1 0,-1 1 0,0-1 0,1 1 0,-1-1 0,1 0 0,-1 0 0,1 0 0,-1 0 0,1 0 0,-1-1 0,4 0 0,16-1-61,-20 2 6,1 0 0,0 0 1,0 0-1,-1 0 0,1 0 0,0-1 0,-1 0 0,1 1 1,0-1-1,-1 0 0,1 0 0,-1 0 0,1-1 1,-1 1-1,0 0 0,1-1 0,-1 0 0,0 0 0,0 1 1,2-3-1,-3 2 4,1 0 44,1-1 0,-1 1 0,0-1 1,0 0-1,0 0 0,0 0 0,-1 0 0,1 0 0,-1 0 1,0-1-1,0 1 0,0 0 0,0-1 0,0 1 0,-1-1 1,0 1-1,0-1 0,0 1 0,0-1 0,0 1 0,-1-1 1,1 1-1,-1 0 0,0-1 0,0 1 0,0 0 0,0-1 1,-4-4-1,1 0 217,0 1 0,0 1 1,0-1-1,-1 0 0,0 1 0,0 0 1,-1 0-1,0 1 0,0 0 0,0 0 1,-12-7-1,16 10-152,-1 1-1,0-1 1,1 1-1,-1 0 1,0 0 0,0 0-1,0 0 1,0 0-1,0 1 1,0-1-1,0 1 1,0 0 0,0 0-1,0 0 1,0 0-1,0 1 1,0-1 0,0 1-1,0 0 1,0-1-1,1 1 1,-5 2-1,3 0-79,0 0-1,0 1 1,0-1-1,1 1 0,-1 0 1,1 0-1,0 0 0,0 0 1,0 0-1,1 1 1,-1-1-1,-2 10 0,-1 2 7,0 0-1,2 0 0,0 0 1,1 1-1,1-1 0,-1 18 0,7 100 378,-3-119-359,2 0 0,-1-1-1,2 1 1,0 0 0,7 17-1,-8-25-17,0 0-1,1 0 0,0 0 0,0 0 1,0-1-1,1 0 0,0 0 1,0 0-1,0 0 0,1-1 0,11 9 1,-11-11-59,0 0 1,0 0-1,0-1 1,1 1-1,-1-1 1,0-1 0,1 1-1,0-1 1,-1 0-1,1-1 1,-1 1-1,1-1 1,0-1-1,-1 1 1,1-1-1,0 0 1,-1-1 0,0 0-1,1 0 1,-1 0-1,0-1 1,7-3-1,-4 1 36,0 0-1,0-1 1,-1 0-1,0 0 1,0-1-1,0 0 0,-1 0 1,0 0-1,-1-1 1,1-1-1,-2 1 1,1-1-1,4-10 1,2-7-11,-2 0 0,-1 0 0,0-1 0,-2 0 1,-2-1-1,0 0 0,-2 1 0,-1-1 0,-1-29 1,-5 41 4,4 15 59,11 25-9,4-5-113,0 0 0,28 26 0,-22-24 238,-4-1-67,-1 0 1,-1 1 0,-1 1 0,0 0-1,-2 1 1,-1 0 0,14 40 0,-23-60-80,-1 0 0,0 0 0,0 0 0,0-1 0,0 1 0,-1 0 0,1 0 0,-1 0 0,0 0 0,1 0 0,-2 0 0,1 0 0,0 0 0,0 0 0,-1 0 0,-1 6 0,0-7 12,1 0 0,-1-1 0,0 1 0,0 0 0,1-1 0,-1 1 0,0-1 0,0 0 1,0 0-1,0 0 0,-1 0 0,1 0 0,0 0 0,0 0 0,-1-1 0,1 1 0,0-1 0,-1 1 0,1-1 0,-4 0 0,-25 4 365,21-2-262,-1-1 0,0 0 0,-20 0-1,21-2-103,-1 0-1,1 1 1,-1 1-1,1 0 1,-1 0-1,-17 5 1,26-5-197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33:46.9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425 697 784,'5'-7'426,"-1"0"0,0 0 0,0-1 0,0 0 0,-1 1 0,0-1 0,0-1 0,-1 1 0,0 0 0,0-1 0,-1 1 0,0-12-1,0 7-137,-1 1 0,-1 0 0,0-1 0,-1 1 0,0 0 0,-1 0 0,-7-21 0,8 29-167,1 1-1,-1 0 0,0-1 0,0 1 0,-1 0 0,1 0 0,-1 0 1,1 0-1,-1 1 0,0-1 0,0 1 0,0 0 0,0-1 0,0 1 0,-5-1 1,2 0 62,-1 1 0,0-1 1,1 2-1,-1-1 1,0 1-1,0 0 1,-13 0-1,5 1 12,0 1 0,0 1 0,1 0 0,-1 1 0,1 1 0,-1 0 0,-16 8 0,16-5-164,0 1 0,1 0 1,0 1-1,1 0 1,0 1-1,1 1 0,-1 0 1,2 0-1,0 1 1,0 1-1,1 0 0,-8 15 1,13-21-40,2 0 1,-1 1-1,1-1 0,0 1 1,0 0-1,1-1 1,0 1-1,1 0 1,0 0-1,0 0 0,1 1 1,-1-1-1,2 0 1,-1 0-1,1 0 1,1 0-1,-1 0 0,1 0 1,1 0-1,-1-1 1,2 1-1,-1-1 1,1 0-1,0 1 1,9 11-1,-8-12-28,0-1 0,1 0 0,0 0 0,0-1 1,0 1-1,1-1 0,-1-1 0,1 1 0,0-1 0,1 0 0,-1-1 1,1 0-1,0 0 0,-1-1 0,1 0 0,0 0 0,1 0 0,14 0 1,-12-2-96,0-1 1,0 0-1,0 0 1,0-1 0,0 0-1,-1-1 1,1 0-1,-1-1 1,0 0 0,0-1-1,0 0 1,0 0-1,15-13 1,-16 11 120,0 0 0,0-1 0,-1-1 0,0 1 0,0-1 0,9-16 0,-13 19 58,-1 0-1,0-1 1,0 1 0,-1-1-1,0 1 1,0-1-1,0 0 1,-1 0-1,0 0 1,-1 0 0,1 0-1,-2-8 1,0-4 240,-1 1 0,-2-1-1,0 0 1,0 1 0,-13-29 0,17 46-284,0 1 0,0 0 0,0 0 0,0-1 0,0 1 0,0 0 0,-1-1 0,1 1 0,0 0-1,0 0 1,0-1 0,0 1 0,0 0 0,-1 0 0,1-1 0,0 1 0,0 0 0,-1 0 0,1 0 0,0 0 0,0-1 0,-1 1-1,1 0 1,0 0 0,0 0 0,-1 0 0,1 0 0,0 0 0,-1 0 0,1 0 0,0-1 0,0 1 0,-1 0 0,1 0 0,0 0-1,-1 1 1,-7 9-34,-2 23-75,9-9 143,0 0-1,2 0 1,0 0-1,7 37 1,-5-49-68,0 0 1,1 0 0,0-1-1,1 1 1,0-1 0,1 0 0,0 0-1,0-1 1,1 1 0,15 14 0,-20-22-4,0-1 0,1 0 0,-1 1 0,1-2 0,0 1 0,0 0 0,0 0 1,0-1-1,0 1 0,0-1 0,0 0 0,0 0 0,0 0 0,0-1 0,1 1 1,5 0-1,-3-2-8,0 1 0,0-1 1,-1 0-1,1 0 1,0-1-1,-1 0 0,1 0 1,-1 0-1,6-3 0,5-5-35,-1 0 0,1-1-1,-2-1 1,1 0-1,13-17 1,-19 19 112,-1 0 0,0 0 0,-1-1-1,0 0 1,-1-1 0,0 0 0,-1 0 0,0 0 0,-1 0-1,0-1 1,3-24 0,-4 11 128,0-1-1,-3 1 1,0-1 0,-7-48-1,6 55 56,1 21-218,0-1 0,0 0 0,0 0-1,0 0 1,0 0 0,0 0 0,0 0-1,0 0 1,0 0 0,0 0 0,0 0-1,0 0 1,0 0 0,1 0 0,-1 0-1,0 0 1,0 0 0,0 0 0,0 0-1,0 0 1,0 0 0,0 0 0,0 0-1,0 0 1,0 0 0,1 0 0,-1 0-1,0 0 1,0 0 0,0 0 0,0 0-1,0 0 1,0 0 0,0 0 0,0 0-1,0 0 1,0 0 0,0-1-1,0 1 1,0 0 0,0 0 0,0 0-1,1 0 1,-1 0 0,0 0 0,0 0-1,0 0 1,0 0 0,0 0 0,0 0-1,0 0 1,0-1 0,0 1 0,0 0-1,0 0 1,0 0 0,0 0 0,0 0-1,0 0 1,0 0 0,0 0 0,0 0-1,0 0 1,0 0 0,0-1 0,0 1-1,-1 0 1,1 0 0,0 0 0,14 26-91,5 8 288,20 14-56,56 53 0,19 22-60,-112-120-64,0-1 1,0 1-1,0-1 0,0 1 0,0 0 0,-1 0 0,0 0 0,1 0 0,-1 0 1,0 0-1,-1 0 0,1 0 0,0 0 0,-1 0 0,0 1 0,0-1 1,0 0-1,0 0 0,0 0 0,0 1 0,-1-1 0,0 0 0,0 0 0,0 0 1,0 0-1,0 0 0,0 0 0,-3 4 0,0-1 28,0-1 0,0 0 0,-1-1 0,0 1 0,1-1 0,-1 0 0,-1 0 0,1 0 0,0 0 0,-1-1 0,0 0 0,-10 3 0,13-5 90,4-4-234,-1-1 2,1 1 0,0-1 0,0 1 0,1 0 0,-1-1 0,1 1 0,0 0 0,-1 0 0,1 0 1,1 0-1,-1 0 0,3-3 0,40-37-1046,-37 36 885,32-30-784,-2-2 0,55-73 0,-65 72 1010,-2-1 1,-1-1-1,-2-1 1,-2 0-1,27-85 1,-41 101 255,0 0 0,2-30 0,-7 48-33,-1-1 0,-1 0 1,0 1-1,0-1 0,-1 0 0,0 1 0,-1-1 0,0 1 0,-3-10 0,3 16-112,0 0 1,0 0-1,1 0 1,-2 0-1,1 1 0,0-1 1,0 1-1,-1 0 1,1 0-1,-1 0 0,0 0 1,0 0-1,0 0 1,0 1-1,0-1 0,0 1 1,0 0-1,0 0 0,0 0 1,-1 0-1,1 0 1,0 1-1,-1 0 0,1 0 1,-1 0-1,1 0 1,0 0-1,-6 1 0,3 0-47,0 0 0,0 0 0,0 1 0,0-1 0,0 1 0,0 1 0,0-1 0,0 1 0,1 0-1,-1 0 1,1 0 0,0 1 0,0 0 0,-4 5 0,6-5-30,0 0 0,0 1 0,1 0 0,-1 0 0,1 0 0,0 0 0,1 0 1,-1 0-1,1 0 0,0 0 0,0 0 0,1 1 0,0 7 0,0 8 3,2 0 0,4 22 1,-4-29-11,8 30 105,1 0-1,3-1 1,1 0-1,31 60 1,-9-20 37,-25-56-114,-1 0 1,-1 1 0,-1 1-1,6 35 1,-16-32 325,-1-24 236,-4-21-311,5-1-383,0-1 0,1 0 0,1 0 0,0 0 0,1 1 1,1-1-1,4-16 0,-3 16-49,3-10-203,1 1-1,1 0 1,25-45-1,-22 46 171,-5 10 45,1 1 0,0 1 0,1-1 0,0 1 0,1 0 0,15-13 1,-23 23 99,0-1 1,0 0 0,0 0-1,0 1 1,1-1 0,-1 1 0,0-1-1,1 1 1,-1 0 0,1 0-1,-1 0 1,1 1 0,-1-1 0,1 0-1,0 1 1,-1 0 0,1 0-1,4 0 1,-5 0 0,-1 1-1,1-1 1,0 1 0,-1 0-1,1 0 1,0 0-1,-1 0 1,0 0 0,1 0-1,-1 0 1,1 0-1,-1 1 1,0-1 0,0 0-1,0 1 1,0-1 0,0 1-1,0 0 1,0-1-1,0 1 1,-1 0 0,1-1-1,-1 1 1,1 0-1,-1 2 1,2 3 29,0 0 0,0 0 1,-1 0-1,-1 1 0,1-1 0,-1 0 1,0 1-1,-1-1 0,-2 15 0,1-17 85,0 0 0,0-1-1,0 1 1,-1 0 0,0-1-1,0 1 1,0-1 0,0 0-1,-1 0 1,1 0 0,-1-1-1,0 1 1,0-1 0,-6 4-1,-4 2 82,-1 0 0,1-1-1,-1-1 1,-1 0-1,-18 5 1,-85 14 571,107-24-520,16-4 90,1 0-256,0 0-1,0 0 0,-1-1 0,1 0 0,6-4 0,-4 1-66,1 0 0,0 1 1,0 0-1,0 0 1,0 1-1,1 0 0,0 1 1,0 0-1,0 0 1,11-1-1,-14 2 28,0 1 0,0 1 0,1-1 0,-1 1 0,0 0 0,1 0 0,-1 1 0,0 0 0,1 0 0,-1 1 0,0-1 0,0 1 0,0 0 0,0 1 0,-1 0 0,9 5 0,61 54 333,-56-45-276,0-1 0,1 0 0,1-1 0,0-1 0,1-2 0,33 16 0,-37-22-147,-1 0 1,2-2-1,-1 0 1,0 0-1,1-2 1,-1-1-1,28 0 1,-30-2-590,-1-1 1,1-1 0,0 0 0,-1-1 0,25-10 0,-12 0-1719,47-29 1,-43 24 942,24-16-1787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49.5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70 204 244,'-3'-14'314,"2"6"243,-1 0-1,0-1 0,0 1 1,-1 0-1,-4-9 0,1 2 969,1 0 0,-7-29-1,9 31 228,-14-31 6190,11 62-7829,8 1-116,1 0 1,1 0-1,1-1 1,1 0-1,15 33 0,3 15 281,49 155 461,-56-175-585,38 76-1,-36-85-88,145 272 422,-83-159-311,19 44 286,-80-150-309,-7-18-25,-2 0 1,-1 1-1,11 45 1,-13-37 102,-8-34 75,-21-31-167,-9 0-515,25 25 304,0 0 0,-1 0 0,2 0-1,-1-1 1,-7-10 0,8 11 21,0 0 0,-1 1 1,1-1-1,-1 1 1,-1 0-1,1 1 1,0-1-1,-1 1 1,0 0-1,1 1 0,-11-4 1,-7-5-147,-27-9 12,37 15 165,-1 0 0,1-1 1,0 0-1,0-1 0,-19-15 0,2 0-20,28 19 34,-16-9 14,1-6-52,16 16 32,-3-13 48,54 68-385,-19-25 311,7 8 92,2-2 0,74 49 0,-95-72-60,-2 2 0,0 0 0,28 27-1,-18-15 104,-26-24-97,-1-1 0,1 0-1,0 0 1,-1 1 0,1-1 0,-1 0 0,1 0 0,0 0 0,-1 0 0,1 0-1,0 0 1,-1 0 0,1 0 0,-1 0 0,1 0 0,0 0 0,-1 0 0,1 0 0,0-1-1,-1 1 1,1 0 0,-1 0 0,1-1 0,0 1 0,-1 0 0,1-1 0,-1 1-1,1-1 1,-1 1 0,1-1 0,24-26-52,-19 17 41,0 1 0,-1-1 0,1 1-1,-2-2 1,5-12 0,2-36-273,-3-1-1,-3 0 1,-3-99-1,-2 115 102,-26 24 319,25 19-141,0-1 1,1 1 0,-1 0 0,0 0 0,0 0-1,0 0 1,0 0 0,0 0 0,0 0-1,0 0 1,0 1 0,0-1 0,0 0 0,-2 0-1,-9 2 4,-1 1 0,1 1 1,-1 0-1,1 0 0,0 2 0,0-1 0,1 1 0,-14 9 0,-39 14-32,-238 58-56,238-70 101,42-9-14,65-13-223,73-21 0,275-97-57,-331 104 476,-57 20-106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50.2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96 233 56,'-1'-13'818,"-1"-1"0,0 0 0,-7-19-1,-4-34 2164,-2-25 105,12 253 2370,1 143-4275,5-238-960,4 52 230,-6-102-359,-2-14-82,1 0 1,0 0-1,0 0 0,0 0 1,0 0-1,0 0 0,1 0 1,-1 0-1,0-1 1,1 1-1,0 0 0,-1 0 1,1 0-1,2 3 1142,-13-31-801,-6-5-749,-11-22-5125,15 0-4545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50.74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42 56 776,'-5'-4'874,"0"-1"0,0 0 1,0 0-1,0-1 0,-12-25 5463,36 32-5257,-1 1 0,0 0 0,25 7 0,-24-3-845,-1 0 0,-1 2 0,1 0 0,-1 0 0,0 2 1,-1 0-1,0 1 0,-1 0 0,0 1 0,-1 1 0,0 1 0,-1 0 0,21 29 0,-8 2 34,-2 1 0,-3 1 0,-1 0 1,-3 2-1,15 63 0,-26-83-222,2-1 1,0 1-1,2-2 0,2 1 1,0-1-1,21 32 0,-20-40-105,10 12-229,-14-22-816,-46-109-15396,30 83 15065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51.2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 72 1016,'-2'-5'670,"-1"0"1,1-1-1,1 1 0,-2-46 9861,10 59-9558,-6-2-844,0-1-1,0 1 0,-1 0 0,1 0 0,-1-1 0,-2 12 1,1 7 77,4 322 2188,-5-259-1949,3-58-304,-2 1 0,0-1 0,-2 0 0,-2 1 0,-13 48 1,13-64-943,16-57-5753,-4-26-2890,-4 56 7456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1:52.3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224 218 676,'-1'-2'101,"0"0"0,0 0 0,1 1 0,-1-1 0,0 0 0,0 1 0,0-1 0,-1 1-1,1-1 1,0 1 0,0-1 0,-1 1 0,1 0 0,-1 0 0,1 0 0,-1 0 0,0 0 0,1 0 0,-1 0 0,0 0 0,-2 0 0,-40-14 2271,-13-14-114,55 29-2234,1 0-1,-1 0 1,1 0-1,-1 0 1,0 0-1,1 0 0,-1 0 1,1 1-1,-1-1 1,1 1-1,-1-1 1,1 1-1,-1 0 0,1-1 1,0 1-1,-1 0 1,1 0-1,0 0 1,-1 0-1,1 0 0,0 0 1,0 0-1,0 1 1,0-1-1,0 0 1,0 1-1,1-1 0,-1 0 1,0 2-1,-24 53 757,19-41-438,6-13-304,-4 5 108,1-1-1,0 1 1,1 0-1,0 0 1,0 0-1,0 0 1,1 0-1,0 0 1,0 1-1,1-1 1,0 0-1,0 0 1,2 12-1,1-2 21,0 0 1,1 0-1,1-1 0,1 1 0,0-1 1,1 0-1,1-1 0,0 0 0,1 0 1,1-1-1,0 0 0,1 0 0,17 16 1,-20-22-22,0 0-1,1 0 1,0-1 0,1 0 0,-1 0 0,1-1 0,20 8 0,-26-12-142,1 0-1,-1-1 1,1 0 0,-1 0-1,1-1 1,0 1-1,-1-1 1,1 0 0,0 0-1,0 0 1,-1-1-1,1 0 1,0 0 0,-1 0-1,1 0 1,-1-1-1,0 0 1,1 0 0,-1 0-1,0 0 1,0-1-1,6-4 1,-1 0-12,0 0 1,0-1-1,-1 0 1,0-1-1,-1 1 1,1-2-1,-2 1 1,1-1-1,8-19 1,0 1 11,-1-1 0,-1-1 0,-2 0 0,-1 0-1,-2-1 1,8-47 0,-16 65-9,-1 0 0,0 1-1,-1-1 1,0 0-1,-1 1 1,-1 0-1,-5-15 1,3 12-13,-1 1 0,-1 1 0,0-1 0,0 1 0,-1 1 0,-1-1 0,0 2 0,-15-14 0,20 22-33,0 0 0,0 0 0,-1 1 0,1-1 1,-1 1-1,1 1 0,-1-1 0,0 1 0,1 0 1,-8 0-1,-3-1 43,-1 2-1,-21 2 1,32-2-1,0 1 1,1 0-1,-1 0 0,0 0 0,0 1 0,0 0 0,-9 5 0,13-6 7,0 0-1,0 1 0,0-1 0,0 1 0,1-1 0,-1 1 0,0 0 0,1 0 0,-1 0 0,1 0 0,0 0 1,0 0-1,-1 0 0,1 0 0,1 0 0,-1 0 0,0 1 0,0-1 0,1 0 0,0 1 0,-1-1 0,1 1 1,0 3-1,0-1 39,0 0 0,1 0 0,-1 0 0,1-1 0,0 1 0,1 0 0,-1 0 0,1 0 0,0-1 0,0 1 0,0-1 0,1 0 0,6 9 0,-4-8-13,0 1-1,1 0 0,0-1 1,0-1-1,1 1 1,-1-1-1,1 0 1,8 4-1,13 3-5,0-1 1,1-2-1,52 9 0,-53-12 22,25 11-2,-44-12-137,1-1 0,-1 0-1,0 0 1,1-1 0,-1 0 0,1-1 0,0 0 0,0 0-1,13-2 1,-19 0-335,0-1-1,1 1 1,-1-1 0,0 0-1,0 0 1,-1-1 0,1 0-1,0 1 1,-1-1-1,1 0 1,-1 0 0,0-1-1,4-5 1,2-3-1416,-1-1 1,11-22 0,-14 24 623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1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108 174 368,'-34'7'5033,"12"-1"-200,9-4-2387,11-2-2251,0 0 1,0 1-1,-1-1 1,1 1-1,0-1 1,0 1-1,0 0 1,0 0-1,-3 2 1,3-2 292,-11 3 693,14-4-1135,-1 1 0,0-1-1,1 0 1,-1 0 0,0 1 0,1-1-1,-1 0 1,0 0 0,1 0 0,-1 0 0,1 0-1,-1 0 1,0 0 0,1 0 0,-1 0 0,1 0-1,-1 0 1,0 0 0,1 0 0,-1 0 0,1 0-1,-1 0 1,0 0 0,1 0 0,-1 0 0,0-1-1,1 1 1,-1 0 0,0 0 0,1 0 0,-1-1-1,0 1 1,1-1 0,37-9 48,73-11 0,-29 7 27,-38 5-100,466-114 180,-424 99 780,-97 37-2209,-17 1-100,-10 4-5657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1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26 68,'0'0'1135,"-23"-26"9126,6 87-7732,12-38-2166,1 1 1,2-1 0,0 1-1,2 36 1,15 99 506,-13-138-769,25 125 226,-2-4-128,-17-93 888,-4-30-2583,-2-63-12643,-2 33 13039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2.4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80 96,'-26'-18'8473,"6"21"-6276,5-9 2318,11-7-4009,4 12-502,0 0-1,0 0 0,0 0 0,1 0 0,-1 0 1,0 0-1,0 0 0,1 0 0,-1 0 0,0 0 1,1 0-1,-1 0 0,1 0 0,0 0 0,-1 0 1,1 0-1,0 0 0,-1 1 0,1-1 0,0 0 1,0 0-1,0 1 0,0-1 0,0 0 0,22-13-77,-12 12 92,-1 0-1,0 0 0,1 1 0,0 0 0,-1 1 0,1 0 0,-1 1 0,1 0 0,-1 1 1,1 0-1,-1 0 0,0 1 0,0 1 0,0-1 0,0 2 0,-1-1 0,17 12 0,-14-6-18,1 1 0,-2 1 0,1 0-1,-2 0 1,0 1 0,0 1 0,-1 0-1,10 20 1,-14-18 120,0-1-1,-1 1 1,-1-1-1,3 25 1,6 29-60,-13-42 124,-2-8 318,2-20-413,-1 1 1,0-1-1,1 1 1,-1-1-1,1 0 1,-1 1-1,0-1 1,1 0-1,0 0 0,-1 0 1,1 0-1,0 0 1,-1-1-1,1 1 1,0 0-1,0 0 1,-1-3-1,-6-9-172,1-1 0,1 0 0,0 0-1,1 0 1,1-1 0,0 0 0,1 0-1,0 0 1,2 0 0,0 0 0,0 0-1,1-1 1,1 1 0,1 0 0,4-22-1,-4 32-207,0 0 0,0 0 0,0 0 0,1 1 0,-1-1 0,1 0-1,0 1 1,1 0 0,-1 0 0,1 0 0,0 0 0,0 0 0,0 1 0,0-1-1,1 1 1,8-5 0,-6 4-670,-5 3 75,23 12-8780,-20-8 8571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3.2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111 84 84,'-33'-23'3650,"29"19"-2482,-46-35 5344,42 29-4164,3 6-689,-1 17-1758,4-5 132,1 1-1,0 1 1,0-1 0,1 0-1,1 0 1,0 0 0,0 0-1,0 0 1,4 9-1,-5-15-6,5 17 37,0-2 0,1 1 0,1 0 0,1-1 0,1-1 0,13 22 0,-19-33-113,1 0 0,0 0-1,0 0 1,1-1-1,0 0 1,0 0-1,0 0 1,0 0-1,10 5 1,-13-9 20,0 0 0,1 0 1,-1 0-1,1-1 0,-1 1 1,1-1-1,-1 0 0,1 0 0,-1 0 1,1 0-1,-1 0 0,1 0 1,-1-1-1,1 1 0,-1-1 0,1 0 1,-1 0-1,0 1 0,1-2 1,-1 1-1,0 0 0,0 0 0,0-1 1,0 1-1,0-1 0,0 0 0,0 1 1,0-1-1,2-4 0,9-9-143,-1-1-1,-1-1 0,0 0 0,16-36 0,-3 7-211,-22 42 394,-1 1 1,1 0 0,-1-1-1,0 1 1,0-1-1,0 1 1,-1-1 0,1 1-1,-1-1 1,1 1 0,-1-1-1,-1 0 1,1-4 0,-16-43 600,7 26-312,2 12 353,1 18 256,6-2-854,-1-1-1,1 1 0,-1-1 1,1 1-1,0-1 1,0 1-1,0-1 0,0 1 1,1 3-1,11 48 257,-9-41-222,-1 0 0,2 0 1,7 18-1,-5-18-57,1 0 1,1-1-1,0 0 0,1-1 0,11 13 0,16 22-853,-34-44 617,-1-1 1,0 1 0,1 0-1,-1-1 1,1 1 0,0-1-1,-1 1 1,1-1 0,0 0 0,0 1-1,0-1 1,0 0 0,0-1-1,0 1 1,0 0 0,0 0 0,0-1-1,1 1 1,-1-1 0,0 0-1,4 0 1,-1 0-483,0 0-1,-1-1 1,1 0 0,-1 0-1,1 0 1,-1-1 0,1 0-1,7-3 1,-10 3 396,-1 0 1,1 1-1,0-1 1,0 0 0,-1 0-1,1 0 1,-1 0-1,1 0 1,1-4-1,5-6-705,2 0-281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3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42 113 1104,'0'0'154,"-1"0"1,1 0-1,-1 0 0,1 0 1,-1 0-1,1 0 0,-1 0 0,0 0 1,1 0-1,-1 0 0,1 0 0,-1 1 1,1-1-1,-1 0 0,1 0 1,-1 1-1,1-1 0,-1 0 0,1 0 1,-1 1-1,1-1 0,0 1 1,-1-1-1,0 1 0,1 4 304,1 0 0,-1-1 0,1 1 0,0 0 0,0 0 0,0-1 0,4 8 482,11 1 197,-3-8-622,-12-5-361,16-4-165,17-71-162,-33 72 278,0 0 1,0-1-1,-1 1 0,1-1 1,-1 1-1,0-1 0,0 1 1,0-1-1,0 1 0,-1 0 1,0-1-1,1 1 0,-1-1 0,0 1 1,-1 0-1,1 0 0,-1 0 1,1-1-1,-1 1 0,0 1 1,0-1-1,0 0 0,0 0 1,-1 1-1,1-1 0,-1 1 1,0 0-1,1 0 0,-4-2 1,5 3-15,-1 0 0,1 0 1,0 0-1,0 1 1,0-1-1,-1 1 0,1-1 1,0 0-1,0 1 0,-1 0 1,1-1-1,-1 1 1,1 0-1,0 0 0,-1 0 1,1 0-1,0 0 0,-1 0 1,1 0-1,-1 0 1,1 0-1,0 1 0,-3 0 1,2 0-44,0 1 1,0-1 0,0 1 0,0-1-1,0 1 1,0 0 0,1 0 0,-1-1-1,1 1 1,-1 1 0,1-1 0,-2 3-1,-1 4-24,0 1 0,1-1-1,0 1 1,0 0 0,-1 11 0,1 0 54,2-1 1,-1 24 0,3-36-54,-1-1 1,1 0-1,0 1 1,1-1 0,0 0-1,0 0 1,1 0-1,-1 0 1,7 9 0,-3-5-36,0 0 1,1-1 0,0 0 0,1-1 0,16 16 0,-20-22 15,1 1 0,0-1 0,1-1 0,-1 1 0,0-1 0,1 1 0,-1-2 1,1 1-1,0-1 0,0 1 0,-1-2 0,1 1 0,0-1 0,8 0 0,-6 0-3,-1 0 0,1 0-1,0-1 1,-1 0 0,1 0-1,-1-1 1,0 0 0,1 0 0,-1-1-1,0 0 1,0 0 0,-1-1-1,1 0 1,-1 0 0,1 0-1,-1-1 1,-1 0 0,9-8 0,-9-1 283,-8-8-6094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07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132 79 96,'0'-36'1868,"1"32"-2424,1-28 4155,-4 25-1425,-5 23-1836,0 9-309,-5 43-1,4-25-22,-12 76 175,5 0 0,1 129 0,8 88 117,6-290-513,0-45 238,-1-2 60,-1 0-208,0 0 1,1 0 0,-1 0-1,1 0 1,-1-1-1,1 1 1,0-1 0,-1 1-1,1-1 1,0 1-1,0-1 1,0 0-1,0 1 1,0-1 0,1 0-1,-1 0 1,1 0-1,-1-1 1,-16-81-4126,14 68 3607,3 8-158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5.7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71 224,'0'0'1493,"0"-12"1274,-8-9 224,-1-17 4483,5 41-7331,3 1-126,-1 0 1,1 0-1,0 0 0,0 0 0,1 1 0,-1-1 1,1 0-1,0 0 0,0 0 0,1 6 1,7 51 146,-3-29-55,30 198 1254,-11-80-263,20 73-66,-42-212-1029,1 8-302,-2-19 126,-4-15-6170,-7-52-3151,10 45 8128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6.1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84 397 196,'-6'-3'438,"-2"0"464,1-1 0,-1 0 0,0 0 0,-8-7 0,14 9-713,-1-1 0,1 1 0,0-1 0,0 1 0,0-1 0,0 0 0,0 1 0,1-1 0,-1 0-1,1 0 1,0 0 0,0-1 0,0 1 0,-1-5 0,0-10 11,0 1 0,1-1 1,1 1-1,1-1 0,1 1 0,0 0 1,1-1-1,1 1 0,0 0 0,2 1 0,0-1 1,0 1-1,12-18 0,-16 29-158,1 0 0,0 0 0,0 0 0,0 0 0,1 1 0,0-1-1,0 1 1,0 0 0,0 0 0,1 1 0,8-6 0,-10 7-50,0 1 0,0 1 0,0-1-1,0 0 1,1 1 0,-1-1 0,0 1 0,0 0-1,1 0 1,-1 1 0,0-1 0,0 1 0,1-1-1,-1 1 1,0 0 0,0 0 0,0 0 0,0 1-1,0-1 1,0 1 0,0 0 0,3 2 0,8 6-62,1 1 0,-1 0-1,-1 1 1,0 1 0,-1 0 0,-1 1 0,1 0 0,-2 0 0,14 26 0,-21-32-1108,0 0 484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6.5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53 108,'-69'-8'11252,"74"4"-11180,0 1-1,0 0 0,1 0 0,-1 0 0,1 1 0,0 0 0,-1 0 1,1 0-1,12-1 0,67-6 215,-49 6-216,92-3 282,-72 6-6133,-33 0 191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7.2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371 192 108,'0'0'5991,"-5"-4"-4663,2 1-1175,0 1 0,0-1 0,1 0 1,-1 0-1,1 0 0,0 0 0,0 0 0,0 0 0,0-1 0,0 1 0,-1-5 0,-5-8 385,6 11-351,-6-10 269,-1-1 0,-1 1 0,0 1 0,-17-19 0,24 30-428,0 0 1,0 0-1,0 0 0,0 1 1,-1 0-1,1-1 0,-1 1 1,0 0-1,1 1 0,-1-1 1,0 1-1,0 0 0,0-1 1,0 2-1,0-1 0,0 0 1,0 1-1,-1 0 0,1 0 1,0 0-1,0 1 0,0-1 1,0 1-1,-5 1 0,0 1-25,1 1-1,0 0 1,0 0-1,0 1 1,1 0-1,0 0 0,0 0 1,0 1-1,0 0 1,1 1-1,0-1 1,0 1-1,1 1 1,0-1-1,0 1 1,-4 9-1,1 0 132,1-1-1,0 2 0,1-1 1,1 1-1,1 0 1,-4 33-1,7-36-98,2-1 0,0 0 1,0 0-1,2 1 0,-1-1 0,2-1 0,0 1 0,1 0 0,0-1 0,9 16 0,-13-26-54,1 0 0,0 0 0,0 0-1,0 0 1,0-1 0,0 1-1,0-1 1,1 1 0,-1-1 0,1 0-1,0 0 1,-1 0 0,1 0 0,0-1-1,0 1 1,0-1 0,1 0 0,-1 0-1,0 0 1,0 0 0,1 0 0,-1-1-1,0 1 1,1-1 0,-1 0 0,5 0-1,-2-1-53,0 0 0,1 0 0,-1 0-1,0-1 1,0 0 0,0 0 0,0-1-1,0 1 1,0-1 0,-1 0 0,1-1-1,-1 1 1,5-6 0,1 1 28,-1-2-1,-1 1 1,0-1 0,0 0 0,-1-1 0,0 0-1,-1 0 1,0-1 0,-1 0 0,0 0 0,-1-1-1,0 1 1,-1-1 0,4-22 0,-7 18 78,0 0 0,0 0 1,-2 0-1,0 0 0,-1 0 0,-1 0 1,-8-28-1,10 41 108,1 2-11,-1 0 0,1 0 0,-1 0 0,0 0 1,1 0-1,-1 0 0,0 0 0,0 0 0,0 0 0,-4-3 394,-4 26-393,14 8 142,1 42 0,-4-48-143,0 1 1,1-1 0,11 42-1,-10-55-139,0 1 0,1-1-1,1 1 1,0-1 0,0-1 0,1 1-1,0-1 1,12 11 0,-13-13-393,-5-6 103,0 0 0,0 0 0,0 0-1,0 0 1,0 0 0,0 0 0,0-1 0,0 1 0,0 0 0,1-1-1,-1 1 1,0-1 0,2 1 0,9 5-3786,-3-21-761,-9 14 4718,4-9-999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7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78 924,'-3'-1'379,"0"0"0,0-1 0,0 1 0,0-1 0,0 0 0,0 1 0,1-1 0,-1 0-1,1-1 1,-1 1 0,1 0 0,0-1 0,0 1 0,0-1 0,0 0 0,0 0 0,-2-4 0,-8-12 1687,9 3 4807,0 37-6575,34 336 792,-7-160-393,-18-151-462,-5-42-313,-1-1 0,1 0-1,0 1 1,0-1 0,0 0 0,1 0 0,-1 0-1,1 0 1,-1 0 0,5 5 0,18-47-15610,-18 34 13800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8.2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24 358 2552,'-4'3'3891,"-11"-3"-1117,15 0-2748,-1-1 0,0 0 0,1 0 1,0 0-1,-1 0 0,1 1 0,-1-1 1,1 0-1,0 0 0,0 0 0,-1 0 0,1 0 1,0 0-1,0 0 0,0 0 0,0 0 1,0 0-1,0 0 0,1 0 0,-1 0 0,0 0 1,0 0-1,1 1 0,-1-1 0,0 0 1,1 0-1,-1 0 0,1 0 0,-1 0 0,1 1 1,0-1-1,-1 0 0,1 1 0,1-2 0,33-39-203,-16 19 36,-5 3-13,-1-1 1,-1 0 0,17-40 0,-25 51 154,-1 0 0,-1 0 0,1-1 0,-2 1 0,1-1 0,-1 0 0,-1 1 0,1-1 0,-2 0 0,1 1 0,-4-17 0,3 23 114,0 2-33,0-1 1,0 1-1,0 0 1,-1-1 0,1 1-1,0 0 1,-1 0-1,1 0 1,-1 0 0,-2-1-1,0 1-9,0 1 1,0 0-1,0 0 0,0 1 0,0-1 0,0 1 0,0 0 0,0 0 1,0 0-1,0 1 0,1-1 0,-1 1 0,1 0 0,-5 2 1,6-1-61,1-1 0,-1 0 1,0 1-1,1-1 1,-1 1-1,1 0 1,0-1-1,-1 1 1,2 0-1,-1 0 1,0 0-1,0 0 1,1 0-1,0 0 1,-1 0-1,1-1 1,0 1-1,1 0 0,-1 0 1,1 5-1,1 1 6,0 0 0,0-1-1,0 1 1,1-1-1,1 0 1,-1 0 0,1 0-1,0 0 1,1-1-1,0 0 1,0 0-1,13 13 1,-9-11-24,0-1 0,0 0 0,1 0 0,1-1 0,-1-1 1,1 1-1,0-2 0,19 8 0,-20-10 17,0 1 1,-1 0-1,1 1 1,-1 0-1,0 1 1,-1 0-1,1 0 1,-1 1-1,0 0 1,8 9-1,-13-12 18,0 0-1,0 0 0,0 0 0,-1 0 0,1 1 0,-1-1 0,0 1 1,0 0-1,-1 0 0,1 0 0,-1 0 0,0 0 0,0 0 0,-1 0 1,1 0-1,-1 0 0,-1 0 0,1 0 0,-1 0 0,1 0 0,-4 10 0,3-12-23,0 0-1,-1-1 0,1 1 0,0 0 0,-1-1 0,0 1 1,0-1-1,0 0 0,0 1 0,0-1 0,0 0 0,0 0 1,-1 0-1,1 0 0,-1-1 0,1 1 0,-1-1 0,0 0 0,0 1 1,1-1-1,-1 0 0,-6 0 0,0 1-158,0-1 0,-1 0 0,1-1 0,-1 0 0,1 0 0,-14-3 0,20 3-147,1-1 1,-1 0-1,0 0 0,0 0 0,1-1 0,-1 1 0,1 0 0,-1-1 0,1 0 0,-1 1 0,1-1 0,0 0 0,0 0 1,0 0-1,0-1 0,0 1 0,1 0 0,-1-1 0,1 1 0,-1-1 0,1 0 0,0 1 0,0-1 0,0 0 0,0 0 0,1 0 1,-1 0-1,1 1 0,0-1 0,0-4 0,0-1-813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02:08.7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60 193 140,'-7'18'6189,"7"-17"-6106,0 1-1,0-1 1,0 0-1,0 1 1,1-1 0,-1 1-1,0-1 1,1 1-1,0-1 1,-1 0-1,1 1 1,0-1-1,-1 0 1,1 0-1,0 0 1,0 1 0,0-1-1,0 0 1,0 0-1,0 0 1,0 0-1,1-1 1,-1 1-1,0 0 1,3 1-1,-3-1-96,1 0-1,0 0 1,0 0-1,1 0 1,-1 0-1,0 0 1,0 0-1,0-1 1,1 1-1,-1-1 1,0 1-1,0-1 1,1 0-1,-1 0 1,0 0-1,1 0 1,-1 0-1,0-1 1,1 1-1,-1-1 1,0 0-1,0 1 1,0-1-1,0 0 1,4-2-1,-2 0 26,-1 0-1,0-1 1,0 1 0,0-1-1,0 1 1,-1-1-1,1 0 1,-1 0 0,0 0-1,0 0 1,-1 0 0,1-1-1,-1 1 1,1-6-1,0 4 44,0-1 0,-1 1 0,0-1-1,0 0 1,-1 1 0,0-1 0,0 1-1,-1-1 1,0 0 0,0 1 0,0-1-1,-3-8 1,-1 5 395,-1 0 1,1 0-1,-2 0 0,1 0 1,-1 1-1,-11-11 0,16 19-379,1 0 1,0 0-1,0 0 0,0 1 1,-1-1-1,1 0 0,0 1 1,-1-1-1,1 1 0,0 0 1,-1-1-1,1 1 0,-1 0 1,1 0-1,-1 0 0,1 0 1,-1 0-1,1 0 0,0 0 1,-1 0-1,1 1 0,-1-1 1,1 1-1,0-1 0,-1 1 1,1-1-1,0 1 0,-1 0 1,1-1-1,0 1 0,0 0 1,0 0-1,0 0 0,0 0 1,-2 2-1,-1 1-13,0 0 0,0 0 0,0 1 0,0-1 0,1 1 0,-1 0 0,1 0 0,-4 9 0,1 2-26,1 0-1,0-1 1,1 2 0,1-1-1,1 0 1,-1 29 0,3-31 18,0-1 1,2 1-1,0 0 1,0 0-1,1-1 1,7 19-1,-7-24-5,0-1 0,1 0-1,0 0 1,0 0 0,0 0-1,1-1 1,0 1 0,1-1-1,-1-1 1,1 1 0,0-1-1,7 5 1,-5-5-5,0-1-1,0 0 1,0-1 0,1 0 0,-1 0-1,1-1 1,-1 0 0,17 1 0,-5-2-17,1 0 0,32-3 0,-37 0 11,0-1 0,0 0 0,0 0 0,-1-2 0,0 0 0,20-9 0,-28 10-72,-1 1-1,1-1 0,-1 0 0,0 0 1,0-1-1,-1 0 0,1 0 0,-1 0 1,0-1-1,-1 0 0,1 1 0,-1-2 0,0 1 1,-1 0-1,1-1 0,1-7 0,-2 6-830,-1-1 0,-1 0-1,0 1 1,0-1-1,-1-16 1,-1 16-511,1 0 0,1-1 0,0 1 0,0 0 0,4-12 0,3 0-1176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11.3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211 166 56,'0'0'259,"-8"-17"767,7 15-839,0 0 0,-1 1-1,1-1 1,-12-55 11937,35-14-11098,-21 69-827,-1-6-180,0 4 548,-3 12-337,-1 6-259,0-1 0,2 1 0,-2 14 0,-2 13-151,1-19 83,-16 60-190,6-32 469,2 0 0,-5 52 0,-12 52 291,12-66-194,-6 21-46,20-80-7,4-26-188,0 7 144,0-8-51,0-10-127,5-6-728,-5 12 592,1 1-1,0 0 0,-1 0 0,1-1 1,-1 1-1,1 0 0,-1-1 1,1 1-1,-1 0 0,0-1 0,0 1 1,0-1-1,0 1 0,0 0 0,0-1 1,0 1-1,0-1 0,-1-1 0,-38-76-12617,33 63 11177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12.14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57 239 396,'-13'-9'1340,"-5"-24"550,16 31-1722,-1-1 0,1 1 0,0-1 1,-1 1-1,1-1 0,0 0 0,1 0 0,-1 0 1,-2-6-1,3 7-147,1 1-1,-1-1 1,1 0 0,0 0 0,0 0-1,0 0 1,0 0 0,0 0 0,0 1-1,1-1 1,-1 0 0,1 0 0,-1 0-1,1 0 1,0 1 0,-1-1 0,1 0 0,0 1-1,0-1 1,2-1 0,4-6-15,0 0 1,1 0 0,0 1-1,1 0 1,0 1-1,0 0 1,1 0 0,0 1-1,0 0 1,0 1-1,1 0 1,0 0-1,0 1 1,14-3 0,6 0-12,0 2 1,1 1 0,-1 1 0,34 2 0,-39 0 7,-20 0 29,-1 1 0,1-1 0,0 1 0,0 1 0,-1-1 0,1 1 0,0-1 0,0 2 0,-1-1 0,1 1 0,-1-1 0,1 2 0,-1-1 0,0 1 0,0-1 0,0 1 0,9 7 0,-12-7-20,0 0-1,0-1 0,-1 1 1,1 0-1,-1 0 0,1 0 1,-1 0-1,0 0 0,0 0 1,0 0-1,-1 1 0,1 5 1,2 42 291,-3-46-244,-1 3-18,1 1 0,-1-1 1,0 0-1,-1 1 1,0-1-1,0 0 1,-1 0-1,0 0 0,0 0 1,-1-1-1,0 1 1,0-1-1,-1 0 1,0 0-1,-7 7 0,1-2 96,-1-1-1,-1 0 1,0-1-1,0-1 0,-1 0 1,-28 13-1,-12 6 262,23-12-252,0-1-1,-43 14 1,50-17 458,22-11-639,0 0-1,0 0 0,0 0 1,0 0-1,0 0 0,-1 0 1,1 0-1,0-1 0,0 1 1,-1-1-1,-2 1 1,-22 15-2442,25-15 2179,-1 0-1,1 0 0,0 0 1,0 0-1,0 0 0,0 0 0,0 0 1,0 1-1,1-1 0,-1 1 1,0-1-1,1 1 0,-1-1 1,1 1-1,0 0 0,-1 0 1,0 2-1,-1 9-448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13.35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35 369 308,'-33'3'5059,"32"-17"-4553,11 13-508,0 0 0,0-1 0,0 0 0,0 0 0,-1-1 0,1 0 1,14-7-1,-16 7 13,-8 3-11,23-9-13,35-19-1,-52 25 21,0 0-1,-1-1 0,0 0 0,0 0 0,0 0 0,0-1 1,0 1-1,-1-1 0,0 0 0,0-1 0,5-8 1,-5 5 11,0-1 1,0 1-1,-1-1 0,4-19 1,-6 24 51,-1 1 1,1-1-1,-1 0 0,-1 0 1,1 0-1,-1 1 0,1-1 0,-1 0 1,-1 0-1,1 1 0,-1-1 1,1 1-1,-4-6 0,2 5 129,1 1 0,-1-1 1,0 1-1,0 0 0,-1 0 0,-4-4 0,7 6-39,-16-4 180,16 6-337,0-1 1,0 1 0,0 0-1,0 0 1,0-1 0,0 1-1,0 0 1,0 0 0,0 0-1,1 0 1,-1 0-1,0 1 1,0-1 0,0 0-1,0 0 1,0 0 0,0 1-1,0-1 1,0 1 0,0-1-1,1 1 1,-1-1 0,0 1-1,0-1 1,1 1-1,-1 0 1,0-1 0,-1 2-1,-22 24 1,18-19-3,-9 11-153,-25 37-1,36-46 101,-1-1 0,1 1-1,1 0 1,-1 0 0,2 0-1,-1 1 1,1-1 0,-1 11-1,2-10 75,1 1 0,-1-1 0,2 1 0,-1 0 0,2-1 0,-1 1 0,1-1 0,1 0 0,0 0 0,8 19 0,-8-24-18,-1 0 0,1-1-1,0 0 1,1 1-1,-1-1 1,1 0 0,-1-1-1,1 1 1,0-1 0,1 0-1,-1 0 1,1 0 0,-1 0-1,1-1 1,0 0-1,0 0 1,0 0 0,0 0-1,0-1 1,0 0 0,0 0-1,0 0 1,1-1-1,7 0 1,-3 0 22,0 0 1,1-1-1,-1 0 0,-1 0 1,1-1-1,0-1 0,0 1 1,-1-2-1,12-5 0,11-11 160,-14 9-256,0-1 0,0-1 0,-1 0 0,-1-1 0,0-1 0,24-30 0,-20 13 52,-1-1-1,-2-1 1,22-59-1,-32 75 49,11-47 15,-15 49 48,-10 17 231,-10 12-310,12-9-45,0 1 0,1-1 0,-1 1 1,1 0-1,-6 9 0,8-11 29,1 0-1,0 0 0,-1 0 1,1 1-1,1-1 0,-1 0 1,0 1-1,1-1 0,0 0 1,-1 1-1,1-1 1,1 1-1,-1-1 0,0 0 1,1 1-1,0-1 0,-1 0 1,2 1-1,-1-1 1,0 0-1,0 0 0,1 0 1,0 0-1,0 0 0,0 0 1,0 0-1,0-1 1,0 1-1,1-1 0,-1 0 1,1 1-1,-1-1 0,1 0 1,0-1-1,4 3 1,2 1-34,0 0 1,0-1 0,1 0 0,0-1 0,-1 0 0,1-1 0,0 0 0,0 0 0,0-1 0,19 0-1,-6-3 15,0 0 0,0-1 0,33-10 0,-49 11 42,-1 0 1,1 0 0,-1-1-1,0 0 1,1 0 0,-1 0-1,-1-1 1,1 0 0,0 0-1,-1 0 1,0-1 0,0 1-1,0-2 1,-1 1 0,6-7-1,-10 11 15,1 0-1,0 0 0,-1 1 0,1-1 0,-1 0 0,1 0 1,-1 0-1,0 1 0,1-1 0,-1 0 0,0 0 0,1 0 1,-1 0-1,0 0 0,0 0 0,0 0 0,0 0 0,0 0 1,0 0-1,0 1 0,0-1 0,0 0 0,-1 0 0,1 0 1,0 0-1,0 0 0,-1-1 0,-2-3 297,3 4-309,0 0 0,-1 1 0,1-1 1,0 1-1,-1-1 0,1 0 0,0 1 1,-1-1-1,1 1 0,-1 0 1,1-1-1,-1 1 0,0-1 0,1 1 1,-1 0-1,1-1 0,-1 1 0,0 0 1,1-1-1,-1 1 0,0 0 0,1 0 1,-1 0-1,0 0 0,1 0 1,-1 0-1,0 0 0,1 0 0,-1 0 1,-1 0-1,-27 10-45,21-6 48,1 1-1,0-1 0,0 1 0,1 0 1,-11 12-1,15-15-11,-4 6 22,0-1 1,0 1-1,-8 16 1,12-19-65,1-1 1,0 0-1,0 0 1,0 1 0,0-1-1,1 1 1,0-1 0,-1 1-1,2-1 1,-1 0 0,1 6-1,1 1 73,0 1 0,1-1-1,0 0 1,0 1-1,1-1 1,1-1 0,8 16-1,-9-21-45,-1 1 0,1-1 0,0 0 0,1 0 0,-1 0 0,1-1-1,0 1 1,0-1 0,1-1 0,-1 1 0,1-1 0,0 0 0,0 0-1,8 3 1,-4-3-119,-1 0 0,1-1-1,-1 0 1,1-1 0,0 0 0,0 0-1,0-1 1,-1-1 0,1 1-1,0-1 1,11-4 0,-18 3-31,0-1-1,0 0 1,0 0 0,0 0 0,0 0-1,-1 0 1,0-1 0,0 1 0,0-1-1,3-7 1,-4 10 54,37-73-5828,-27 53 4302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08.5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0 262 68,'4'-40'1557,"17"-31"381,-9 34-1465,-8 28-381,0 0 1,0 0-1,1 0 1,1 1-1,-1 0 1,1 0-1,1 0 1,-1 1-1,1 0 1,1 0 0,7-6-1,-8 7-28,-6 5-59,0 1 0,0-1 1,0 0-1,0 1 0,0-1 1,0 1-1,0 0 0,0-1 1,0 1-1,0 0 0,0 0 1,0-1-1,0 1 0,0 0 1,0 0-1,0 0 0,0 0 1,1 0-1,-1 1 0,0-1 1,0 0-1,0 0 0,0 1 1,0-1-1,0 1 0,0-1 1,0 1-1,0-1 0,0 1 1,-1-1-1,1 1 0,0 0 1,1 1-1,26 29 305,-23-24-240,13 15 248,-1 1 1,-1 0 0,0 2 0,-2-1 0,19 50-1,-6-4 76,-3 2 0,-3 1 0,-3 1 0,-4 0 0,5 78 0,-4 58 2404,-9-173-2583,-6-36-281,2 3-1075,3-100-9217,-5 93 9435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14.8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63 43 328,'-19'-4'1459,"-24"-13"4751,70 28-5434,1 1-633,-1 2-1,-1 0 1,0 2-1,34 28 1,36 36-9,-78-72 2631,-35-21-2371,-158-105-258,162 108-266,1-1 0,-13-14 1,-5-5 1322,20 16-1755,71 34 1006,-46-14-329,19 9-161,0 1 0,-1 2 0,30 22 0,54 32-1046,-111-67 1012,-4-3 75,-1-1-1,0 0 0,0 0 0,1 1 0,-1-1 1,1 0-1,-1 0 0,1-1 0,-1 1 0,1 0 1,-1 0-1,3 0 0,-4-1-6,8 10 1438,-15-8-950,2 0-488,0 0 0,1 0-1,-1 1 1,1-1 0,0 1 0,-1 0-1,1 0 1,-3 4 0,-8 5-2,-14 10 39,0 0 0,2 1 0,-42 48 0,-14 28 132,83-98-118,-1 0 1,1 0-1,-1-1 1,1 1-1,-1 0 0,1-1 1,-1 1-1,1 0 1,-1-1-1,1 1 1,-1-1-1,0 1 0,0-1 1,1 1-1,-1-1 1,0 1-1,0-1 0,1 0 1,-1 0-1,0 1 1,0-1-1,0 0 1,-1 0-1,0-3-662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15.79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350 190 340,'1'-1'165,"1"0"-1,0 1 1,-1-1-1,1 0 1,-1 0 0,1 0-1,-1 0 1,1 0-1,-1 0 1,1-1-1,-1 1 1,0 0 0,0-1-1,0 1 1,0-1-1,0 1 1,0-1 0,0 0-1,0 1 1,-1-1-1,1 0 1,0 1-1,-1-1 1,0 0 0,1 0-1,-1 0 1,0 1-1,0-4 1,1 1-268,-1-2 259,1 0 0,-1 0 0,0 0-1,0 0 1,-1 0 0,0 0 0,0 0-1,0 0 1,-1 1 0,1-1-1,-2 0 1,1 1 0,-1-1 0,-3-6-1,4 9-101,0 0 1,-1-1-1,1 1 0,0 0 0,-1 0 0,0 0 1,0 0-1,0 1 0,0-1 0,0 1 0,-1-1 0,1 1 1,-1 1-1,0-1 0,1 0 0,-1 1 0,0-1 0,0 1 1,0 0-1,0 1 0,-6-1 0,4 1-71,1 1 0,-1 1-1,0-1 1,1 1 0,-1 0 0,1 0 0,0 0-1,0 1 1,0 0 0,0 0 0,0 0 0,0 1-1,1 0 1,-1-1 0,-4 7 0,-4 5-7,0 0 0,0 1 0,-12 21 0,21-30 72,1 0-1,-1 0 1,2 0 0,-1 1 0,1-1 0,0 1-1,0-1 1,1 1 0,0 0 0,0-1 0,1 16-1,1-20-56,-1 0 0,0 1-1,1-1 1,0 0 0,-1 0-1,1 0 1,0 0 0,1 0-1,-1 0 1,1 0-1,-1 0 1,1 0 0,0-1-1,0 1 1,0-1 0,0 1-1,0-1 1,1 0 0,-1 0-1,1 0 1,-1 0-1,1 0 1,0-1 0,0 1-1,0-1 1,0 0 0,0 0-1,0 0 1,0 0 0,0 0-1,0 0 1,5-1-1,-1 1-6,0-1-1,0 0 0,0 0 0,0 0 0,0-1 1,0 0-1,1-1 0,-2 0 0,1 0 0,0 0 1,0-1-1,12-6 0,-11 3 37,0 0 0,0 0 1,0 0-1,0-1 0,-1 0 0,-1-1 1,1 0-1,-1 0 0,6-10 0,1 0 118,7-12 257,7-22 2471,-32 56-3399,3-2 534,0 0-1,1 1 1,-1-1-1,0 0 1,1 1-1,-1-1 1,1 1-1,0 0 1,0-1-1,0 1 1,0 0-1,0 0 1,1 0-1,0 0 1,-1 5-1,-3 35 150,-11 171 391,15-213-540,0 3 77,0 1 0,0 0 0,0 0 0,-1 0 0,0 0 0,0 0 0,0-1 0,0 1 0,-3 5 0,1-5 75,0 0 0,-1-1 0,1 1 0,-1-1 0,0 0 0,-1 0 0,1 0 0,0-1 0,-1 1 0,0-1 0,0 0 0,-10 4 0,6-4-53,1 0-1,-1 0 1,0-1-1,0 0 1,-1 0-1,1-1 1,-12 0-1,-89 3 389,8-1-3197,95-3 2460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16.34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169 112 320,'6'-18'2654,"-16"-46"2985,10 63-5622,0 1-1,0-1 0,-1 1 0,1 0 0,0-1 1,0 1-1,-1 0 0,1 0 0,0-1 0,-1 1 1,1 0-1,-1 0 0,1-1 0,0 1 0,-1 0 1,1 0-1,-1 0 0,1 0 0,0 0 0,-1 0 1,1-1-1,-1 1 0,1 0 0,-1 0 0,1 0 1,0 0-1,-1 1 0,1-1 0,-1 0 0,-3-1 127,-23 18-149,7 8-50,8-12 42,2 0 1,0 0-1,1 1 0,0 0 1,-13 30-1,15-28 188,2 1 0,0 0-1,1 0 1,0 0 0,-1 25-1,5-37-121,0 0 1,0 1-1,0-1 0,1 0 0,0 0 0,0-1 1,0 1-1,0 0 0,1 0 0,0 0 0,0-1 1,0 1-1,0-1 0,1 1 0,0-1 0,0 0 1,0 0-1,0-1 0,1 1 0,-1 0 0,1-1 1,0 0-1,7 4 0,-5-4-44,0 0 1,1-1-1,-1 0 0,0 0 0,1-1 1,0 0-1,-1 0 0,1 0 0,0-1 1,-1 0-1,1-1 0,0 1 0,-1-1 1,1 0-1,-1-1 0,10-3 1,-8 3-4,-1 0 0,1-1 0,-1-1 0,1 1 0,-1-1 0,0 0 0,0-1 0,-1 0 0,1 0 0,-1 0 1,0-1-1,8-10 0,-5 3 85,-2 4-24,-1 1 0,-1-1 0,0 1-1,0-1 1,-1-1 0,0 1 0,0-1-1,-1 1 1,3-18 0,-5 16 7,0 0 0,-1 0-1,-1 0 1,1 0 0,-2 0 0,0 0 0,0 0 0,-1 1 0,0-1 0,-1 1 0,0 0-1,0 0 1,-1 0 0,-1 0 0,0 1 0,0 0 0,-1 0 0,-7-8 0,10 14-109,0 0 0,-1 0 0,1 0 0,0 0 0,-1 1 0,0 0 0,1 0 0,-1 0 0,0 0 0,0 1 0,0 0 0,0 0 0,0 0 0,0 1 0,0 0 0,-1 0 0,-7 1 0,10-1-197,1 1 0,-1-1 1,0 1-1,1 0 0,-1 0 0,0 0 0,1 0 0,0 0 0,-1 1 0,1-1 0,0 1 0,-1 0 0,1 0 0,0-1 0,0 1 0,0 0 1,1 1-1,-1-1 0,0 0 0,1 0 0,0 1 0,-1-1 0,1 1 0,0 0 0,0-1 0,0 1 0,1-1 0,-1 1 0,1 0 1,-1 0-1,1-1 0,0 1 0,0 3 0,0 28-3529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54.3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3126 39 136,'13'-29'1651,"0"20"-582,-49 18 2169,-72 16-3166,-157 58 0,208-64-267,-104 36 179,-727 226 862,318-113-312,26-6 197,84-31 74,397-116-889,75-30-12,42 0-126,130-83-266,-175 93 484,-1 0 0,0-1 0,0 1 0,0-2 0,8-7 0,-10 8-24,1 0 1,-1 0-1,2 0 1,-1 1-1,0 0 1,17-7-1,-20 10 50,1 0 0,-1 0 0,0 0-1,0-1 1,0 1 0,-1-1 0,1 0 0,3-4 0,-16 12-533,3 1 563,0 0 0,0-1 0,-1 0-1,0 0 1,-11 6 0,-34 27 45,25-24-64,2 0 1,0 2-1,0 0 0,-32 30 1,27-15-162,31-31 102,-3 16 94,15-9-44,1-1-1,0 0 1,0 0 0,0-2-1,1 0 1,-1 0-1,1-2 1,0 0-1,21 1 1,373 16-165,-328-12 7,-89-14 1591,2 3-1419,0 0 0,0 0 0,0-1 0,0 0 0,-7-8 1,-22-28 365,16 20-379,-20-30 1,-21-40-573,59 89 502,-7-7 147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4:58.20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17 4 396,'-16'-3'6370,"32"14"-4437,-10-8-1905,0 0-1,0 0 0,1-1 0,-1 0 0,1 0 1,-1-1-1,1 1 0,0-2 0,-1 1 0,11-1 1,16 3 43,970 198 816,42 5-748,-586-145 433,179 28-563,-487-65-279,-139-22 1957,-27-6-1135,-15-2-251,28 5-306,0-4-1043,0 3 996,1-1-1,-1 1 1,0 0 0,1-1-1,-6-3 1,6 5 77,0-1-99,-3 0 47,1 0 34,-1 0 0,1 0 0,0 0 0,0-1 0,0 1 1,0-1-1,1 0 0,-6-5 0,-5-6-15,-2 3-53,0 0 0,-1 2-1,0 0 1,0 0-1,-21-6 1,14 5 254,0-1-1,-24-15 1,38 20-208,0 0 0,0 1 0,-1 0 0,0 1 0,-15-5 0,40 29-493,21 2 672,0-1 0,1-2 0,56 20 0,-63-25-70,-1 0 1,50 34-1,-2-1-672,-65-38 750,-15-4-181,-24-3 165,-68 0-108,0 5 0,0 4 0,-148 37 0,167-26 52,60-10 380,13-10 208,9-12-111,3 4-568,-1-1 0,1 2 0,0-1 0,1 1 0,-1 1 1,1 0-1,18-6 0,-22 8-6,17-6-31,-1 0 0,0-2 0,-1 0 0,0-1-1,-1-2 1,0 0 0,-1-1 0,-1-1 0,0 0 0,-1-2-1,27-32 1,-42 47 1,-1 0 1,1-1-1,-1 1 0,0-1 0,0 0 1,0 1-1,0-1 0,0 0 0,0 0 0,-1 0 1,0 1-1,1-6 0,0-1-183,-1 6-8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01.202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 9 36,'39'-9'3752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03.22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2042 0 64,'0'0'5636,"-18"12"-5249,-1-4-343,0 0 0,1 1 1,0 1-1,0 1 1,-27 22-1,-39 24 85,-615 315 1288,195-105-940,184-122 292,214-100-355,60-28-44,30-12 107,-1 1-1,-23 13 1,38-18-466,16-15-389,-13 9 314,1 0 1,1 1-1,-1-1 0,1 1 0,-1 0 0,1-1 0,0 1 0,1 0 0,-1 1 0,5-5 1,47-36-699,-13 11 446,8-8 298,92-58 0,-92 66-97,-61 47 110,0-1 0,-2 0 1,0-1-1,0 0 0,-1-1 0,-19 12 1,-18 15-73,29-20 3,-10 10 11,-1-2 1,-1-2-1,-45 25 1,65-42 103,1 2 0,0-1 0,0 2 0,-14 12-1,26-21 56,511 17 184,-477-16-403,-18-1 83,0 0 0,29 7-1,-34-13 1746,-9 4-1664,-1-1 1,1 1-1,-1 0 0,1-1 0,-1 1 0,0 0 0,1-1 0,-1 1 0,0-1 0,0 1 1,0-1-1,0 1 0,0 0 0,-1-1 0,1 1 0,0-1 0,-1-2 0,-8-30 147,-2 12-326,0 1 0,-2 1 0,0 0 0,-32-36 0,28 35-160,9 10 530,0 0 1,0 0 0,-6-16-1,12 24-288,-8-18-3013,65 1-4193,-41 20 6794,10-3-59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07.08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 30 44,'-10'-29'7173,"1"42"-6153,8-12-964,12 22 154,2-8-73,1-1-1,0 0 1,0-1-1,1 0 1,1-1-1,0-1 0,1-1 1,0 0-1,24 10 1,27 7 478,79 22 0,-129-43-523,134 45 319,52 15-56,-28-13-674,313 136 0,-391-144 560,-7-3 270,150 91-1,-206-111-618,2-1-1,0-2 0,42 14 1,-78-32 129,0-1 1,0 1-1,0 0 1,0-1-1,0 0 1,0 1-1,0-1 1,1 1-1,-1-1 1,0 0 0,0 0-1,0 0 1,0 0-1,1 0 1,-1 0-1,0 0 1,0 0-1,0 0 1,2-1-1,-3 0 30,0 0 1,0 1-1,0-1 0,0 0 0,-1 1 1,1-1-1,0 0 0,0 0 1,0 1-1,-1-1 0,1 0 0,0 1 1,-1-1-1,1 0 0,0 1 0,-1-1 1,1 1-1,-1-1 0,1 1 0,-2-2 1,-36-33 460,7 13-697,0-1-1,-46-46 1,73 63 103,-1 0-1,1-1 0,0 1 1,1-1-1,-1 1 1,1-1-1,1 0 0,-1 0 1,1-1-1,-1-9 0,-1-3 6,2 0-1,-1-31 0,-4 9 189,5 35-107,-3-5-591,3 26 306,2-3 311,1-1 1,1 1-1,-1-1 1,2 1-1,-1-1 1,2 0 0,-1 0-1,10 19 1,5 1 248,29 40 0,-5-9-635,-8 1 754,-34-61-397,1 0 1,-1 1-1,1-1 0,-1 0 1,0 0-1,1 1 0,-1-1 1,0 0-1,0 1 0,0-1 1,0 0-1,0 1 0,0-1 1,0 0-1,-1 1 0,1-1 1,0 0-1,-1 1 0,1-1 1,-1 0-1,1 0 0,-1 0 1,0 2-1,-1-2 6,1 1-1,-1-1 1,1 1 0,-1-1-1,0 0 1,0 1-1,1-1 1,-1 0 0,0 0-1,0-1 1,0 1 0,0 0-1,0-1 1,0 1-1,0-1 1,0 1 0,0-1-1,0 0 1,0 0-1,-3 0 1,-54-4-27,39 2 29,-21 0 161,0-2 0,1-2 0,-1-2 0,2-2 0,-1-1 0,-43-19 0,81 29-156,1 1 0,0 0 0,0-1 0,0 0-1,0 1 1,0-1 0,0 0 0,0 1 0,0-1-1,0 0 1,0 0 0,0 0 0,0 0 0,0 0 0,1 0-1,-1 0 1,0 0 0,1 0 0,-1 0 0,1 0-1,-1-1 1,1 1 0,0 0 0,-1 0 0,1-1 0,0 1-1,0 0 1,0-2 0,0 0-22,1 0 0,0 0 0,0 0 0,0 0 0,0 1 0,0-1 0,1 0 0,-1 0 0,1 1 0,0-1 0,2-2 0,6-7-69,1 2 0,0-1 0,0 1-1,14-8 1,46-27-212,-44 29-150,0-1 0,30-26 0,-113 60-10506,42-12 9738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10.31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1315 1 248,'0'0'7022,"-15"9"-6921,-13 18 47,1 1 0,2 1 1,-28 42-1,-57 106 556,39-60-486,45-76-88,1 1 128,-62 75 0,-238 256 929,83-73 1121,224-276-2223,-16 19 76,-82 98-369,78-103 1546,42-72-1362,-2-10-156,1 1 1,18-77-1,-14 78-54,-5 30 194,0 0 0,0 0 0,1 0 0,0 1-1,7-15 1,-9 25-42,-11 46-1973,-1-5 2222,-2-1-1,-19 41 1,4-8-338,-13 36 1024,44-86-2142,-3-21 1400,23 11 217,13-9-423,-1-2-1,1-2 0,0-1 0,-1-2 0,45-10 0,-38 7 11,18 5 1272,-62-2-418,-8-15-690,-13-26-518,-12-60 475,23 63-157,-23-49 0,32 84 113,-1-1-1,0 1 0,0 0 0,-1 0 0,1 1 0,-1-1 0,-1 1 1,1 0-1,-1 0 0,0 1 0,-1 0 0,1 0 0,-1 0 0,0 1 1,0 0-1,0 0 0,-1 1 0,1 0 0,-1 0 0,-14-3 0,19 6 67,-10-4-1247,-7 49-8191,20-36 8163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14.660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44 78 40,'-7'-8'385,"1"-1"0,0 1 0,0-1 0,1-1 0,-4-9 0,4 5 2528,14 26-2061,2 5-591,25 25 532,-13-16-219,34 48 0,48 85-150,8-5-1,170 180 1,-163-215 138,31 34 198,-134-132-624,-1 1 0,-1 0 1,-1 1-1,19 43 1,-21-41 236,-10-22-160,-1-2-222,-1 0 1,0-1 0,1 1-1,-1-1 1,1 1 0,-1 0-1,1-1 1,-1 1-1,1-1 1,0 1 0,-1-1-1,1 0 1,0 1 0,-1-1-1,1 0 1,0 1-1,-1-1 1,1 0 0,0 0-1,0 1 1,-1-1-1,2 0 1,-1 0-56,-68-15 1104,-9 3-1086,33 6 112,0-2 1,0-2-1,-59-21 1,3-11-462,81 35 385,14 6 89,0-1 0,0 1 0,0-1 0,0 0 0,0 0 0,1 0 0,-1-1 1,1 1-1,-1-1 0,1 0 0,0 0 0,-3-3 0,35 34-952,39 29 864,-39-39 111,-11-5-55,1-1-1,0-1 0,1-1 0,0 0 0,0-2 1,1 0-1,29 6 0,-28-10-203,-4 0 176,-1 0-1,1 0 1,19 9-1,-32-11-52,1 1-1,-1-1 1,1-1 0,-1 1-1,1-1 1,0 0-1,10 0 1,-14-1 28,0 0 0,0 0 0,0 0 0,-1 0 0,1-1 0,0 1 0,-1-1 0,1 1 0,0-1 0,-1 0 0,1 1 0,0-1 0,-1 0 0,1 0 0,-1 0 0,0 0 0,1-1 0,-1 1 0,0 0 0,0 0 0,1-1 0,-1 1 0,0-1 0,-1 1 0,1-1 0,0 1 0,0-1 0,-1 0 0,2-3 1,1-5-72,-1-1 1,0 0 0,-1 0 0,0-19 0,6-280-1607,-4 256 1389,-3 53 315,-1-3-111,0 1 0,0-1 0,0 0 0,0 1-1,-1-1 1,-2-5 0,-56 84-214,33-53 275,0 0-1,-2-1 1,0-2 0,-2-1-1,-55 24 1,-80 33 96,165-75-62,-5 2 14,-1-1-7,9-2 312,317-138-892,-288 126 456,1 1 0,1 1 0,57-11-1,-67 17 228,-22 3 49,-14 1-219,9 2 18,0 0 0,0 0 0,-1 0-1,1 1 1,0-1 0,0 1-1,0 0 1,0 0 0,-3 3 0,5-4 22,0 0-16,-18 33 21,12-18 15,1 1-1,1 0 1,0 1 0,1-1 0,1 1-1,1 0 1,0 0 0,2 0 0,0 19-1,2 31 35,11 70-1,-11-129-2,12 51-47,-12-58-38,17 9-3895,-14-9 3241,5 2-1,2-10-1115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08.9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9 164,'-10'4'383,"-1"-1"-1,1 1 1,0 1 0,0 0-1,0 0 1,0 1 0,1 0-1,0 1 1,1 0-1,-10 9 2354,23-18-2433,101-22 680,29-6-604,-35 13-59,-98 16 222,12-1-2591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59.44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37 189 212,'9'-63'3341,"-8"51"-2530,-1 0 1,2 0-1,3-16 1,1-10 442,-2 14 729,-5 44-1611,-18 263-668,8 41 1196,11-322-989,1 11 248,-1-9-613,-1-10-1717,-28-97-4937,25 83 6251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5:59.8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45 185 136,'-5'-8'568,"0"0"0,1-1 0,0 1-1,0-1 1,-3-12 0,1 3 595,0 6-231,6 11-885,-1 0 0,1 0 0,-1 0 1,1-1-1,0 1 0,-1 0 0,1 0 1,0 0-1,0 0 0,0-1 0,-1 1 1,1 0-1,1 0 0,-1 0 0,0 0 1,0-1-1,0 1 0,1 0 0,-1 0 0,0 0 1,1 0-1,-1 0 0,1 0 0,0-2 1,1-1-14,1 1 1,-1-1 0,0 0 0,1 1 0,0 0 0,0-1-1,0 1 1,0 0 0,1 1 0,-1-1 0,1 0 0,-1 1-1,1 0 1,0 0 0,0 0 0,6-2 0,-4 2-80,1 0 0,0 0 0,0 1 0,0 0 0,-1 0 0,1 0 1,0 1-1,0 0 0,9 1 0,-9 0 37,-1 1-1,0 0 1,0 0 0,0 0-1,-1 1 1,1 0 0,0 0-1,-1 0 1,0 0 0,1 1-1,-2 0 1,1 0 0,0 1 0,-1-1-1,0 1 1,0 0 0,0 0-1,0 1 1,-1-1 0,0 1-1,0-1 1,-1 1 0,4 11-1,-4-9 35,0-1-1,0 1 1,-1 0-1,0 1 1,0-1 0,-1 0-1,0 0 1,0 0-1,-1 0 1,0 0-1,-1 0 1,1 0-1,-1 0 1,-1 0-1,0-1 1,0 1-1,-1-1 1,-4 8-1,0-5 51,-1 0-1,0 0 0,-1-1 0,0 0 1,0-1-1,-1 0 0,0-1 0,-21 11 1,8-5-361,23-12 206,-1 0-1,0 1 0,1-1 1,-1 0-1,0 0 1,1 1-1,-1-1 1,1 1-1,0-1 1,-1 1-1,1 0 1,0 0-1,-1 2 1,2-3-377,-1 1 0,1-1 0,-1 1 0,1 0 0,0-1 0,0 1 0,0 0 0,0-1 0,0 1 0,0 0 0,1 2 0,2 6-503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0.7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46 177 600,'0'0'465,"0"1"-277,-1-1-1,0 0 0,0 1 1,0-1-1,1 1 0,-1-1 0,0 1 1,0-1-1,1 1 0,-1 0 0,1-1 1,-1 1-1,0 0 0,1-1 1,-1 1-1,0 1 0,2-1-178,-1-1-1,0 1 1,0-1 0,0 1-1,1-1 1,-1 1 0,0-1 0,1 1-1,-1-1 1,0 0 0,1 1-1,-1-1 1,1 1 0,-1-1-1,0 0 1,1 1 0,-1-1-1,1 0 1,-1 0 0,1 1-1,-1-1 1,1 0 0,-1 0-1,1 0 1,-1 0 0,1 0 0,0 0-1,-1 0 1,1 0 0,-1 0-1,1 0 1,-1 0 0,1 0-1,-1 0 1,1 0 0,-1 0-1,1 0 1,-1-1 0,1 1-1,-1 0 1,1 0 0,-1-1-1,1 1 1,-1 0 0,1-1 0,0 1-1,0-1-3,3-1 86,0 1-1,-1-1 1,1 0 0,0-1 0,-1 1-1,0-1 1,1 0 0,-1 1 0,0-1-1,0-1 1,-1 1 0,1 0 0,-1-1-1,1 1 1,-1-1 0,0 0 0,0 0-1,-1 0 1,1 0 0,-1 0 0,0 0-1,0 0 1,0 0 0,-1 0 0,1-6-1,-2 5 2,1 1-1,-1 0 1,0 0-1,0-1 1,0 1-1,-1 0 1,0 0-1,0 1 0,0-1 1,-4-6-1,3 7-72,0 0-1,0 0 0,0 1 0,0 0 1,-1-1-1,1 1 0,-6-2 0,6 4-8,0 1-1,1 0 0,-1 0 0,0 0 1,1 0-1,-1 0 0,1 0 0,-1 1 1,1-1-1,0 1 0,0 0 0,-1 0 1,1 0-1,0 0 0,1 0 0,-1 0 0,0 0 1,1 1-1,-1-1 0,1 1 0,0-1 1,-2 5-1,0 0 9,0 0 0,0 0 0,1 0 0,0 0 0,0 1 1,0-1-1,0 11 0,3-8-31,-1-1-1,1 0 1,0 0 0,1 0 0,0 0 0,1 0 0,0 0-1,0-1 1,7 13 0,-7-16 2,0 1 0,0-1 0,1 0 0,0-1 0,0 1 0,0-1-1,1 1 1,-1-1 0,1 0 0,0-1 0,0 1 0,1-1 0,-1 0 0,10 3 0,-13-5 5,1 0 1,0-1 0,0 1-1,0-1 1,0 0-1,0 0 1,-1 0 0,1 0-1,0 0 1,0-1-1,0 1 1,0-1 0,-1 0-1,1 0 1,0 0 0,-1 0-1,1 0 1,0-1-1,2-1 1,2-3-1,0 1 0,0 0 0,-1-1 0,1-1 0,4-6 0,-1-1 41,-1-1-1,-1 0 0,-1-1 1,0 1-1,-1-1 0,0-1 1,-1 1-1,-1-1 0,2-22 1,-1-38 259,-5 76 12,-1 1-461,0 1 151,0-1-1,0 1 0,1-1 1,-1 0-1,0 1 1,1 0-1,-1-1 0,0 1 1,1-1-1,-1 1 0,1 0 1,-1-1-1,1 1 1,-1 0-1,1-1 0,-1 1 1,1 0-1,0 0 1,-1 0-1,1-1 0,0 1 1,0 0-1,-1 0 0,1 0 1,0 0-1,0 0 1,0-1-1,0 1 0,0 0 1,0 0-1,1 1 1,1 27-10,-1-22 10,1 0 0,0 0 0,0 0 0,0 0 0,4 8 0,-5-13-1,1 0 0,-1 0 1,0 0-1,1 0 0,0 0 0,-1 0 0,1 0 0,0-1 0,0 1 0,0-1 1,0 1-1,0-1 0,0 0 0,0 0 0,1 0 0,-1 0 0,0 0 0,1 0 1,-1 0-1,4 0 0,-3-1 15,0 1-1,1-1 1,-1 1 0,0-1 0,1 0 0,-1 0 0,1 0-1,-1-1 1,0 1 0,1-1 0,-1 0 0,0 0 0,0 0-1,1 0 1,-1 0 0,0-1 0,0 0 0,0 1 0,-1-1-1,1 0 1,0 0 0,-1-1 0,1 1 0,-1 0 0,0-1-1,0 0 1,0 1 0,0-1 0,0 0 0,0 0 0,-1 0-1,0 0 1,1-1 0,-1 1 0,1-4 0,1-62 1388,-5 68-1526,-2 9 68,-3 16 176,7-5 7,-1 2-126,2 1 1,0 0 0,1-1-1,1 1 1,8 32 0,-10-51-15,1 0 1,-1 1-1,1-1 1,-1 0 0,1 0-1,0 0 1,0 0-1,1 0 1,-1 0 0,0-1-1,1 1 1,0-1-1,-1 0 1,1 0 0,0 0-1,0 0 1,7 3-1,0-1-212,0-1-1,0 0 0,0-1 0,16 2 0,6 1-1358,-31-5 1469,0 1-1,-1-1 1,1 0-1,0 1 1,-1-1-1,1 0 0,0 0 1,-1 0-1,1 0 1,0 1-1,-1-1 1,1 0-1,0 0 0,0 0 1,-1-1-1,1 1 1,0 0-1,-1 0 1,1 0-1,0 0 1,-1-1-1,1 1 0,0 0 1,-1-1-1,1 1 1,-1 0-1,1-1 1,-1 1-1,1-1 0,-1 1 1,1-1-1,-1 1 1,1-1-1,-1 1 1,1-1-1,-1 1 1,0-1-1,1 0 0,-1 1 1,0-1-1,0 0 1,1 1-1,-1-1 1,0 0-1,0 0 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3.5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333 41 228,'0'0'1255,"11"-16"2911,-10 13-4446,4-17 4388,-13 25-3960,-109 120 124,77-87 236,14-13 115,-32 24-1,44-40-398,2-1-96,1 1 0,0 0 0,-15 15 0,9-8-582,8-12 2363,15-12-1872,0 0 0,0 0 0,1 0 0,0 1 1,0 1-1,0-1 0,17-10 0,19-20-132,24-36 177,56-56-148,-120 127 33,11-10-77,-22 25 65,4-8 47,-1-1 1,0 1-1,-1-1 0,1 0 0,-1 0 0,1 0 1,-13 5-1,-23 17 53,-18 32-602,31-31 319,-31 26 1,37-31 102,19-19 141,1 0 0,-1 0 1,1 0-1,-1 0 1,0-1-1,0 1 0,0-1 1,-1 0-1,-4 3 1,6-5 230,2 1-282,0-1 34,0 0-1,-1 0 0,1 1 0,0-1 0,0 0 1,-1 1-1,1-1 0,0 0 0,0 0 0,-1 0 1,1 1-1,0-1 0,-1 0 0,1 0 0,0 0 0,-1 0 1,1 1-1,0-1 0,-1 0 0,1 0 0,0 0 1,-1 0-1,1 0 0,0 0 0,-1 0 0,1 0 1,-1 0-1,1 0 9,0 0 1,0 0 0,0 0-1,0-1 1,0 1 0,-1 0-1,1 0 1,0 0-1,0 0 1,0 0 0,0 0-1,0 0 1,0 0 0,0 0-1,-1 0 1,1 0-1,0 0 1,0 0 0,0 0-1,0 0 1,0 0 0,0 0-1,-1 0 1,1 0-1,0 0 1,0 0 0,0 0-1,0 0 1,0 0 0,0 0-1,0 1 1,0-1 0,-1 0-1,1 0 1,0 0-1,0 0 1,0 0 0,0 0-1,0 0 1,0 0 0,0 0-1,0 1 1,0-1-1,0 0 1,0 0 0,0 0-1,0 0 1,0 0 0,0 0-1,0 0 1,0 0-1,0 1 1,0-1 0,0 0-1,0 0 1,0 0 0,0 0-1,0 0 1,0 0-1,0 1 1,0-1 0,0 0-1,0 0 1,0 0 0,10 5 187,0 0 1,1-1-1,18 6 0,3 1-126,-9-3-149,3 0 89,-1 2 0,0 1 0,38 22 0,35 20 206,-89-46-193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4.2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 47 404,'-5'0'424,"0"-1"-1,1 0 1,-1 0-1,0 0 1,0-1-1,1 0 1,-1 0-1,-7-4 1,4 2 1005,-5 5 296,7 0-1411,7-1 216,102-9-220,-66 3-276,38 1-1,-59-1 3,-15 4 92,-7 4 120,-1 1-242,0 0-1,0-1 0,0 1 0,-1-2 0,1 1 0,-1-1 0,1 0 0,-1-1 0,0 0 0,-13-1 0,-24 1 40,-43 6 59,87-6-87,-12 0 74,135-9-3246,-119 9 2280,10 9-3613,-16-9 3866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4.6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 18 52,'-15'7'4685,"31"-3"-3420,-5-2-1218,0-2 0,0 1 0,0-1-1,0-1 1,19-3 0,-27 4-19,16-3 979,-55 1-281,23 1-767,-1 0-1,0 0 1,0 2 0,0 0-1,-25 5 1,32-4 24,0-1-1,0 0 1,0 0 0,-1 0-1,-8-1 1,15 0-12,4 0 95,94-4-1152,-82 2 116,-1 0 1,0-1 0,0 0-1,0-1 1,14-6 0,-20 5 314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5.34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261 300 296,'0'0'1612,"4"-18"438,-9-36-51,4 41-1864,-1 0 1,2 0-1,-1 0 0,4-22 1,-3 29-86,0-1-1,0 1 1,0-1 0,-1 1 0,0-1-1,0 1 1,0 0 0,-1-1 0,0 1-1,-4-8 1,4 10-26,1 0 1,-1 0-1,-1 0 0,1 0 0,0 1 1,-1-1-1,0 0 0,0 1 0,0 0 0,0 0 1,-1 0-1,1 0 0,-1 0 0,1 1 0,-8-4 1,6 5 1,0-1 1,-1 1-1,1 0 1,-1 1-1,1 0 1,0-1 0,-1 2-1,1-1 1,0 1-1,-1-1 1,1 1-1,-9 4 1,-1 0 17,0 1 0,1 0 1,-15 10-1,26-15-60,0 1-1,1-1 1,-1 1 0,1 0 0,-1-1 0,1 1 0,0 0 0,0 0-1,0 1 1,0-1 0,0 0 0,0 1 0,1-1 0,-1 1 0,1 0-1,-1-1 1,1 1 0,0 0 0,0 0 0,0 0 0,1 0 0,-1 0-1,1 0 1,-1 4 0,2-3 18,0 0 0,0 0 0,0 0 0,0 1 0,1-1 0,-1-1 0,1 1 0,0 0 0,0 0 0,0-1 0,1 1 0,0-1 0,-1 0 0,1 1 0,6 4 0,13 9 30,0-1 0,1 0 0,27 13 0,34 22-170,-20 1 470,-59-47-301,0-1 1,-1 1-1,0 0 0,0 0 1,0 0-1,-1 0 0,0 1 0,0-1 1,0 1-1,-1 0 0,3 8 1,-4-10-47,-1-1 0,0 1 1,-1-1-1,1 1 1,0-1-1,-1 1 0,0-1 1,0 0-1,0 1 0,0-1 1,-1 0-1,1 0 0,-1 0 1,0 0-1,1 0 0,-2 0 1,1 0-1,0-1 1,0 1-1,-1-1 0,1 0 1,-1 1-1,0-1 0,0 0 1,0-1-1,0 1 0,-3 1 1,-3 2 31,1-1-1,-1 0 1,0-1 0,0 0-1,0 0 1,0-1 0,0 0 0,-1-1-1,-9 1 1,1-2 121,10 1-85,1-1 0,-1 0 0,0 0 0,1-1 0,-13-3 0,18 4-40,0-1 0,0 0 0,-1 0-1,1 0 1,0 0 0,0 0 0,0-1 0,1 1-1,-1-1 1,0 1 0,0-1 0,1 1-1,-1-1 1,1 0 0,0 0 0,-1 0-1,1 0 1,0 0 0,0 0 0,0 0-1,0 0 1,1-1 0,-1 1 0,0-3-1,0-2-25,0-1 0,0 1-1,1-1 1,0 0-1,0 1 1,1-1-1,0 0 1,0 1-1,1-1 1,0 1-1,0 0 1,1 0-1,0-1 1,0 2 0,1-1-1,5-8 1,-2 4-363,1 1 0,0 0 1,1 1-1,0-1 0,0 2 1,1-1-1,0 1 0,22-12 1,27-18-4208,-54 35 3902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5.8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178 65 136,'-14'-14'1476,"12"10"-1101,-1 0-1,1 0 1,-1 0 0,0 1-1,0-1 1,0 1 0,0 0-1,0 0 1,-1 0-1,0 0 1,-6-3 0,8 5-315,0 0 0,-1 0 1,1 0-1,-1 1 0,0-1 0,1 1 1,-1-1-1,0 1 0,1 0 0,-1 0 1,0 0-1,1 0 0,-1 1 1,1-1-1,-1 1 0,0-1 0,1 1 1,-1 0-1,1 0 0,-1 0 0,1 0 1,-3 2-1,1 0-47,0-1-1,0 1 1,0 0 0,0 0-1,0 1 1,1-1-1,-1 1 1,1 0 0,0 0-1,0 0 1,0 0 0,1 0-1,0 1 1,0-1 0,0 1-1,0-1 1,0 1 0,1 0-1,0 0 1,0 0-1,0-1 1,1 10 0,0-9-41,0 0 1,1-1-1,0 1 0,0 0 1,1-1-1,-1 1 0,1-1 1,0 1-1,0-1 1,0 0-1,1 0 0,-1 0 1,1 0-1,0 0 1,0-1-1,0 1 0,1-1 1,5 5-1,8 4 197,1 0-1,0-1 1,19 9-1,-3-2-74,-22-11-94,0 1 1,0 1-1,0 0 0,-2 0 1,16 17-1,-23-23-15,0 0 1,0 0 0,-1 0-1,1 1 1,-1-1-1,0 1 1,0 0 0,0 0-1,0-1 1,-1 1-1,1 0 1,-1 0 0,0 1-1,-1-1 1,1 0-1,-1 0 1,1 0 0,-1 1-1,0-1 1,-1 0-1,1 0 1,-2 7 0,0-8 61,0 1 1,0-1-1,0 0 0,0 0 1,0 0-1,-1-1 1,1 1-1,-1-1 0,0 1 1,1-1-1,-1 0 1,0 0-1,-1 0 0,1 0 1,0-1-1,0 1 1,-1-1-1,1 0 0,-1 0 1,1 0-1,-1 0 1,1-1-1,-1 1 0,0-1 1,-6 0-1,-1 0-98,0-1-1,0 0 1,1 0 0,-1-1-1,1 0 1,-1-1-1,-17-7 1,24 8-216,1 1 1,0 0-1,0-1 0,-1 0 1,1 0-1,0 0 0,0 0 1,1-1-1,-1 1 0,0-1 1,1 0-1,0 1 0,-1-1 0,1 0 1,0 0-1,1-1 0,-1 1 1,0 0-1,1-1 0,0 1 1,0 0-1,0-1 0,-1-6 1,-2-8-449,2 9 126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6.1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40 211 184,'-14'-7'910,"12"6"-446,-1 0-1,0 0 1,1-1 0,-14-10 6185,34-3-6109,100-25-7,-56 21-460,335-90 44,-368 106-138,-28 3 56,-24 3 109,15-2-298,0 1 1,1-1-1,-1 1 1,0 1-1,1-1 1,-13 7-1,16-7-264,0 1 0,0-1 0,0 1 0,1 0-1,0 0 1,-1 0 0,1 1 0,0-1 0,1 1-1,-1 0 1,1-1 0,-1 1 0,-1 5 0,0-1-1713,2 0 932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7.5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405 453 592,'0'0'4083,"9"10"-1728,-33-36-1146,-43-35-1,34 31-957,-4-6 81,1-2 1,-52-73 0,6-13 1003,60 89-999,21 34-461,-1 1-592,1 0 731,1 0-1,-1 0 1,1 1-1,-1-1 1,1 0 0,-1 0-1,1 0 1,-1 1-1,1-1 1,-1 0-1,1 0 1,0 1-1,-1-1 1,1 0-1,-1 1 1,1-1 0,0 1-1,-1-1 1,1 0-1,0 1 1,0-1-1,-1 1 1,1-1-1,0 1 1,0-1 0,0 1-1,0 0 1,-2 21 724,2-5-517,-5 19-202,2 1 0,2-1 1,1 1-1,10 71 0,-5-63-233,15 60-1,-18-84 468,-2-21-231,-1 1 0,1-1 0,0 1 0,0-1 0,0 0 0,0 1 0,0-1 0,-1 1 0,1-1 1,0 1-1,0-1 0,0 1 0,0-1 0,0 1 0,1-1 0,-1 1 0,0-1 0,0 1 0,0-1 0,0 0 0,0 1 0,1-1 0,-1 1 0,0-1 0,0 0 0,1 1 0,-1-1 0,0 1 0,1-1 0,-1 0 0,0 1 0,1-1 0,-1 0 0,0 0 1,1 1-1,-1-1 0,1 0 0,-1 0 0,1 0 0,-1 0 0,0 1 0,1-1 0,-1 0 0,1 0 0,-1 0 0,1 0 0,-1 0 0,1 0 0,-1 0 0,1 0 0,-1 0 0,1 0 0,-1 0 0,1-1 0,-1 1 0,0 0 0,1 0 0,-1 0 0,1-1 0,-1 1 1,0 0-1,1 0 0,0-1 0,1-1-6,0 1 0,-1 0 0,1-1 0,0 0 1,-1 1-1,1-1 0,-1 0 0,1 0 0,1-3 1,4-5-18,27-33-84,54-93-1,-62 91-184,2 2-1,51-61 1,-74 99 189,2-3-99,1-1 1,0 1-1,12-8 0,-18 14 139,14-6-279,-11 19 374,1 9 268,0-6-387,-1 1 1,-1 0 0,0 1-1,3 25 1,-7-40-109,0 0 0,1-1 0,-1 1 0,0-1 0,0 1 0,1-1 0,-1 1 1,1-1-1,-1 1 0,1-1 0,-1 1 0,0-1 0,1 1 0,0-1 0,-1 0 0,1 1 0,-1-1 0,1 0 0,-1 1 0,1-1 0,0 0 0,-1 0 0,1 0 0,-1 0 0,1 1 0,0-1 0,-1 0 1,1 0-1,0 0 0,-1 0 0,1-1 0,0 1 0,-1 0 0,1 0 0,0 0 0,-1 0 0,1-1 0,-1 1 0,1 0 0,-1 0 0,1-1 0,0 1 0,-1-1 0,1 1 0,-1 0 0,0-1 0,1 1 1,-1-1-1,1 1 0,0-2 0,1-10-954,2 4-34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0.46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751 127 556,'-36'-35'1688,"28"26"-1129,0 0 1,-1 1-1,0 0 1,0 0-1,-1 1 1,0 0-1,0 1 1,-1 0-1,-20-8 1,22 12-351,6 0-197,1 1 1,-1 0-1,0 1 1,1-1-1,-1 0 1,0 1 0,0-1-1,1 1 1,-1 0-1,0 0 1,0 0-1,0 0 1,1 1-1,-1-1 1,0 1-1,1 0 1,-1-1-1,0 1 1,1 0-1,-1 1 1,1-1-1,-1 0 1,1 1-1,-4 2 1,-1 1-13,1 0 0,-1 0-1,1 1 1,0 0 0,0 0 0,1 0 0,-1 1 0,1 0 0,1 0 0,-5 8-1,3-1 31,0-1 0,1 1-1,1 0 1,0 0 0,-3 20-1,3 1 24,2 0-1,1 0 1,2 0-1,6 41 0,33 142-16,1 16 56,-32-130 95,-6 0-1,-12 138 1,4-197-51,-2 1-1,-2-1 1,-3 0 0,-1-1 0,-20 46 0,26-75-16,-1-1 0,0 0 0,-1 0 0,0-1 0,-1 0 0,-1-1 1,0 0-1,0-1 0,-1 0 0,-1-1 0,0 0 0,0-1 0,-1 0 1,-18 8-1,16-9-58,8-3-22,0-1 0,0 0 1,0 0-1,-1-1 0,1-1 1,-1 1-1,-13 1 0,9-2-30,5-1-17,-1 0 0,0 0 0,0-1 0,-13 0 1,19-1-25,0 1 1,0-1 0,0 0 0,0 0 0,0 0 0,1 0 0,-1 0 0,0-1-1,1 1 1,-1-1 0,1 1 0,-1-1 0,1 0 0,0 0 0,0 0-1,0 0 1,0-1 0,-3-3 0,1-2-271,-1-1-1,2 1 1,-1 0-1,1-1 1,1 0-1,-1 0 0,1 0 1,1 0-1,0 0 1,0 0-1,1 0 1,0 0-1,1-1 1,-1 1-1,4-12 1,2-3-846,0 1-1,2 0 1,0 1-1,22-41 1,-14 33-83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09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117 153 48,'-4'-3'432,"0"1"0,1 0-1,-1 0 1,0 0 0,-1 1 0,1-1 0,0 1-1,0 0 1,-1 1 0,-8-2 0,5 4-100,0 1 0,-1-1 1,1 1-1,0 1 0,-14 7 0,22-10-297,1-1-1,-1 0 0,0 0 0,0 0 1,0 0-1,0 0 0,0 0 0,0 0 1,1 0-1,-1 1 0,0-1 1,0 0-1,0 0 0,0 0 0,0 0 1,0 0-1,0 1 0,0-1 1,0 0-1,0 0 0,0 0 0,0 0 1,0 0-1,0 1 0,1-1 0,-1 0 1,-1 0-1,1 0 0,0 0 1,0 1-1,0-1 0,0 0 0,0 0 1,0 0-1,0 0 0,0 0 1,0 1-1,0-1 0,0 0 0,0 0 1,0 0-1,0 0 0,-1 0 0,1 1 1,0-1-1,0 0 0,0 0 1,31-3 396,47-12-383,-76 15-17,499-140 355,-487 135-810,0 1 1977,-18 16-635,2-11-1110,-1 1 1,0-1 0,0 1 0,0-1 0,0 0-1,0-1 1,0 1 0,0 0 0,0-1-1,-5 1 1,-1-1-1180,1 0 0,0 1-1,0 0 1,0 1 0,-15 4 0,18-5 402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8.5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83 151 528,'-1'-1'104,"0"0"0,0 0 0,0 0-1,0 0 1,1 0 0,-1 0 0,1 0 0,-1-1 0,1 1 0,-1 0-1,1 0 1,-1-1 0,1 1 0,0 0 0,0-1 0,0 1 0,0 0-1,0 0 1,0-3 0,7-30 1437,1-9 702,-6 19-1402,-1 1 2682,-5 23-2380,-4 12-1374,6-6 248,0 0 1,-1 0-1,2 0 0,-1 1 0,1-1 1,0 1-1,1-1 0,-1 9 1,-1 12 163,-44 278 1950,45-298-2096,-13 204 1060,14-210-1513,0 32 1945,1-19-2677,-2-44-9441,-3 2 8512,4 7 923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8.94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75 219 760,'-56'-112'7109,"51"104"-6649,-7-15 855,12 22-1289,-1 0 1,1 1 0,0-1 0,0 0 0,0 0 0,0 0 0,0 0 0,0 0 0,0 0 0,0 0 0,0 0 0,0 1 0,0-1 0,0 0 0,1 0 0,-1 0 0,0 0-1,1 0 1,-1 1 0,0-1 0,1 0 0,-1 0 0,1 1 0,0-1 0,-1 0 0,1 0 0,7-5 1,1 0 0,-1 1 0,1 0 0,-1 1 0,1 0 0,1 0 0,-1 1 0,0 0 1,1 1-1,18-3 0,-7 2-17,1 2 1,0 0 0,40 4-1,-58-3-26,-1 1-1,0 0 1,1 0-1,-1 0 0,0 0 1,0 0-1,0 1 1,0-1-1,0 1 1,0 0-1,0 0 0,0 0 1,-1 0-1,1 1 1,-1-1-1,1 1 1,-1-1-1,0 1 0,0 0 1,-1 0-1,1 0 1,0 0-1,1 6 0,-1-5-10,-1 0 0,0 0 0,0 0 0,0 0 0,-1 0 0,1 0 0,-1 1 0,0-1 0,0 0 0,0 0 0,-1 0 0,1 0 0,-1 1 0,0-1 0,-1 0 0,1 0 0,-1-1 0,-1 6 0,-8 6 54,-1 1 0,0-1-1,0-1 1,-2 0 0,-19 16 0,26-24 67,-14 14-231,0 0 1,2 2 0,-19 27 0,36-47-36,0-1 1,1 1-1,0 0 1,-1 0-1,1 0 1,0 0-1,0 0 1,0 0-1,0 0 1,1 0-1,-1 0 1,0 0-1,1 0 0,-1 1 1,1-1-1,0 0 1,0 0-1,0 1 1,0-1-1,0 0 1,1 4-1,0-6 8,-1 1 0,0 0-1,1-1 1,-1 1 0,1 0-1,-1-1 1,1 1 0,-1-1-1,1 1 1,-1 0 0,1-1-1,0 0 1,-1 1 0,1-1-1,0 1 1,-1-1 0,1 0-1,0 1 1,-1-1 0,1 0-1,0 0 1,0 0 0,-1 0-1,1 1 1,1-1 0,11 0-1094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09.7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14 301 428,'-3'3'205,"-7"9"4674,10-12-4757,1 1 0,0 0 1,0-1-1,-1 1 0,1 0 1,0-1-1,0 1 0,0-1 1,0 0-1,0 1 0,0-1 1,0 0-1,0 1 0,1-1 1,37-31 109,-32 26-232,1 0 1,-1 0-1,-1-1 1,1 1-1,-1-2 1,0 1-1,0-1 0,-1 1 1,0-2-1,0 1 1,-1 0-1,0-1 1,0 0-1,-1 0 1,0 0-1,2-9 1,-3 13 61,-1 0 1,-1 0-1,1 0 1,-1 0 0,1-1-1,-1 1 1,0 0-1,-1 0 1,1 0 0,-1-1-1,1 1 1,-1 0-1,-1 0 1,1 0 0,0 0-1,-1 0 1,0 1-1,0-1 1,0 0-1,-1 1 1,1 0 0,-1-1-1,-3-2 1,5 5-53,-1 0 1,1 0-1,-1 0 0,1 0 1,-1 1-1,0-1 0,0 1 1,1-1-1,-1 1 0,0 0 1,1-1-1,-1 1 0,0 0 1,0 0-1,0 0 0,1 1 1,-1-1-1,0 0 0,1 1 1,-1-1-1,0 1 0,1-1 1,-1 1-1,0 0 0,1 0 1,-1 0-1,1 0 1,-1 0-1,1 0 0,0 0 1,-2 2-1,-2 1-9,1 0 0,0 0 0,0 0 0,0 0 0,0 1 0,1 0 0,0-1 0,-4 8 1,4-5-12,1-1 0,0 1 1,0-1-1,0 1 1,1 0-1,0 0 0,0 0 1,0-1-1,1 1 1,0 0-1,1 0 0,0 0 1,0 0-1,0 0 1,1-1-1,-1 1 0,2 0 1,-1-1-1,1 0 1,0 1-1,0-1 0,1 0 1,0-1-1,0 1 1,0-1-1,1 1 0,-1-1 1,1 0-1,6 4 1,-5-5 7,0-1 0,0 1 1,0-1-1,1-1 0,-1 1 1,1-1-1,0 0 0,-1 0 1,1-1-1,0 0 0,0 0 1,0 0-1,0-1 0,0 0 1,0-1-1,0 0 0,-1 0 1,1 0-1,0-1 0,0 1 1,-1-2-1,1 1 1,-1-1-1,0 0 0,1 0 1,-1-1-1,-1 0 0,7-4 1,-4 1 6,0 0 1,0-1 0,0 0-1,-1 0 1,0 0 0,-1-1-1,0 0 1,0 0 0,-1-1-1,0 1 1,-1-1 0,0 0-1,0 0 1,-1-1 0,-1 1-1,3-22 1,-5 17 26,0 0-1,-2 1 0,-3-17 1,0-15 844,5 44-608,-5-4 432,1 0-1197,3 15 116,3 0 292,-1 0 1,2 0-1,-1 0 1,1 0-1,0 0 1,1 0-1,0-1 1,9 14-1,-11-19 86,0 0 0,0 0 0,1 0 0,-1 0 0,1-1 0,0 1 0,0-1 0,0 0 0,0 0 0,0 0 0,0 0 0,0 0 0,1-1 0,-1 0 0,1 1 0,-1-1 0,1 0 0,-1-1 0,1 1 0,0-1 0,-1 1 0,1-1 0,0 0 0,4-1 0,-2 0-40,0 0 0,1 0 1,-1-1-1,0 0 1,0 0-1,0-1 1,0 1-1,0-1 1,-1 0-1,1-1 1,7-5-1,-11 6 124,1 1 0,-1-1 0,0 1 0,0-1 1,1 0-1,-2 0 0,1 0 0,0 0 0,-1 0 0,1 0 0,-1 0 0,0-1 0,0 1 0,0 0 0,-1-1 0,1 1 0,-1-1 0,1 1 0,-1-1 0,-1 1 1,1-1-1,-1-5 0,1 7 36,0 1 0,-1-1 1,1 0-1,0 0 0,-1 0 0,1 0 1,-1 1-1,0-1 0,1 0 1,-1 1-1,0-1 0,0 0 1,0 1-1,-2-3 0,2 4-87,1 0-1,-1 0 1,1 0 0,-1 0-1,1 0 1,-1 0-1,1 0 1,-1 1-1,1-1 1,-1 0-1,1 0 1,0 0 0,-1 1-1,1-1 1,-1 0-1,1 0 1,0 1-1,-1-1 1,1 0 0,0 1-1,-1-1 1,1 1-1,0-1 1,-1 0-1,1 1 1,0-1 0,0 1-1,0-1 1,-1 1-1,1-1 1,0 1-1,-15 46-180,13-35 131,0-1-1,1 0 1,0 1 0,1-1-1,0 1 1,0-1 0,2 1-1,-1-1 1,2 0 0,-1 1 0,2-1-1,-1 0 1,1-1 0,1 1-1,0-1 1,0 0 0,1 0-1,1 0 1,7 8 0,-10-14-168,0 0-1,0-1 1,1 1 0,-1-1 0,1 0 0,0 0-1,0-1 1,0 0 0,8 3 0,47 10-3321,-57-15 3221,0 0-1,0 1 0,0-2 1,0 1-1,0 0 1,0-1-1,0 1 0,0-1 1,0 0-1,0 0 1,0 0-1,0 0 0,0-1 1,-1 1-1,1-1 0,0 0 1,3-3-1,5-6-1085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13.2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161 54 504,'0'-5'661,"-1"3"-565,0-1-1,0 1 1,-1 0-1,1-1 1,-1 1-1,1 0 1,-1 0-1,0 0 1,0 1-1,0-1 1,0 0-1,0 1 1,0-1-1,0 1 1,-1 0-1,1-1 1,0 1-1,-1 0 1,1 0-1,-1 1 1,-4-2-1,-8-2 185,0 1 0,-21-2-1,-11 6 3810,52 8-2955,28 34-867,-33-42-250,6 6 73,-3-2-6,0-1 0,0 0-1,0 0 1,1 0 0,0-1 0,0 1 0,0-1-1,8 5 1,-11-7-68,36 20 334,1-2 0,1-1 0,46 14 0,-70-25-354,-12-5 186,1 0 0,-1 0 0,1-1 0,0 1 0,0-1 0,6 1 1,-34 13 133,4-6-291,0 1-1,1 0 1,-36 26-1,8-4 58,40-28-35,0 2 0,0-1 1,1 1-1,-7 7 0,-22 19 77,27-26 1472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13.97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38 54 348,'-4'-2'496,"-25"-17"3498,25 4-648,30 20-3030,0-2-1,0-1 1,26-1 0,32-9 115,-33 4-517,54-12 0,-103 16 389,-7 0-96,1 1 0,-1 1 0,1-1-1,-1 0 1,1 1 0,0 0 0,0 0 0,0 1 0,0-1 0,0 1-1,0-1 1,0 1 0,-3 5 0,-6 4 20,1 0 0,-17 23 0,2 0 37,11-16-48,1 1 0,-14 26-1,-20 69 553,18-37-784,24-52 424,3-7-2184,42-61-11997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14.7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237 54 208,'-12'-14'2300,"9"12"-1944,-7-6 2415,19 3-1008,-1 3-1860,-1 0 95,1 0-1,-1 1 0,0-1 1,1 2-1,0-1 0,13 2 1,22-2-29,3 1-138,-45 0 96,-1 0-42,1-1 123,-1 1 1,0-1-1,1 0 0,-1 1 0,0-1 0,0 1 0,0-1 0,1 0 0,-1 1 0,0-1 0,0 1 0,0-1 1,0 0-1,0 1 0,0-1 0,0 0 0,0 1 0,0-1 0,-1 1 0,1-1 0,0-1 0,-29 4 28,0 1 0,-33 8 0,-42 3-198,68-10 113,30-2 66,0-1 0,-1-1 0,1 1 0,0-1 0,-1 0 0,1-1 0,0 1 0,-1-1 0,1 0 0,-11-4 0,-2-1 175,18 6-132,-12-6 92,15 9-105,0-1 0,0 1-1,-1 0 1,1 0-1,-1 0 1,1 0 0,-1 0-1,0 1 1,0-1-1,0 4 1,12 43-194,-13-40 220,0 0 0,-1-1-1,0 1 1,0-1 0,-1 1 0,0-1 0,0 1 0,-1-1 0,-1 0 0,0 0 0,-8 15-1,11-23 88,1-1-126,0 1 0,0-1 0,0 1 0,0-1-1,0 1 1,0-1 0,0 1 0,0-1-1,0 1 1,-1-1 0,1 1 0,0-1-1,0 0 1,0 1 0,-1-1 0,1 1-1,0-1 1,-1 0 0,1 1 0,0-1-1,-1 0 1,1 1 0,-1-1 0,1 0 0,0 1-1,-1-1 1,1 0 0,-1 0 0,1 0-1,-1 1 1,1-1 0,-2 0 0,8-4 245,-1 0 1,0 1-1,1-1 0,0 1 1,-1 0-1,10-2 1,52-21-408,-58 23 117,0 1 0,0 0-1,0 0 1,0 1 0,0 1-1,0-1 1,1 1-1,-1 1 1,0 0 0,0 0-1,0 1 1,0 0 0,0 0-1,-1 1 1,1 0 0,-1 1-1,1 0 1,-1 0-1,10 7 1,-15-8-49,0 0-1,0 1 1,0-1 0,0 1-1,0-1 1,-1 1 0,1 0 0,-1 0-1,0 0 1,-1 0 0,1 0-1,0 0 1,-1 0 0,0 1-1,1 5 1,-1-3 127,-1-1 0,1 1 0,-1 0 0,0-1 0,-1 1 0,0 0 0,0-1 0,0 1 0,-3 7 0,2-10-52,-1 0 0,1 0 0,-1-1 0,1 1 0,-1-1 0,0 0 1,0 0-1,-1 0 0,1 0 0,-1 0 0,1-1 0,-1 0 0,0 0 0,0 0 1,0 0-1,0 0 0,0-1 0,-1 1 0,-3 0 0,-7 1-77,0 0 0,0-1 0,0 0-1,-17 0 1,30-3-61,-1 1 0,1-1 1,-1 1-1,1-1 0,0 0 0,-1 0 1,1 0-1,0 0 0,0-1 0,0 1 0,0-1 1,-3-1-1,-14-11-6794,11 8 5141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18.37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87 116,'2'-6'374,"-1"0"0,0-1 0,0 1 0,0-1 0,0 1 0,-1-1 0,-1-6 0,1 12-361,0-2 429,-6-21 4924,4 34-5373,0 1-1,1-1 1,0 1-1,0-1 0,2 1 1,-1-1-1,3 12 0,0 21 4,0 193-150,-1-97 484,-2-138-429,0-1-1,1 1 1,-1-1 0,0 1-1,0-1 1,0 1-1,0 0 1,0-1 0,-1 1-1,1-1 1,0 1-1,0-1 1,0 1 0,0-1-1,-1 1 1,1-1-1,0 1 1,0-1 0,-1 1-1,1-1 1,0 1-1,-1-1 1,1 1 0,-1-1-1,1 0 1,0 1-1,-1-1 1,1 0 0,-1 1-1,1-1 1,-1 0 0,1 0-1,-2 1 1,2-1-33,-1 0 1,0-1-1,1 1 1,-1 0-1,0 0 0,1-1 1,-1 1-1,1 0 1,-1-1-1,0 1 1,1-1-1,-1 1 1,1-1-1,-1 1 0,1-1 1,-1 1-1,1-1 1,0 0-1,-1 1 1,1-1-1,0 1 1,-1-1-1,1 0 1,0 0-1,0 1 0,-1-2 1,-2-8-537,0-1-457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18.99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53 226 44,'-5'0'245,"1"-1"0,-1-1 0,1 1 0,-1-1 0,1 1 0,0-1 0,0 0 0,0-1 0,-4-2 0,5 4 145,1-20 1674,9-29 214,-7 41-2213,1 1 1,0-1 0,0 1-1,1-1 1,0 1-1,1 0 1,0 0 0,0 0-1,1 0 1,-1 0 0,9-11-1,-9 15-64,-3 2-1,1 1-1,0 0 1,0-1-1,0 1 1,0 0-1,0 0 1,0 0-1,0 0 1,0 0-1,0 0 1,1 0-1,-1 0 1,0 0-1,1 1 1,-1-1-1,0 0 1,1 1-1,-1-1 0,1 1 1,-1 0-1,1-1 1,-1 1-1,1 0 1,-1 0-1,1 0 1,-1 0-1,1 0 1,-1 0-1,3 1 1,18 2 7,1 0 1,-1 2 0,1 1 0,-1 0-1,-1 2 1,0 1 0,31 16 0,-48-23-5,0 1 0,0-1 1,0 1-1,-1 0 0,1 1 1,-1-1-1,1 0 0,-1 1 1,0 0-1,0 0 0,-1 0 1,1 0-1,-1 0 1,0 0-1,0 1 0,0-1 1,-1 1-1,0-1 0,1 1 1,-2 0-1,1 0 0,0 7 1,-1-5 0,0-1 1,-1 1-1,0 0 1,0 0-1,0-1 1,-1 1-1,0 0 1,0-1-1,-1 0 1,1 1-1,-2-1 1,1 0-1,0 0 1,-9 9-1,-14 13 93,0-1 0,-2-1-1,-1-1 1,-32 20-1,-57 52 121,112-91-245,-4 5-972,45-16-6533,-31 3 8112,14-3-1146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20.0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71 204 188,'-12'9'5792,"41"-14"-5539,-27 4-291,27-13 186,-27 13-141,0 0 0,0 0 0,0-1 0,0 1 0,0 0 0,0-1-1,-1 1 1,1-1 0,0 0 0,-1 1 0,0-1 0,1 0 0,-1 0 0,0 0 0,0 0 0,0 0 0,0 0 0,0 0 0,1-3 0,0-1 14,0-1 0,-1 1 0,1 0 0,-1 0-1,0-9 1,-1 13 48,0-1 0,-1 0-1,1 0 1,-1 0 0,0 1-1,0-1 1,0 0 0,0 1-1,0-1 1,-1 1 0,1-1-1,-1 1 1,0 0 0,1 0-1,-1-1 1,0 1 0,0 0 0,0 1-1,-1-1 1,1 0 0,0 1-1,-5-3 1,-2 0 18,0-1 0,0 2 0,0-1 1,-17-3-1,24 7-71,1 1 0,0-1 0,-1 0 0,1 0 0,0 1 0,0-1 0,0 1 0,-1-1 0,1 1 0,0 0 0,0-1 0,0 1 0,0 0 0,0 0 0,0 0 0,0-1 0,0 1 0,-1 2 0,-13 16 96,11-9-135,0-1 0,1 1 1,0 0-1,1 0 0,0 0 1,1 0-1,0 0 0,0 0 1,1 0-1,0 1 0,1-1 1,0 0-1,1 0 0,0 0 1,0 0-1,7 15 0,-5-15 60,1-1-1,0 0 0,1 0 0,0-1 0,0 1 0,1-1 0,0-1 1,0 1-1,13 9 0,-17-15-42,-1 0 1,1 0-1,0 0 1,-1-1-1,1 1 0,0-1 1,0 0-1,0 0 1,0 0-1,0 0 1,1-1-1,-1 1 1,0-1-1,0 0 0,0 0 1,0 0-1,1 0 1,-1 0-1,0-1 1,0 1-1,0-1 0,0 0 1,0 0-1,0 0 1,0 0-1,0-1 1,0 1-1,0-1 1,-1 0-1,1 0 0,-1 0 1,1 0-1,-1 0 1,4-5-1,10-12 7,-2 0-1,0-1 1,-1 0-1,-1-1 1,-1-1-1,-1 0 1,0 0-1,-2-1 1,-1 0-1,-1 0 1,-1-1-1,3-25 1,-6 24 640,-3 28 386,1 2-1036,-1 1 0,1-1 0,0 0-1,1 0 1,-1 0 0,3 7-1,-3-9-24,1 0 0,0 0 0,0 0 0,0 0 0,0 0 0,0-1 0,1 1 0,-1 0 0,1-1 0,0 1 0,0-1 0,0 1 0,0-1 0,0 0 0,0 0 0,1 0 0,-1 0 0,1 0 0,-1-1 0,1 1 0,0-1 0,-1 1 0,5 0 0,-2-1 21,0 0-1,0 0 1,0 0 0,0-1-1,-1 0 1,1 0-1,0 0 1,0 0-1,0-1 1,0 0 0,0 0-1,6-3 1,60-24 61,-57 21 2,-12 6 35,-1 0 0,1 0 0,-1 0-1,1-1 1,-1 1 0,0 0 0,0-1 0,0 1-1,0-1 1,0 1 0,0-1 0,0 0 0,0 1-1,0-1 1,-1 0 0,1 0 0,-1 1 0,0-1-1,1-3 1395,-2 5-1462,1 0 0,0-1 0,-1 1 0,1 0 0,0-1 1,-1 1-1,1 0 0,-1 0 0,1 0 0,0-1 0,-1 1 1,1 0-1,-1 0 0,1 0 0,-1 0 0,1 0 0,-1 0 1,1 0-1,0 0 0,-1 0 0,1 0 0,-1 0 0,1 0 1,-1 0-1,1 0 0,-1 0 0,1 0 0,0 0 0,-1 1 1,1-1-1,-1 0 0,1 0 0,0 1 0,-1-1 1,-3 4 21,1 0 1,0 0-1,0 1 1,0-1-1,0 1 1,1-1 0,0 1-1,0 0 1,0 0-1,-1 6 1,0-3-46,-1 2 2,0 0 0,1 0 0,0 0 0,1 0 0,0 1 0,0-1 0,1 18 0,1-22-11,1 0 0,0 0 1,0 0-1,0-1 0,1 1 0,-1-1 1,1 1-1,1-1 0,-1 0 0,1 0 1,0 0-1,0 0 0,1 0 0,4 5 1,-5-7 29,0-1 0,0 1 0,1-1 1,-1 0-1,1 0 0,-1 0 0,1-1 0,-1 1 1,1-1-1,0 0 0,0 0 0,0 0 1,0-1-1,0 1 0,0-1 0,-1 0 1,8 0-1,7-2 100,0 0-1,24-6 1,-32 6-105,-3 0 12,0 0-1,1 0 1,-1-1 0,0 0-1,0 0 1,-1-1-1,1 0 1,-1 0-1,0-1 1,0 1 0,0-1-1,0-1 1,5-5-1,-9 6-26,1 0-1,-1-1 1,0 1-1,0 0 0,0 0 1,-1-1-1,0 1 1,0-1-1,0 0 0,-1 1 1,1-1-1,-2 0 1,1 1-1,0-1 0,-1 1 1,0-1-1,-1 1 1,1-1-1,-1 1 1,-4-10-1,2 4-428,52 23-10890,-30-11 10371,-11-1 222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32.95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336 0 208,'3'2'3077,"-4"-1"-3020,1 0 1,0-1 0,0 1-1,-1 0 1,1 0 0,-1-1-1,1 1 1,0 0 0,-1 0-1,0-1 1,1 1 0,-1-1 0,1 1-1,-1 0 1,0-1 0,1 1-1,-1-1 1,0 1 0,1-1-1,-1 0 1,0 1 0,0-1-1,-1 1 1,-24 15 224,0-2 1,-31 14-1,41-21-119,1 2 0,0 0 0,1 1-1,-22 18 1,1-1-186,-22 27 169,54-52-137,1 0 127,-1 0-1,1 1 0,-1-1 0,1 0 1,0 1-1,0-1 0,0 1 0,1 0 0,-4 5 1676,11-6-1783,0-1 0,0 1 0,0 0 0,-1 1 0,1-1 0,-1 1 0,1 0 0,-1 1 0,0-1 0,4 5 0,28 15-12,-15-11-50,-2 0 0,0 2 0,0 0 0,-1 1 1,18 18-1,-20-18 52,0-2 0,1 0 0,20 10 1,-21-9 65,-13-11-26,0 1 0,0-1 0,-1 1 0,1 0 0,-1 0 0,1 0 0,-1 1 0,2 4 0,-4-8 43,-1-1-120,1 1 1,0-1 0,-1 0-1,1 1 1,-1-1-1,1 1 1,0-1-1,-1 1 1,1-1-1,-1 1 1,0 0-1,1-1 1,-1 1 0,0 6 3223,-1-22-2862,1 13-339,-1 0 0,0 0 0,1 0 0,-1 0 0,0 0 0,0 0 0,-1 0 0,1 0 0,0 0 0,-1 1 0,1-1 0,-1 0 0,1 1 0,-1-1 0,-1 0 0,-35-26 43,32 24-52,-37-26-27,-102-78-492,125 85 352,17 19 86,1 0 0,-1 1 0,0 0 0,0-1 0,0 1-1,-1 0 1,1 0 0,-1 1 0,0-1 0,-4-1 0,-13-14 125,9 0-3409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0.1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9 52,'-15'1'9136,"13"-11"-5658,-7 54-2859,7-3-411,1 0 0,2 0 0,12 73 1,2 51-391,-9-72 566,1 34 53,-7-120-370,0-2-1718,4-37-9820,-1 30 10389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34.0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136 110 32,'-6'4'756,"11"-4"-4,26-17-118,3-7-518,39-21-1,-50 35-73,-22 9-8,0 1 0,1-1 0,-1 1 0,1-1 1,-1 0-1,0 0 0,0 1 0,1-1 0,-1 0 0,0 0 0,0 0 0,0-1 1,0 1-1,0 0 0,1-2 0,-1 1 9,-1 4-39,0 0 0,-1 0-1,1 0 1,-1 0 0,0 0 0,1 0 0,-1 0 0,0 0 0,0 0 0,0 0 0,0-1 0,0 1 0,0 0 0,-3 1 0,2 1 11,-19 25 309,-49 52 0,10-13 233,50-55-462,-1-2-1,0 1 1,-1-2-1,0 1 1,0-2 0,-18 11-1,2 4 114,7-4-95,18-19-271,6-4 77,13-12 73,29-20 33,-13 12-22,-2-1 0,32-32 0,-17 6-51,-35 37 49,1 1 1,0 0-1,0 1 0,1 0 0,1 1 1,0 0-1,16-9 0,-28 19 16,-1 0 0,1 0 1,-1 0-1,1-1 0,-1 1 0,1 0 0,-1 0 0,1-1 0,-1 1 0,1 0 1,-1-1-1,1 1 0,-1-1 0,0 1 0,1 0 0,-1-1 0,0 1 0,1-1 1,-1 1-1,0-1 0,0 1 0,1-1 0,-1 1 0,0-1 0,0 0 0,0 1 1,0-1-1,0 1 0,0-1 0,0 1 0,0-1 0,0 1 0,0-2 0,0 1-61,0-1 109,-15 14-379,-17 8-191,18-12-106,-1 1 0,-22 20 0,-14 19-1443,41-38 1466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34.7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158 60 420,'-16'0'347,"13"0"5,-16-4 1485,11 3-1653,1 0 0,-1 0-1,1 1 1,-1 0 0,1 1 0,-1-1-1,0 2 1,1-1 0,0 1 0,-1 0-1,1 0 1,0 1 0,-13 7 0,17-9 560,5-3-719,-2 1-20,0 0 1,0 0 0,1 1 0,-1-1-1,0 1 1,0-1 0,1 0 0,-1 1 0,0-1-1,1 0 1,-1 1 0,1-1 0,-1 1-1,1-1 1,-1 1 0,1-1 0,-1 1-1,1 0 1,-1-1 0,1 1 0,0-1 0,173-37 442,-156 33-337,-11 3-31,0 0-1,0 0 1,0 1-1,12-1 1022,-24 0-1087,-1 1 0,0 1 0,1-1 0,-1 1-1,-7 1 1,-8-1-41,1 1 0,-1 2 0,0 0 0,-34 10 0,34-8-158,41-7 444,-2 1-255,-1-1-1,0 0 1,24-8 0,-24 6-365,0 0 0,0 2 0,25-2 0,-41 4 2,14 13-3346,-7-3 1434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35.4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145 0 220,'-11'10'6469,"13"-8"-6469,0-1 0,0 0 0,0 0 0,0 0 0,1 0 0,-1-1 0,0 1 0,0-1 0,1 1 0,-1-1 0,0 0 0,1 0 0,-1 0 0,1 0 0,-1 0 0,0 0 0,1-1 0,2 0 0,14-1 83,-17 2-54,13 0 11,-23 0 170,-60 5-212,51-4 94,0 0 0,0 0 0,-30 8 0,19-6 651,23-3-510,20 0-212,13-2-87,51-9 0,-10 1 47,-34 4-195,-33 6 269,-25 11-6,-145 14 42,138-14-88,28-11 1,-11 14-330,13-13 202,0 0-1,0-1 0,0 1 1,1 0-1,-1 0 0,0 0 1,1 0-1,-1 0 1,0 0-1,1 0 0,-1 0 1,1-1-1,0 1 0,-1 0 1,1 0-1,0-1 0,-1 1 1,1 0-1,0-1 0,0 1 1,0-1-1,-1 1 0,1-1 1,0 1-1,0-1 0,0 1 1,0-1-1,0 0 0,0 0 1,1 1-1,30 2-2575,-30-3 2687,10-2-827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38.2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153 142 64,'-7'-34'1485,"-12"-18"1250,19 51-2591,-1 0-1,1-1 1,0 1-1,-1 0 1,1 0-1,-1 0 1,1 0-1,-1 0 0,1 0 1,-1 0-1,0 1 1,1-1-1,-1 0 1,0 0-1,0 0 1,-1 0-1,-11 21 465,-19 33-408,23-40-121,0 0 0,-10 23 1,13-23-46,1 0 0,0 0 0,0 0 0,2 1 0,0 0 0,0 0 1,1 0-1,1 0 0,0 0 0,1 0 0,1 0 0,0 0 0,1 0 0,0 0 1,1 0-1,9 25 0,-9-32-3,-1-1 0,2 1 0,-1-1 1,1 0-1,0 0 0,0 0 0,0-1 0,1 1 0,0-1 1,0 0-1,12 8 0,-13-10-30,1-1 0,-1 0-1,1 0 1,0 0 0,0-1 0,0 1 0,0-1-1,0 0 1,0-1 0,0 1 0,0-1 0,0 0-1,0 0 1,0-1 0,0 1 0,0-1 0,6-2-1,7-1-67,-11 2 40,0 1 0,1-1 0,-1 0 0,0-1 0,-1 0 1,1 0-1,0-1 0,-1 1 0,0-1 0,0-1 0,0 1 0,7-7 0,-12 9 23,1 0-1,-1 0 1,1 0 0,-1 0-1,0 0 1,0 0 0,1 0-1,-1 0 1,-1 0-1,1 0 1,0-1 0,-1 1-1,1 0 1,-1-1 0,1-3-1,-3-37-99,0 20 143,1 20-19,1 1 0,-1 0-1,0 0 1,0 0 0,0-1-1,0 1 1,0 0-1,0 0 1,0 0 0,-1 0-1,1 0 1,-1 1 0,1-1-1,-1 0 1,-2-1 0,-28-20 320,27 21-347,0 1 1,0-1-1,0 1 1,0 1-1,0-1 0,0 1 1,0 0-1,-1 0 0,1 0 1,0 1-1,0-1 0,0 1 1,0 1-1,0-1 0,-7 4 1,5-3-78,-14 6-126,-9 2 170,28-10 33,-14 4 17,19-8-54,10 1-72,-13 3 92,29-12-64,-27 11 89,0 1 0,0-1 0,0 0 0,0 0 0,0 0-1,0 0 1,-1 0 0,1 0 0,0 0 0,-1-1 0,1 1-1,2-3 1,0 0 11,-12 14-89,8-10 28,0 0 0,0 0 1,0-1-1,1 1 0,-1 0 0,0 0 1,0 0-1,0-1 0,0 1 1,0 0-1,0 0 0,0 0 0,0-1 1,0 1-1,0 0 0,0 0 0,0-1 1,0 1-1,0 0 0,0 0 1,-1 0-1,1-1 0,0 1 0,0 0 1,0 0-1,0 0 0,0-1 1,0 1-1,-1 0 0,1 0 0,0 0 1,0 0-1,0 0 0,0-1 0,-1 1 1,1 0-1,0 0 0,0 0 1,-1 0-1,42 5 161,-38-5-128,20 1-63,-12 3 87,-9-3 40,32 12 225,-30-4-309,1-1 1,-1 0-1,12 13 1,-7-10 158,-8-10-88,5 24 100,-16 27 21,7-49-141,0 0-1,0 0 1,-1 0 0,0 0-1,1 0 1,-1-1-1,0 0 1,0 0 0,-1 0-1,-4 1 1,7-2 45,-5 2-7,1 0 1,-1-1-1,-1 0 1,-12 2-1,18-4 68,-40-2 242,37 1-315,1-1 1,0 1 0,0 0-1,0-1 1,0 0 0,0 0 0,0 0-1,0-1 1,1 1 0,-1-1-1,1 0 1,0 0 0,-6-6-1,1-2 71,0 0 0,-12-22-1,16 25-255,-3-6 93,1 1 0,0-1 1,1 0-1,1 0 0,0-1 0,1 0 1,1 1-1,-1-18 0,2 24 56,1-1-1,0 0 1,0 0 0,1 0-1,0 1 1,1-1-1,0 0 1,0 1 0,1-1-1,0 1 1,1 0 0,-1 0-1,2 0 1,9-14-1,2 1-217,-15 19 170,0 0 0,1-1 0,0 1 0,-1 0 0,1 0 0,0 0 0,0 0 0,0 1 0,0-1 0,0 0 0,1 1 0,-1-1 0,0 1 0,1 0 0,-1 0 0,1 0 0,-1 0 0,1 0 0,4 0 0,42-15-253,-41 12 282,1 1 0,-1 0 0,1 0 0,0 1 0,0 0 0,12 0 0,-20 2-4,0 0 0,0 0-1,-1 0 1,1 0 0,0 0-1,-1 0 1,1 0 0,0-1-1,-1 1 1,1 0 0,0 0-1,-1 0 1,1-1 0,0 1-1,-1 0 1,1-1 0,0 1-1,-1-1 1,1 1 0,0-1-1,-2 13 14,1-10 759,-30 0-1456,-2 4 835,31-6-156,-17 5 66,10-8 9,6 1-72,-1 1 0,0-1 1,1 1-1,-1 0 0,0-1 0,0 1 1,0 1-1,0-1 0,1 0 1,-1 1-1,0-1 0,0 1 0,0 0 1,-1 0-1,1 0 0,0 1 1,0-1-1,1 1 0,-1-1 0,0 1 1,0 0-1,-5 2 0,-15 10 101,18-12-4,16-9-186,69-31-149,-67 29 241,-27 38-1581,13-26 1132,-9 9-2614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41.4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96 104 68,'0'0'2064,"0"-1"-1912,0 0 0,-1-1 0,1 1 0,0 0 0,0 0 1,0 0-1,-1 1 0,1-1 0,-1 0 0,1 0 0,0 0 0,-1 0 0,0 0 0,0-1 0,-19-2 935,10 2 5,13-2-951,5 1-137,0 0 0,0 1 0,0 0 0,17-3 0,14-4 231,-37 8-219,-1 1 6,0-1 0,1 0 0,-1 1 0,0-1-1,0 1 1,0-1 0,0 1 0,0 0 0,1 0 0,-1-1 0,0 1 0,0 0 0,1 0-1,-1 0 1,0 0 0,2 0 0,14-2 210,-4-2-318,-12 4 46,4-3 13,14-4-60,7-2 256,-25 9-81,-11 6-123,-1-1 64,0 0 0,0-1 0,-1 0 0,1 0 0,-1-2 0,0 1 0,0-2 0,0 0 0,-14 0 0,6 1 242,18-1-90,0 0 0,0-1-1,0 0 1,0 1 0,0-1-1,0 0 1,0 0 0,-1 0-1,1 0 1,0-1 0,0 1 0,0-1-1,0 1 1,0-1 0,-3-1-1,3 4-168,0-1-1,0 1 1,0 0 0,0 0-1,0 0 1,1 0-1,-1 0 1,1 0-1,-1 1 1,1-1-1,0 0 1,-2 4-1,-1 12-170,1-1-1,0 1 1,2 0-1,0 1 0,0-1 1,3 18-1,-1 9 1939,21-51-1746,-11-4-88,-1 0-1,1 0 1,1 1 0,0 0-1,0 1 1,1 1 0,0 0-1,26-11 1,-36 17 32,2 1-8,-4 0 27,0 0-1,0 0 1,0 0 0,0 0-1,0 0 1,0 0-1,0 0 1,0 0-1,0 0 1,0 0 0,0 0-1,0 0 1,0 1-1,0-1 1,1 1-1,33 27-35,16 14 494,-48-38-445,1 0-1,-1-1 1,0 1 0,-1 0 0,1 1 0,-1-1 0,1 0 0,-1 1 0,-1-1 0,1 1 0,1 6 0,4 10 108,-5-19-147,-1 0 0,0 1 0,0-1 0,0 1 0,0 0 0,-1-1 0,1 1 0,-1 0 0,1 4 0,-1-2 50,0 0-1,-1-1 0,1 1 1,-1-1-1,0 1 1,0-1-1,0 0 0,-1 1 1,0-1-1,1 0 0,-1 0 1,-1 0-1,1 0 0,-1 0 1,1-1-1,-1 1 1,0-1-1,0 0 0,-1 0 1,1 0-1,-1 0 0,1 0 1,-1-1-1,0 1 0,-8 2 1,-61 33 869,64-35-644,1-1 1,0 1-1,-1-2 0,1 1 0,-1-1 1,0 0-1,-12-1 0,-59-6 807,43-6-166,36 12-880,1 0 0,-1 0 1,1 0-1,-1 0 0,1 0 1,-1 0-1,0 0 0,1 0 0,-1 0 1,1 0-1,-1 0 0,1-1 1,-1 1-1,1 0 0,-1 0 0,1-1 1,-1 1-1,1 0 0,0-1 1,-1 1-1,1 0 0,-1-1 0,1 0 1,-1 0 5,1 0 0,0 1 0,0-1 0,0 0 0,0 0 0,0 1 0,0-1 0,0 0 0,1 0 0,-1 1 0,0-1 0,0 0 0,0 0 0,1 1 1,-1-1-1,1 0 0,-1 1 0,0-1 0,1 0 0,-1 1 0,2-2 0,2 0-48,-1 0 0,1 0 0,0 0-1,0 0 1,1 1 0,-1 0 0,0 0 0,0 0 0,1 0 0,-1 1 0,1-1-1,-1 1 1,0 0 0,1 1 0,-1-1 0,7 2 0,11 5-149,40 6 0,-56-13 181,-1 1 0,0 0-1,0-1 1,1 0 0,-1 0 0,0-1 0,0 1-1,1-1 1,-1 0 0,0-1 0,0 1 0,0-1-1,8-4 1,36-20 19,-42 21 11,-1 0 0,0 0-1,-1-1 1,1 1 0,7-12-1,-11 15-20,0-1 0,0 0 0,0 0-1,0 0 1,-1 0 0,0 0 0,1 0-1,-1 0 1,0 0 0,-1 0 0,1 0-1,0-1 1,-1 1 0,0 0 0,0-6 0,-3-13-167,3 18 158,0 0 0,0 0 0,-1 0 0,0 0 0,0 1 0,0-1 0,0 0 0,0 0 1,-1 1-1,0-1 0,0 1 0,0-1 0,0 1 0,0 0 0,-1-1 0,1 1 0,-1 1 1,0-1-1,0 0 0,0 1 0,0-1 0,-1 1 0,-3-2 0,-9-7-21,0 1 0,-1 1 0,0 1 0,-18-7 0,28 14 3,0 1 0,0-1 0,0 1 0,0 0 0,0 1 0,0 0 0,0 0 0,1 0 0,-1 1 0,0 0 0,-8 4 0,2-2 51,10-3-34,0 0-7,-11 5 22,11-4 62,3-2-74,-1 1 0,1-1-1,-1 1 1,1-1 0,-1 0-1,0 1 1,1-1 0,-1 0-1,1 1 1,-1-1 0,0 0-1,1 0 1,-1 0 0,0 1-1,1-1 1,-1 0 0,0 0-1,1 0 1,-2 0 0,-2-10-57,0-1 0,1 1 0,0 0 0,-2-17-1,-7 0 65,10 25-56,-1-13-13,6 12-1175,31-14 0,19-5 1242,23-9 51,-45 20-230,-25 9 174,0-1-1,1 1 1,0 1 0,-1-1-1,1 1 1,11-1 0,-13 2-33,5-2-1,8-7-137,-16 8 146,-14 14-139,-102 10 759,98-18-725,0-1-1,0-1 1,0-1 0,-18 1-1,31-3 115,-13 1-429,15 6 372,0 0 1,0-1-1,-1 1 0,-5 11 0,-1 11 107,-2 14 214,10-43-237,0 30-175,12-35 538,-11 4-361,16-11-67,2 3-116,2 1 150,-4 7 106,-14 1-100,0-1 1,1 1 0,-1 0 0,0 0 0,1 1 0,-1-1 0,0 1 0,0-1 0,1 1-1,-1 0 1,0 0 0,0 1 0,4 1 0,14 10-92,-4-4 208,-1 1 0,21 17 0,-19-20-59,-16-6-35,0-1-1,-1 0 0,1 1 1,0-1-1,-1 1 0,1 0 0,-1 0 1,1-1-1,-1 1 0,1 0 1,-1 0-1,1 0 0,-1 1 0,2 1 1,-3-3 0,14 16-208,-2 8 88,-12-22 125,1-2 4,0 1 0,-1-1 0,1 1 0,0 0 0,-1 0 0,1-1 0,-1 1 0,1 0 0,-1 0-1,1 0 1,-1 0 0,0-1 0,1 1 0,-1 0 0,0 0 0,0 0 0,1 0 0,-1 0 0,0 0 0,0 0 0,0 0 0,0 0 0,0 0 0,-1 0 0,1 0-1,0 0 1,0-1 0,-1 1 0,1 1 0,-13 27-51,10-25 14,0 0 0,0-1 0,-1 1 0,0-1 0,1 0 0,-1 0 0,-5 3 1,-2 2 74,7-6-623,0 1-1,0-1 0,-1-1 1,1 1-1,0 0 1,-1-1-1,1 0 1,-1 0-1,1-1 1,-1 1-1,0-1 1,-5 0-1,-16 3-2201,17 0 1055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44.15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455 464 236,'12'27'12734,"-23"-40"-12502,-33-39-282,-3 1 1,-68-57-1,93 87 213,0 0-1,-21-28 1,26 29-110,-18-16-16,24 25-60,0 0-1,0-1 0,1 0 0,-11-17 1,-5 0-160,12 15-136,12 12 169,1 4 133,0 0 0,1 0-1,-1 1 1,0-1 0,1 0-1,0 0 1,-1 0 0,1 0-1,0 1 1,0-1 0,0 0 0,0 0-1,1 1 1,-1-1 0,1 0-1,1 4 1,9 51 303,18 77 312,-18-66-688,-9-48 106,1 0-1,1 0 0,1 0 1,1 0-1,13 31 0,6-1 100,-24-48-142,14 19 176,-14-20-139,0-1 0,0 0 1,0 0-1,0 0 0,0 0 0,-1 0 1,1-1-1,0 1 0,0 0 0,0 0 1,0 0-1,-1-1 0,1 1 1,0 0-1,0-1 0,0 1 0,-1-1 1,1 1-1,0-1 0,-1 1 0,1-1 1,1-1-1,11-10-112,-1-1 0,0 0-1,-1-1 1,-1 0 0,14-22 0,-13 17 215,13-21-15,-2-1 0,17-48 0,-22 48-358,2 0-1,30-48 1,-46 85 199,0 0 1,0 0-1,0 0 1,1 0-1,6-5 1,-10 9 41,1-1 0,-1 1 0,1-1 0,-1 1 0,1 0 0,0-1 0,-1 1 0,1 0 0,0-1 0,-1 1 0,1 0 0,0 0 0,-1 0 0,1 0 0,0 0 0,-1 0 0,1 0 0,0 0 0,-1 0 0,1 0 0,0 0 0,-1 0 0,1 0 0,0 0 0,-1 1 0,1-1 0,0 0 0,-1 1 0,1-1 0,0 0 0,-1 1 0,1-1 0,-1 1 0,1-1 0,-1 0 0,1 1-1,-1 0 1,1-1 0,-1 1 0,0-1 0,1 1 0,-1-1 0,0 1 0,1 0 0,-1-1 0,0 2 0,41 118 107,-28-74 258,-12-34-365,-9-14-2163,6 2 1650,-12-18-6906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45.47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27 120,'0'0'409,"-23"-26"8758,16 97-8917,-10 82 676,1-13-194,13-95-846,-2 59 473,5-91-246,1 0 0,0 0 0,1 0-1,1 0 1,6 21 0,-8-31 647,4 7-3728,-5-10 2804,1-1 0,4-52-7736,-8 30 6190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45.84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99 173 364,'-81'-72'4216,"80"71"-4077,0-1 0,-1 1 1,1-1-1,0 0 0,0 1 1,0-1-1,0 0 0,0 1 1,0-1-1,1 0 0,-2-3 1,-2-5 527,3 9-438,28-26 379,-15 21-613,0 0 0,0 1 1,1 0-1,-1 1 0,1 1 0,0 0 0,26-2 0,-20 3 7,0 2 0,0 0 0,0 1 0,0 1 0,19 4 0,-35-5 6,0 1-1,0-1 1,0 0 0,0 1-1,-1-1 1,1 1-1,0 0 1,-1 0-1,0 0 1,1 0-1,-1 0 1,0 1-1,0-1 1,0 1-1,0-1 1,-1 1 0,1 0-1,-1 0 1,0 0-1,0 0 1,0 0-1,0 0 1,0 0-1,0 0 1,0 5-1,0 3 62,0 0 0,0 0-1,-1 1 1,0-1 0,-1 0-1,-2 12 1,-1-12-88,0 0 1,0-1-1,-1 1 1,0-1-1,-1 0 0,0 0 1,-1-1-1,0 0 0,0 0 1,-1-1-1,-9 9 1,-31 39-66,23-28 49,23-25-41,-7 17-1949,9-20 1941,0 1 1,0-1 0,0 0-1,0 1 1,0-1 0,0 1 0,0-1-1,0 1 1,0-1 0,0 1-1,0-1 1,0 0 0,0 1 0,0-1-1,0 1 1,0-1 0,0 0 0,1 1-1,-1-1 1,0 1 0,0-1-1,0 0 1,1 1 0,-1-1 0,0 0-1,1 1 1,-1-1 0,0 0-1,0 1 1,1-1 0,-1 0 0,1 0-1,-1 1 1,0-1 0,1 0 0,-1 0-1,1 0 1,-1 0 0,0 1-1,1-1 1,-1 0 0,1 0 0,-1 0-1,1 0 1,-1 0 0,0 0-1,1 0 1,-1 0 0,1 0 0,-1-1-1,1 1 1,-1 0 0,0 0 0,1 0-1,-1 0 1,1 0 0,0-1-1,0 1 177,8-3-1210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46.69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69 260 1008,'-6'12'3829,"7"-12"-3781,0 0 0,0 0 0,1 0 0,-1 0 0,0 0 0,0-1 0,0 1 0,0 0 0,0-1 0,0 1 0,1-1 0,-1 1 0,0-1 0,0 0 0,-1 1 0,1-1 0,0 0 0,0 0 0,0 0 0,0 0 0,-1 0 0,2-1 0,16-23 173,-12 18-253,0-1 1,-1 1-1,0-1 1,-1 0-1,6-13 1,-4 2-48,-4 15 151,-1 1 0,1-1 0,-1 0 1,0 0-1,0-1 0,-1 1 0,1 0 1,-1 0-1,0 0 0,0 0 0,-1-7 1,1 9-20,-1 1 0,1-1 1,-1 1-1,1-1 0,-1 1 1,1 0-1,-1-1 0,0 1 0,0-1 1,0 1-1,0 0 0,0 0 1,0 0-1,0 0 0,0 0 1,0 0-1,-1 0 0,1 0 1,0 0-1,-1 0 0,1 0 1,0 1-1,-1-1 0,1 1 1,-1-1-1,1 1 0,-1 0 1,0-1-1,1 1 0,-1 0 0,1 0 1,-1 0-1,-1 0 0,-4 3-47,0-1-1,1 1 0,-1 0 0,1 0 1,0 1-1,0 0 0,0 0 0,1 0 1,-1 1-1,1 0 0,0 0 0,1 0 1,-1 1-1,1-1 0,0 1 0,0 0 1,1 0-1,0 1 0,-4 8 0,6-11 12,-1 1 0,1-1 0,0 0 0,0 0 0,0 1 0,0-1 0,1 0 0,0 1 0,0-1 0,0 1 0,0-1 0,1 0 0,0 1 0,-1-1 0,2 0 0,-1 0 0,0 1 0,1-1 0,0 0 0,0 0 0,0-1 0,1 1 0,-1 0 0,1-1 0,0 1 0,0-1 0,0 0 0,0 0 0,0 0 0,1-1 0,6 5 0,-6-5-18,0 0 0,1-1-1,-1 1 1,1-1-1,-1 0 1,1 0 0,0 0-1,0-1 1,-1 0 0,1 1-1,0-2 1,0 1 0,-1-1-1,6-1 1,4 0 28,-2-2 1,1 0-1,18-8 1,-25 9-30,-1 0 1,1 0 0,-1-1 0,0 0 0,0 0 0,-1 0 0,1 0 0,-1-1 0,0 0 0,0 0-1,0 0 1,-1 0 0,0-1 0,0 1 0,0-1 0,0 0 0,-1 0 0,0 0 0,-1 0 0,1 0-1,0-9 1,0 0 58,-1 0-1,-1-1 0,0 1 0,-1 0 1,0 0-1,-1-1 0,-7-22 1,8 36 767,-11-3-320,9 4-594,2 16-6,1-7 101,1-1 0,0 0 0,1 0 0,0 0 0,0 0 0,0-1-1,1 1 1,0 0 0,0-1 0,1 0 0,-1 0 0,1 0 0,1 0 0,-1 0-1,7 5 1,-9-9-48,0-1-1,0 1 0,0-1 0,1 1 1,-1-1-1,1 0 0,-1 1 0,1-1 0,-1-1 1,1 1-1,0 0 0,0-1 0,-1 1 1,1-1-1,0 0 0,0 0 0,-1 0 1,1 0-1,0 0 0,0-1 0,-1 1 0,1-1 1,4-1-1,3-2-59,0-1 0,-1 0 0,0 0 0,14-11-1,-11 7 29,-9 7 95,0-1-1,-1 1 1,1-1-1,-1 0 1,0 1 0,0-1-1,0-1 1,0 1 0,0 0-1,-1 0 1,1-1 0,0-3-1,11-45 129,-10 35 3832,-16 32-4089,8 12 242,-2 34 1,7-53-76,0-1 1,0 1 0,0 0 0,1-1 0,0 1 0,1-1 0,-1 0 0,2 1 0,-1-1-1,4 7 1,3 0-335,1 0-1,16 17 0,6 8-4513,-24-13-2559,-5-20 5921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47.9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104 24 1000,'-32'2'4864,"21"1"66,38 21-5158,-14-16 333,-1 0 0,19 17-1,-20-15-52,0-1 0,0-1-1,23 13 1,28 10 336,-60-30-235,8-4 2058,-31-5 496,7 4-3528,-3-3 762,0-2-1,1 1 0,0-2 1,-14-11-1,11 8 71,-39-21 0,29 17 48,-1 1 0,28 16-36,1-1 1,0 1-1,0-1 1,0 1-1,0-1 1,0 0-1,0 1 1,0-1 0,0 0-1,0 0 1,0 0-1,1 1 1,-1-1-1,0 0 1,0 0-1,1 0 1,-2-3-1,2 5-26,1-1 0,-1 0 1,0 0-1,0 0 0,0 0 0,1 0 0,-1 0 0,0 0 0,0 1 0,0-1 0,1 0 0,-1 0 0,0 0 0,0 0 0,1 0 0,-1 0 0,0 0 0,0 0 1,1 0-1,-1 0 0,0 0 0,0-1 0,0 1 0,1 0 0,-1 0 0,0 0 0,0 0 0,0 0 0,1 0 0,-1 0 0,0-1 0,0 1 0,0 0 0,1 0 1,-1 0-1,0 0 0,0-1 0,0 1 0,0 0 0,0 0 0,0 0 0,1-1 0,-1 1 0,0 0 0,0 0 0,0 0 0,0-1 0,0 1 0,0 0 1,0 0-1,0-1 0,0 1 0,0 0 0,0 0 0,0-1 0,0 1 0,0 0 0,0 0 0,0 0 0,-1-1 0,1 1 0,0 0 0,0 0 0,0 0 0,0-1 1,0 1-1,0 0 0,-1 0 0,1-1 0,50 19-43,-34-14-24,1 2-1,-1 0 1,-1 1-1,1 0 1,-1 1-1,17 13 0,-13-7-80,-9-7 167,-1 0 0,0 1 0,0 0 0,0 0 0,11 16-1,-15-20 2,0 0 0,0 0 0,0 0 0,1-1 0,-1 1 0,1-1 0,11 3 0,-16-5 283,-4 5-312,0 1 0,-1-1 0,1 0 0,-2 0 1,-6 7-1,4-4-7,-76 124 129,49-75-57,-2 7-152,88-115 165,-35 29-151,-8 9 21,0 1 0,0-1-1,-1-1 1,-1 1 0,0-1 0,0-1 0,8-27 0,8-20-9,-18 46 51,-1 1-305,-16 27 169,-12 30 85,-10 13 20,27-46 46,1 1 0,0 0 0,0 0 0,1 0-1,-6 23 1,-11 21-1890,16-47 353,0 1 0,-1-1 0,1 0-1,-2-1 1,-10 10 0,18-16 1494,-2 2-962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1.2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130 0 820,'-46'60'15430,"47"-60"-15429,-1 0-1,0 1 0,0-1 1,1 1-1,-1-1 0,0 0 1,1 1-1,-1-1 0,0 1 1,1-1-1,-1 0 0,0 0 1,1 1-1,-1-1 0,1 0 1,-1 0-1,1 1 0,-1-1 1,1 0-1,-1 0 1,1 0-1,-1 0 0,1 0 1,-1 0-1,1 0 0,-1 0 1,1 0-1,-1 0 0,1 0 1,22 0 63,-16-1 34,20-1 38,-1-1 0,1-2 0,40-12 0,20-3-437,-55 15 417,42-2 0,-72 7 197,-38-3-433,12 5 46,-1 1-1,1 1 1,0 2 0,-36 11-1,18-4-45,-81 29-499,91-29 813,25-9-187,0-1-1,0 0 0,-1 0 1,1-1-1,-1 0 0,-14 3 1,21-5-73,-6 5-45,6-5 115,1 0 1,0 0-1,0 0 0,0 0 1,0 0-1,0 0 1,-1 1-1,1-1 0,0 0 1,0 0-1,0 0 0,0 0 1,0 0-1,-1 0 1,1 0-1,0 0 0,0 0 1,0 1-1,0-1 0,0 0 1,0 0-1,0 0 1,-1 0-1,1 0 0,0 0 1,0 1-1,0-1 0,0 0 1,0 0-1,0 0 1,0 0-1,0 1 0,0-1 1,0 0-1,0 0 0,0 0 1,0 0-1,0 1 1,0-1-1,0 0 0,0 0 1,0 0-1,0 0 0,0 0 1,0 1-1,0-1 1,0 0-1,1 0 0,-1 0 1,0 0-1,0 0 0,0 1 1,0-1-1,13 1-4,-1-1 1,1 0-1,-1 0 0,1-1 1,-1-1-1,16-4 0,79-25-40,-61 17-71,83-25 62,-100 28 38,-25 10-1,-9 5-467,-1 1 370,0-1 1,-1 0-1,1 0 1,-1-1-1,1 1 0,-1-2 1,-10 4-1,-60 13 351,57-14-9,-6 0-253,-1-1 1,-49 1 38,61-6-758,22-2 790,0 0 1,0 1-1,0 0 1,14-2 0,3-1 60,230-55-1091,-229 57 1068,-4 0 456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53.0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501 212 300,'-38'-4'2341,"11"-4"3146,23 23-5109,3-16-221,6-13 342,-22 17 369,17-3-913,0-1 1,0 1-1,0-1 1,0 1 0,0-1-1,0 1 1,0-1-1,-1 1 1,1 0-1,0-1 1,0 1 0,0-1-1,-1 1 1,1 0-1,0-1 1,0 1 0,-1 0-1,1-1 1,0 1-1,-1 0 1,1-1 0,0 1-1,-1 0 1,1 0-1,-1-1 1,1 1 0,-1 0-1,-6 10-20,6-8 184,0-19-28,0 16-92,0 0-1,0-1 0,0 1 0,0 0 0,0 0 0,0 0 0,0 0 0,0 0 0,0 0 0,-1 0 0,1 0 0,0 0 0,-1 1 0,1-1 0,0 1 0,-1-1 0,1 1 0,-1-1 0,-1 1 0,2-1-5,0 1 1,0 0-1,0 0 0,0 0 0,0 0 0,0 0 1,0 0-1,0 0 0,0 1 0,0-1 1,0 0-1,0 1 0,0-1 0,0 0 0,0 1 1,0-1-1,0 1 0,0-1 0,0 2 0,1-2 23,0 0-1,0 0 0,0 0 0,0 0 0,0 0 0,0 0 1,0 0-1,0 0 0,0 0 0,0 0 0,0 0 0,0 0 0,0 0 1,0 0-1,0 0 0,0 0 0,0 0 0,1 0 0,-1 0 1,0 0-1,0 0 0,0 0 0,0 0 0,-10 5 2611,9-4-2625,-15-4-835,13 4-7,3-14 1354,-1 11-483,5 1-1546,-4 1 1520,0 0 0,1 0 1,-1 0-1,0 0 0,1 0 0,-1-1 1,0 1-1,0 0 0,1 0 0,-1 0 0,0-1 1,1 1-1,-1 0 0,0-1 0,0 1 1,0 0-1,1 0 0,-1-1 0,0 1 0,0 0 1,0-1-1,0 1 0,0 0 0,0-1 1,1 1-1,-1 0 0,0-1 0,0 1 0,0-1 1,0 1-1,0-18 195,0 15-213,-1-3-26,0 0 1,0 0-1,-1 0 1,1 1-1,-1-1 1,-1 0-1,-2-5 0,-8-23 88,-8-1 74,-11 26-184,15 7 76,0 0-1,-1 2 1,1 0-1,0 1 1,0 0 0,0 2-1,0 0 1,-24 8-1,35-9-31,-1 0 0,1 1 0,0-1 0,0 1 0,0 1 1,-7 4-1,11-7 7,0 1 1,0 0 0,0-1 0,0 1-1,1 0 1,-1 0 0,0 0 0,1 1-1,0-1 1,-1 0 0,1 0 0,0 1-1,0-1 1,0 1 0,1-1 0,-1 1-1,1-1 1,-1 1 0,1 4-1,0 1 15,-1-6 18,1 0 0,0 0 0,0 0 0,0 0 1,0 0-1,0 0 0,0 0 0,1 0 0,-1 0 0,1 0 0,-1 0 0,1 0 1,0 0-1,0 0 0,0 0 0,0-1 0,0 1 0,0 0 0,0-1 0,0 1 0,1-1 1,-1 1-1,1-1 0,-1 0 0,1 1 0,0-1 0,2 1 0,13 8-109,0-2 0,1 0 0,0 0 0,26 5 0,80 17 417,-121-30-293,25 6-123,0 2 0,0 0 0,45 22 0,-65-25 92,1 1 0,-1 0 0,-1 0 0,1 0 0,-1 1 0,0 0 0,-1 1 0,0 0 1,0 0-1,0 0 0,6 14 0,-10-19 18,0 0 1,-1 0 0,0 0-1,1 0 1,-1 0-1,-1 1 1,1-1 0,0 0-1,0 6 1,1 9 257,-2-15-254,0-1 1,0 0-1,0 1 1,-1-1-1,1 0 0,-1 0 1,0 1-1,1-1 1,-1 0-1,0 0 1,0 0-1,0 0 0,-1 0 1,1 0-1,0 0 1,-1 0-1,1-1 0,-1 1 1,0 0-1,1-1 1,-1 1-1,0-1 1,0 0-1,0 0 0,0 0 1,-3 2-1,-5 2 55,0-1-1,1 0 0,-1 0 0,-16 3 1,17-5 19,0-1 1,0 1 0,0-2 0,0 0-1,-1 0 1,1 0 0,0-1 0,0 0-1,0-1 1,0 0 0,-10-4-1,15 4-120,0 0-1,0 1 0,-1-2 0,1 1 0,0 0 0,1-1 0,-1 0 0,0 0 0,1 0 0,0 0 0,-1-1 0,1 1 0,1-1 0,-1 0 0,0 0 0,1 0 0,0 0 0,0 0 0,0 0 1,1-1-1,-1 1 0,1-1 0,-1-5 0,1 2 6,1 0-1,0 0 1,1 0 0,0 0 0,0 0 0,0 0 0,1 1 0,0-1 0,1 0-1,0 1 1,0 0 0,0 0 0,7-11 0,0 3 39,1 1 0,0-1 1,1 2-1,22-21 0,37-32-789,-70 66 637,0-1 1,0 0-1,0 1 1,0-1-1,0 1 0,-1-1 1,1 0-1,0 0 1,0 0-1,-1 1 1,1-1-1,-1 0 1,1 0-1,0 0 1,-1 0-1,0 0 1,1 0-1,-1 0 1,0 0-1,1-1 0,23 13-7743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6:53.92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214 33 868,'0'0'1020,"9"9"1706,-8-9-2701,0 1 1,-1-1-1,1 0 1,-1 1-1,1-1 1,0 0-1,-1 0 1,1 1-1,0-1 1,0 0 0,-1 0-1,1 0 1,0 0-1,-1 0 1,1 0-1,0 0 1,0 0-1,-1 0 1,1 0-1,0 0 1,-1 0-1,1 0 1,0-1-1,-1 1 1,1 0-1,0 0 1,-1-1 0,1 1-1,-1-1 1,1 1-1,0-1 1,22-9 186,34-20 960,-62 30-1015,-114 9 84,58-3-220,5-1 212,55-5-218,1 0 0,-1 0 0,1 0 0,-1-1 0,1 1 0,-1 0-1,1 0 1,-1 0 0,1 0 0,-1 0 0,1 0 0,-1 0 0,1 0 0,-1 0-1,1 0 1,-1 0 0,1 0 0,-1 1 0,1-1 0,-1 0 0,1 0-1,-1 0 1,1 1 0,-1-1 0,1 0 0,0 1 0,-1-1 0,1 0 0,-1 1-1,1-1 1,0 0 0,-1 1 0,1-1 0,0 1 0,0-1 0,-1 0 0,1 1-1,0-1 1,0 1 0,0-1 0,-1 1 0,1-1 0,0 1 0,0-1 0,0 1-1,0-1 1,0 1 0,0 0 0,0-1 0,0 1 0,0-1 0,0 1-1,1-1 1,-1 1 0,0-1 0,0 1 0,0-1 0,1 1 0,0 22 146,-10 101 1472,9-121-1590,-2 19 616,-3 7 410,23-37-885,0 0 0,1 2 0,0 1 0,0 0 0,32-3 1,-46 7-207,1 1 1,-1 1 0,0-1 0,0 1 0,1 0 0,-1 0 0,0 0 0,0 1 0,0 0 0,-1 0 0,1 0-1,0 0 1,-1 1 0,1 0 0,-1 0 0,0 0 0,0 0 0,0 1 0,0 0 0,-1-1 0,1 1 0,-1 1 0,5 6-1,-7-8 30,5 10 25,0-1 0,-1 1-1,4 14 1,-8-21-17,0-1 1,-1 1-1,1-1 0,-1 1 1,0-1-1,-1 1 0,1-1 1,-1 1-1,0-1 1,0 1-1,-2 5 0,-1-3-17,1 0 0,-1-1-1,0 1 1,-1 0 0,0-1 0,0 0 0,0 0-1,-1-1 1,-11 11 0,6-8 238,-1 0 0,0 0 0,0-2 0,-1 1 0,-14 5 0,24-12-150,-1 0 0,0-1-1,0 1 1,0-1 0,1 0-1,-1 0 1,0 0 0,0-1-1,0 1 1,1-1 0,-1 0-1,0 0 1,1 0 0,-1-1-1,-4-2 1,-14-3 241,13 4-198,1 0 0,0 0 0,-1-1 0,-9-6 0,11 6-58,0 1 0,0-1 1,-1 1-1,-9-2 0,14 2-604,17-28-12606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2.1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74 56,'-1'-9'2769,"1"7"-2402,-1 0 1,1 0-1,0 0 0,-1 0 1,1 1-1,0-1 0,0 0 1,0 0-1,1 0 0,-1 0 1,0 0-1,1 0 0,-1 0 0,2-2 1,10-30 4350,-6 38-4551,0-1-1,0 1 1,-1 1-1,0-1 1,0 1-1,0 0 1,0 0-1,-1 0 1,6 8-1,8 11-112,23 35-1,-34-46 15,2-1 0,0 0 0,0 0-1,1-1 1,0 0 0,1-1-1,0 0 1,1-1 0,0 0 0,1-1-1,20 10 1,-32-17-70,0 0 0,0 0 0,1-1 0,-1 1 0,0 0 0,0-1 0,1 1 0,-1-1 0,0 0 0,1 1 0,-1-1-1,1 0 1,-1 0 0,0 0 0,1 0 0,-1 0 0,1 0 0,-1 0 0,0-1 0,1 1 0,1-1 0,-1 0-9,-1 1-60,14-11-889,-15 10 976,3-5-781,-1 1 0,1-1 0,-2 0 0,1 0-1,0 0 1,0-8 0,-2-8-6014,0 16 5585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2.8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 51 44,'7'-43'6914,"-25"36"-4925,16 7-1986,5 14-6420,-5-2 6303,1-8-114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3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184 62 216,'0'0'301,"-18"-15"1395,-3-6 2700,-1 1-2778,21 20-1478,-14-6 378,13 8-506,0-1 0,0 0 0,0 1 0,1 0 1,-1-1-1,1 1 0,-1 0 0,1 0 0,0 0 0,-1 0 1,1 0-1,0 0 0,0 2 0,-20 43 163,10-22-117,5-12 24,0 2 1,2-1 0,-1 0 0,2 1 0,0 0-1,-1 19 1,1 92 738,3-84-657,2-19 79,-1 1-3895,-10-38 335,7 13 3075,1 0 1,0 0-1,0-1 0,0 1 0,0 0 0,0-1 1,0 1-1,0-1 0,0 1 0,0-1 1,0-2-1,0-4-735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4.3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 43 568,'-1'-2'422,"-1"1"-1,1-1 1,0 0-1,0 0 1,0 0 0,0 0-1,0 0 1,0 0-1,0 0 1,1-1 0,-1 1-1,1 0 1,-1 0-1,1-1 1,0 1 0,0 0-1,0-4 1,18 4 82,-9 11-390,-1 0 0,0 1-1,10 15 1,0 1 104,-10-15-189,1-1-1,0 0 1,0 0-1,1 0 1,0-1-1,1-1 1,0 0-1,0 0 1,1-1-1,0 0 1,0-1-1,14 5 1,-20-9-22,-1 0 1,0 0-1,0 1 1,0 0-1,0 0 0,-1 0 1,1 0-1,-1 1 1,0 0-1,0 0 1,0 0-1,0 0 0,4 7 1,-2 1 128,1 0 0,-1 1 1,7 23-1,-4-11 173,-8-22-184,5 12 259,8-13-868,-11-1 356,-13-48-8920,10 41 8372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5.0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116 24 452,'-14'-24'7818,"12"27"-7746,-1 0 1,1 1-1,0-1 1,1 0-1,-1 1 1,0-1 0,1 1-1,0-1 1,0 1-1,0 0 1,0 4-1,-8 71 1519,4 142-1,6-148-1175,-1-35-294,0-37-70,3 15 1232,-2-49-1162,0 9-183,-1 0-1,-4-28 0,-3-4-403,3-92 1,4 143 447,2-14-1108,-3 19 1129,0 1 0,-1-1 0,1 1 0,0-1 0,0 1 0,-1 0-1,1 0 1,0-1 0,0 1 0,0 0 0,0 0 0,0 0 0,0 0 0,0 0 0,0 0 0,0 1 0,1-1-1,-1 0 1,0 0 0,1 1 0,-2 1 0,-1 7-231,1 1 0,0-1 0,0 0 1,0 13-1,2-13-35,-2 0 1,1 1-1,-1-2 1,-3 12 0,0-4-876,1 0 0,1 0 0,0 0 0,1 33 0,4-30-1057,-1-7 838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5.7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100 166 76,'-10'-47'7377,"8"47"-7270,1-1-95,0 1 1,1 0-1,-1 0 1,0 0-1,0 0 1,0 0-1,0 0 1,1 0-1,-1 0 0,0 0 1,0 1-1,0-1 1,0 0-1,1 0 1,-1 1-1,0-1 1,-1 1-1,-6 12 188,1 0 0,0 0 1,1 0-1,1 1 0,0 0 0,-4 18 0,8-26-155,-1-1-1,1 1 1,0 0-1,1 0 0,0 0 1,-1 0-1,2 0 1,-1 0-1,1-1 1,0 1-1,0 0 1,1 0-1,-1 0 0,1-1 1,1 1-1,-1-1 1,1 0-1,5 8 1,-6-10-2,2 1 1,-1-1 0,0-1 0,1 1 0,-1 0 0,1-1-1,0 0 1,0 0 0,-1 0 0,2 0 0,-1-1 0,0 1 0,0-1-1,0 0 1,1 0 0,-1-1 0,0 1 0,1-1 0,-1 0-1,1 0 1,-1 0 0,0-1 0,1 0 0,-1 0 0,8-2-1,-7 1-59,0 0 0,0 0 0,0 0-1,-1-1 1,1 1 0,0-1 0,-1-1-1,0 1 1,0 0 0,0-1 0,0 0-1,0 0 1,-1 0 0,0 0 0,0-1-1,0 1 1,0-1 0,-1 0-1,1 0 1,-1 0 0,1-5 0,-1-3-43,0 1 1,0 0-1,-1-1 1,-1 1 0,0-1-1,-1 1 1,-1 0 0,1-1-1,-2 1 1,0 0-1,0 0 1,-1 0 0,-1 1-1,0-1 1,0 1-1,-1 0 1,-1 1 0,0-1-1,0 1 1,-13-13 0,15 19 112,1 0 1,-1 1-1,0 0 1,0 0 0,0 0-1,0 1 1,-1 0 0,1 0-1,0 0 1,-1 1-1,0-1 1,1 1 0,-1 1-1,0-1 1,-7 1 0,11 0-48,-1-1 0,0 1 1,0 0-1,0 1 1,0-1-1,0 0 1,0 1-1,1 0 1,-1 0-1,0 0 0,0 0 1,1 0-1,-1 0 1,1 1-1,-1-1 1,1 1-1,-1-1 0,1 1 1,0 0-1,0 0 1,0 0-1,0 1 1,0-1-1,1 0 1,-1 1-1,1-1 0,-1 1 1,1-1-1,0 1 1,0 0-1,-1 3 1,1-4-9,1 1 0,-1-1 0,1 1 0,0-1 0,0 1 0,0 0 0,0-1 1,1 1-1,-1-1 0,1 1 0,-1-1 0,1 1 0,0-1 0,0 0 0,0 1 0,0-1 1,0 0-1,1 1 0,1 1 0,0-1-1,0 0 0,0-1 0,0 1 0,0-1 0,1 0 0,-1 0 0,1 0 0,-1 0 0,1-1 0,0 0-1,5 2 1,11 1-420,-1-2 0,1 0 0,0-1-1,22-1 1,-22-1-731,-18 1 639,11 7-4902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8.3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39 108,'0'0'357,"-18"-10"668,-11-3 748,26 12-1223,-17-13 3011,74 69 587,-30-32-3897,1-2 1,1-1-1,1-1 0,54 29 0,-16-22-864,-64-26 462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8.8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448 47 588,'-10'-27'5045,"9"26"-4949,1 1 1,-1-1 0,0 0 0,1 0-1,-1 0 1,1 0 0,-1 0 0,1 0-1,0 0 1,-1 0 0,1 0 0,0 0-1,0 0 1,0 0 0,0 0 0,0-1-1,-1 0 377,1 4 278,-17 78-425,-28 102 122,1-7 310,39-157-521,5-16-157,0-1-37,0-1 0,0 0 0,0 1 0,0-1 0,0 1 0,0-1 0,0 0 0,0 1 0,0-1 0,0 1 0,-1-1 0,1 0 0,0 1 0,0-1 0,0 1-1,0-1 1,-1 0 0,1 1 0,0-1 0,0 0 0,-1 1 0,1-1 0,0 0 0,-1 1 0,1-1 0,0 0 0,-1 0 0,1 0 0,0 1 0,-1-1 0,1 0 0,0 0 0,-1 1 0,-17-6 525,-25-24-684,28 18 133,10 8-29,-8-6-36,-1 1 0,0 0-1,-25-10 1,34 17 46,0-1-1,1 1 1,-1 0-1,0 0 1,0 1-1,0-1 1,0 1-1,1 0 1,-1 0-1,0 1 1,0 0-1,0 0 1,0 0-1,1 0 0,-1 1 1,-7 3-1,7-3 29,0 1 0,0 0 0,0 0 0,0 0 0,1 1 0,0-1 0,-1 1 0,1 0 0,-6 9 0,8-11-124,1 1 1,0-1 0,0 1-1,0-1 1,0 1-1,0 0 1,0 0 0,0-1-1,1 1 1,0 0-1,-1 0 1,1 0 0,0-1-1,0 1 1,1 0-1,-1 0 1,1 0 0,-1-1-1,1 1 1,0 0-1,0 0 1,1 2 0,-1-3-61,1 0 1,-1-1-1,0 1 0,0-1 1,1 1-1,-1-1 1,1 1-1,-1-1 1,1 0-1,0 0 1,-1 0-1,1 1 1,0-2-1,0 1 0,0 0 1,0 0-1,0-1 1,0 1-1,0-1 1,0 1-1,0-1 1,0 0-1,0 0 1,0 0-1,0 0 0,0 0 1,3-1-1,7-1-670,0 0-1,1-1 1,13-5-1,-17 6 491,19-7-918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4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17 116 44,'5'-32'4122,"-13"6"-2091,8 25-1895,-2-3 99,0-2-6,0 0 0,0 1-1,0-1 1,1 0 0,0 0 0,0-8 0,0 11 261,1 11-213,1 14-331,3 65 756,20 113-1,3 44-556,-25-199 32,12 187 1005,-7-199-1536,-1-58-3757,-5 15 3366,-1 0 0,0 0 0,-3-15 0,-1-20-1606,4 26 1505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09.6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155 213 684,'-1'1'310,"-1"-1"-1,0 1 1,0-1 0,0 0-1,0 0 1,1 1 0,-1-1 0,0-1-1,0 1 1,0 0 0,0 0-1,0-1 1,1 1 0,-1-1-1,-4 1 536,6 0-866,0 0 57,2-1-29,0 0-1,0 1 1,0-2-1,0 1 0,0 0 1,0 0-1,-1 0 1,1-1-1,-1 1 1,1-1-1,-1 0 1,1 1-1,-1-1 1,0 0-1,0 0 0,1-2 1,19-36 259,-20 35-167,-1 1 1,1-1-1,-1 1 0,-1-1 1,1 1-1,0-1 1,-1 1-1,0-1 1,0 1-1,-1 0 1,1-1-1,-1 1 1,0 0-1,0 0 1,0 0-1,0 0 0,-1 0 1,0 1-1,0-1 1,0 1-1,-6-6 1,8 9-96,1-1 0,-1 1 1,0-1-1,0 1 0,0 0 1,1-1-1,-1 1 0,0 0 1,0 0-1,0 0 0,0-1 1,0 1-1,1 0 0,-1 0 1,0 0-1,0 0 0,0 0 1,0 1-1,0-1 0,0 0 0,1 0 1,-1 1-1,0-1 0,0 0 1,0 1-1,1-1 0,-1 1 1,-1 0-1,-23 20 137,19-16-78,-3 3 16,0 0 1,1 1 0,0 0-1,1 0 1,0 0 0,-10 17 0,15-21-59,0 0 1,0 0-1,0 0 1,1 1-1,-1-1 1,1 0-1,1 1 1,-1-1-1,1 1 1,0-1-1,0 0 0,0 1 1,1-1-1,0 1 1,0-1-1,3 9 1,-2-8-2,0-1-1,0 0 1,0 0 0,1 0 0,0 0-1,0-1 1,0 1 0,1-1-1,-1 0 1,1 0 0,0 0 0,0 0-1,0 0 1,1-1 0,-1 0 0,1 0-1,0 0 1,0-1 0,0 0-1,0 0 1,0 0 0,1 0 0,8 1-1,-5-2 5,0 0-1,0-1 0,0 0 0,0 0 0,1-1 0,-1 0 1,0 0-1,0-1 0,-1-1 0,1 1 0,0-1 1,-1-1-1,12-6 0,-11 5-34,-1 0 0,0 0 0,0-1 0,0 0-1,-1-1 1,0 1 0,0-1 0,-1-1 0,1 1 0,-2-1 0,1 0 0,4-10 0,-5 5 68,0 1 0,-1-1 1,0 1-1,-1-1 0,-1-1 1,0 1-1,-1 0 1,0-22-1,2-47-254,-3 81 407,1 6-173,0 1 1,0 0-1,1 0 0,0 0 1,0-1-1,0 1 1,5 7-1,15 18-483,28 32 1,2 1 267,-44-53 174,-5-8 35,-1-1 0,0 1 0,-1-1 0,1 1 0,0 0 0,-1 0 0,0-1 0,1 1-1,-1 0 1,1 4 0,-2-6-3,0 1-1,0-1 0,0 1 1,0-1-1,-1 0 0,1 1 1,0-1-1,-1 0 0,1 1 1,0-1-1,-1 0 0,0 1 1,1-1-1,-1 0 0,0 0 1,1 0-1,-1 1 0,0-1 1,0 0-1,0 0 0,0 0 1,-1 0-1,-32 21-57,-32 5-771,58-25-184,0 0 0,1 0 0,-1-1 0,-11 0 0,17-1 550,2 0 370,-1 0 0,1 0 0,0 0 0,0 0 0,-1 1 0,1-1 0,0-1 0,-1 1 0,1 0 0,0 0 0,0 0 0,-1 0 0,1 0 0,0 0 0,-1 0 1,1 0-1,0 0 0,0 0 0,-1-1 0,1 1 0,0 0 0,0 0 0,0 0 0,-1-1 0,1 1 0,0 0 0,0 0 0,0 0 0,-1-1 0,1 1 0,0 0 0,0-1 0,-6-7-1155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1.8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132 165 88,'-4'-1'287,"0"0"0,0 0-1,0 0 1,0-1 0,0 0 0,1 1-1,-1-2 1,1 1 0,-1 0 0,1-1-1,0 1 1,0-1 0,0 0 0,0 0-1,1 0 1,-1 0 0,1-1 0,-1 1 0,1-1-1,0 1 1,1-1 0,-1 0 0,1 0-1,-1 1 1,1-1 0,1 0 0,-2-6-1,0 2 493,2 7-734,0 1 1,0 0-1,-1-1 1,1 1-1,0-1 1,0 1-1,0-1 1,-1 1-1,1 0 1,0-1-1,0 1 1,0-1-1,0 1 0,0-1 1,0 1-1,0-1 1,0 1-1,0 0 1,0-1-1,0 1 1,0-1-1,0 1 1,1-1-1,-1 1 1,0-1-1,0 1 1,0 0-1,1-1 1,-1 1-1,0 0 1,0-1-1,1 1 1,0-1-1,-3 1-11,1 1-1,0-1 0,-1 1 1,1 0-1,0-1 0,0 1 1,-1 0-1,1 0 1,0 0-1,0 0 0,0 0 1,0 0-1,0 0 0,0 0 1,1 0-1,-1 1 0,0-1 1,1 0-1,-1 0 1,0 1-1,1-1 0,0 0 1,-1 1-1,1-1 0,-1 3 1,-10 50 324,7-30-137,-3 18 132,2 1 0,1-1 0,3 57 0,1-77-362,0-15 76,0 0 0,1 0 1,0-1-1,0 1 0,3 8 1452,-1-46-1011,9-168-353,-1 47-332,-11 151 149,15 12-823,38 39 1143,87 106 0,-86-100-484,-53-55 101,12 2 24,-13-3 77,1 0 0,-1 1 0,1-1 0,-1 0 0,1 0 0,-1 0 0,1 0 0,-1 0 1,1 1-1,-1-1 0,1 0 0,-1 0 0,1 0 0,-1 0 0,1-1 0,-1 1 0,1 0 0,-1 0 0,1 0 0,-1 0 0,1 0 0,-1-1 0,1 1 1,-1 0-1,1 0 0,-1-1 0,0 1 0,1 0 0,-1-1 0,1 1 0,-1 0 0,0-1 0,1 1 0,-1-1 0,0 1 0,0-1 0,1 1 1,-1 0-1,0-1 0,0 1 0,0-1 0,1 1 0,-1-1 0,0 1 0,0-1 0,0 1 0,0-1 0,0 1 0,0-1 0,0 0 0,4-15 58,-1 1-1,-1-1 0,0 0 0,-1 0 0,-1 1 0,0-1 0,-3-17 0,-22-116-231,20 124 43,1-2-255,5 45-1694,-1-10 1022,1-1 1,0 1-1,0-1 1,1 1-1,0-1 1,0 0 0,0 0-1,1 0 1,6 10-1,-3-10-188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2.3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90 117 124,'-6'0'2334,"5"0"-2007,-1 0 1,1 1-1,-1-1 1,1 0-1,-1 1 1,1-1-1,-1 1 1,1 0-1,0-1 0,-1 1 1,1 0-1,0 0 1,-1 0-1,1 0 1,-1 1-1,-19 26 1040,17-20-1287,1-1 0,-1 1 1,1 0-1,0 1 0,-2 12 1,4-10 135,0-1 1,0 1 0,2-1-1,-1 0 1,3 14 0,-2-19-91,0 0 0,0-1 0,0 1 0,1 0 0,0-1 0,0 1 0,0-1 0,1 1 0,-1-1 0,1 0 0,0 0 0,7 7 0,-8-10-40,36-1-256,-33-1 168,0-1-1,-1 1 1,1-1-1,-1 0 0,1 0 1,-1 0-1,1 0 0,-1-1 1,0 0-1,0 0 0,0 0 1,-1 0-1,1-1 1,-1 1-1,0-1 0,0 0 1,0 0-1,0 0 0,-1-1 1,1 1-1,-1 0 0,0-1 1,-1 0-1,3-8 0,-1 3 65,-1 0-1,-1 1 0,1-1 0,-2 0 0,1 0 0,-1 0 0,-1 1 0,1-1 0,-2 0 0,0 0 0,-5-18 0,1 14-105,0 1 1,0-1-1,-2 1 0,1 0 0,-2 1 0,0-1 0,-17-17 0,23 28 69,1 1-1,-1-1 0,1 1 1,-1 0-1,0 0 0,1 0 0,-1 0 1,0 0-1,0 1 0,0-1 0,0 1 1,1 0-1,-1 0 0,0 0 0,0 0 1,0 1-1,0-1 0,0 1 0,-4 1 1,5-2-32,0 1 0,-1-1 0,1 1 0,1 0 0,-1 0 0,0 0 0,0 0 0,0 0 0,0 0 0,1 0 0,-1 0 0,0 1 0,1-1 0,-1 1 0,1-1 0,0 1 0,-1 0 0,1 0 0,0-1 0,0 1 0,0 0 0,0 0 0,1 0 0,-1 0 0,0 0 0,1 0 0,-1 4 1,1-2-23,1-1 1,-1 1 0,1-1-1,0 0 1,0 1 0,0-1 0,0 0-1,1 1 1,-1-1 0,1 0-1,0 0 1,0 0 0,0 0 0,0-1-1,0 1 1,1-1 0,-1 1-1,1-1 1,0 0 0,0 0 0,-1 0-1,1 0 1,1 0 0,-1-1 0,0 1-1,0-1 1,1 0 0,-1 0-1,0 0 1,4 0 0,3 1-374,0 0 1,0-1-1,0 0 1,0 0-1,0-1 0,1-1 1,-1 1-1,0-2 1,15-3-1,-13 3-295,-10 1-61,6-3-300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3.2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11 184,'-8'-11'10294,"21"32"-9647,21 41 0,-23-40-433,0-2 0,23 33 0,-29-47-360,-1 0-1,1-1 0,1 0 0,-1 0 0,1 0 0,-1 0 1,1-1-1,0 0 0,1-1 0,-1 1 0,1-1 0,0 0 0,0-1 1,0 0-1,10 2 0,0-7-1293,-14 3 798,14-16-2669,-9-16 362,-7 18 1598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3.6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504 8 328,'-18'-8'8575,"16"10"-8497,0-1 0,0 1 0,0 0 0,0 0 0,0 0-1,0 0 1,1 0 0,-1 0 0,1 1 0,-1-1 0,1 0 0,0 1 0,0-1 0,0 1 0,-1 4 0,-12 54 1014,9-33-750,-11 71 242,14-77-501,-1 0 0,-1 1-1,-1-1 1,0 0 0,-2-1-1,-16 36 1,21-53 61,0 0-1,0 0 1,-1 0-1,0 0 1,1 0-1,-1 0 1,-1-1-1,1 0 1,0 1 0,-1-1-1,-5 4 1,6-6-118,0 0 1,0-1 0,0 1-1,0-1 1,0 0-1,0 1 1,0-1 0,0 0-1,0-1 1,0 1-1,0 0 1,1-1 0,-1 0-1,0 0 1,0 0 0,0 0-1,1 0 1,-5-3-1,-14-7 141,1-1 0,-26-19-1,17 10-17,21 16-64,-7-5-152,0 0 0,-22-10 0,36 20 52,-1 0 1,1 0-1,-1 0 0,1 0 0,0 0 1,-1 0-1,1 0 0,-1 0 1,1 1-1,-1-1 0,1 1 0,0-1 1,-1 1-1,1-1 0,0 1 0,0 0 1,-2 1-1,0-1-10,-1 1 10,0 1-1,0 0 1,1-1 0,-1 1-1,0 0 1,1 1-1,0-1 1,0 1 0,0-1-1,0 1 1,1 0 0,-1 0-1,1 0 1,0 0-1,0 1 1,0-1 0,1 0-1,0 1 1,-1-1-1,2 1 1,-2 6 0,2-9-100,0 1 0,0-1-1,0 1 1,1-1 0,-1 1 0,1-1 0,-1 1 0,1-1 0,0 1 0,0-1-1,0 0 1,0 0 0,0 1 0,1-1 0,-1 0 0,4 4 0,-3-4-129,1 0 1,0 0-1,-1-1 1,1 1-1,0 0 1,0-1-1,0 0 1,0 0-1,0 0 0,0 0 1,0 0-1,1 0 1,-1-1-1,0 0 1,0 0-1,5 0 1,11-1-1127,0 0 0,0-2-1,0 0 1,18-6 0,-16 3-430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4.3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79 142 1236,'0'0'4865,"24"-3"-4339,-18 1-509,-1 1 0,1-1 0,-1 0-1,1-1 1,-1 1 0,0-1 0,0 0 0,0-1-1,7-6 1,-11 10-36,15-25-228,-15 24 263,0-1 0,0 1 0,0 0 0,0-1 1,-1 1-1,1-1 0,0 1 0,-1-1 0,0 0 0,1 1 0,-1-1 0,0 1 0,0-1 0,0 0 0,0 1 0,0-1 0,0 0 0,-1-2 0,1 0 145,-1 1 0,0-1-1,0 1 1,0-1 0,0 1 0,0 0-1,-1 0 1,-3-6 0,3 7-104,1 1 1,-1 0-1,1 0 0,-1-1 1,1 1-1,-1 0 0,0 1 1,0-1-1,1 0 1,-1 0-1,0 1 0,0-1 1,0 1-1,0 0 1,0-1-1,-3 1 0,-30 1 555,32-1-566,-1 0-1,1 1 1,-1-1-1,1 1 0,0 0 1,0 0-1,-1 0 1,1 0-1,0 0 0,0 1 1,0 0-1,0-1 1,0 1-1,1 0 1,-1 0-1,1 1 0,-1-1 1,1 0-1,0 1 1,0 0-1,0-1 1,-2 5-1,-12 22-254,13-25 198,0 1 0,1-1 1,-1 1-1,1-1 0,0 1 0,0 0 0,1 0 1,-1 0-1,1 0 0,0 0 0,1 0 1,-1 1-1,1 9 0,1-8 73,1 1 0,0 0 0,0 0 0,0-1 0,1 1 0,0-1 0,0 0 0,1 0 1,0 0-1,7 8 0,-8-13-123,0 0 1,1-1 0,-1 0 0,1 0-1,-1 0 1,1 0 0,-1 0 0,1 0-1,-1-1 1,1 0 0,0 0 0,-1 0-1,1 0 1,0 0 0,5-2 0,-2 1 5,3 0-12,-1-1 0,0 0 0,0-1 0,0 0 0,0 0 0,0-1 0,-1 0 0,10-6 0,1-2-127,-1-1 1,24-21-1,-37 29 237,-1-1-1,1 0 1,-1 0-1,0 0 1,0-1-1,-1 1 1,0-1-1,0 0 1,0 0-1,-1 0 1,2-11-1,11-25 675,-13 37-485,4-3 300,5 21-650,-5-6 144,0 1 0,0-1 0,0 0 1,1 0-1,10 7 0,-7-6-71,-1 0 0,-1 0-1,14 15 1,-17-16 74,-1 0-1,-1 0 0,1 0 0,-1 0 1,0 1-1,0 0 0,-1-1 0,0 1 1,1 7-1,-2-11-7,-1 16-849,-1-17 603,-1 0 0,1 0 1,-1 0-1,0-1 0,1 1 0,-1 0 0,0-1 0,0 1 0,0-1 0,0 0 0,0 1 0,0-1 0,0 0 0,-1 0 0,-3 1 0,-46 10-3061,40-9 2701,-22 3-1191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5.4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16 580,'-6'-15'7424,"5"15"-7380,1-1-1,-1 1 1,1 0-1,-1 0 1,0 0 0,1 0-1,-1 0 1,0 1-1,1-1 1,-1 0-1,1 0 1,-1 0 0,1 0-1,-1 1 1,0-1-1,1 0 1,-1 1-1,1-1 1,-1 0 0,1 1-1,-1-1 1,1 1-1,-1-1 1,1 0-1,0 1 1,-1 0 0,-8 21 555,1 37 41,6-42-226,-18 83 1400,7-44-1271,6-24-372,1-7-25,1 0 1,-3 49-1,23-93-8525,-12 12 7731,-1 1 0,0 0 1,-1-1-1,1 1 1,0-12-1,0 5-68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5.8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 63 76,'-3'-5'485,"1"1"-1,0-1 1,0 0-1,0 0 1,1 0-1,-1 0 1,1 0-1,0 0 1,1 0-1,-1-8 3248,6 41-2888,18 2-318,1-2 0,2 0 0,56 46-1,-49-45-271,-32-28-261,63 53 416,-58-49-666,1-1 1,0 0-1,-1 0 1,2 0-1,-1 0 1,0-1-1,14 3 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6.1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 30 848,'-11'-23'4012,"11"23"-3870,0 0-1,0-1 0,0 1 0,-1-1 0,1 1 0,0-1 0,-1 1 0,1 0 1,0-1-1,-1 1 0,1 0 0,0-1 0,-1 1 0,1 0 0,-1 0 1,1-1-1,0 1 0,-1 0 0,1 0 0,-1 0 0,1-1 0,-1 1 0,1 0 1,-1 0-1,1 0 0,-1 0 0,1 0 0,-1 0 0,1 0 0,-1 0 0,1 0 1,-1 0-1,1 0 0,-1 1 0,1-1 0,-1 0 0,1 0 0,-3 2 1264,-2 15 23,4-16-1388,1 0-1,-1 0 1,0 1-1,1-1 0,-1 0 1,1 1-1,0-1 1,0 0-1,-1 1 1,1-1-1,0 0 1,0 1-1,0-1 0,0 2 1,17 94 1069,18 142-1431,-31-191-5352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6.5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82 101 1016,'0'0'116,"0"-1"1,0 1-1,0 0 1,0-1-1,0 1 0,1-1 1,-2 1-1,1 0 1,0-1-1,0 1 0,0 0 1,0-1-1,0 1 0,0-1 1,0 1-1,0 0 1,0-1-1,-1 1 0,1 0 1,0 0-1,0-1 0,-1 1 1,1-1 116,0 1-117,-1 0 0,1 0 1,0-1-1,-1 1 0,1 0 1,0 0-1,0 0 1,-1 0-1,1-1 0,-1 1 1,1 0-1,0 0 1,-1 0-1,1 0 0,0 0 1,-1 0-1,1 0 0,0 0 1,-1 0-1,1 0 1,-1 0-1,1 0 0,0 0 1,-1 0-1,1 1 0,0-1 1,-1 0-1,-18 24 2660,19-24-2857,-5 10 353,0-1 0,0 1 0,1 0 0,0 0 0,1 0 0,-4 21 0,4-7-286,0 0-1,1 27 1,2-46 3,0 0 0,1 0 0,0 0 0,0-1 0,0 1 0,0 0 0,1 0 0,0-1 0,0 1 0,0-1 0,1 1 0,-1-1 0,1 0 0,0 0 0,0 0 0,1-1 0,-1 1 0,1-1 0,5 5 0,-6-7-12,-1 0 0,1 0 0,-1-1 0,0 1 0,1-1 0,-1 0 0,1 0 0,-1 1 0,1-2 0,-1 1 0,1 0 0,-1 0 1,1-1-1,-1 0 0,0 1 0,1-1 0,-1 0 0,0 0 0,1 0 0,2-3 0,3 0-27,-2 0 0,1-1 0,0 1 0,-1-2 0,8-8 0,-5 5-87,-1-2 1,-1 1 0,1-1-1,-2 0 1,0-1 0,0 0-1,-1 0 1,5-16 0,-8 21 154,0 0 1,-1 0-1,1-1 0,-2 1 1,1 0-1,-1 0 0,0-1 1,0 1-1,-1 0 0,0 0 1,0-1-1,-1 1 0,0 0 1,0 0-1,-1 1 1,-4-12-1,0 7 174,0-1 0,-1 1 1,0 0-1,0 1 0,-16-15 1,21 23-152,0-1 0,0 1 1,0 0-1,-1 0 0,1 0 1,-1 0-1,1 0 0,-1 1 1,0 0-1,0 0 1,1 0-1,-1 0 0,0 0 1,0 1-1,0 0 0,0 0 1,0 0-1,0 0 0,0 1 1,0-1-1,0 1 0,0 0 1,-6 2-1,7-1-68,-1 0 0,1 0 0,-1 0 0,1 0 0,0 0 0,0 1 0,0 0 0,0-1 0,0 1 0,1 0 0,-1 0 0,1 1 0,0-1 0,0 0 0,0 1 0,-2 5 0,2-7 10,2 1 0,-1-1 1,0 1-1,0-1 0,1 1 0,-1-1 0,1 1 0,0-1 1,0 1-1,0 0 0,0-1 0,0 1 0,1-1 0,-1 1 1,1-1-1,-1 1 0,1-1 0,0 1 0,0-1 0,0 0 1,1 1-1,-1-1 0,0 0 0,1 0 0,-1 0 0,5 4 1,0-1-23,0 0 1,0-1-1,1 1 0,-1-1 1,1-1-1,0 1 1,1-1-1,-1 0 1,1-1-1,-1 1 0,1-2 1,-1 1-1,10 0 1,-5-1-242,1-2 1,-1 1 0,1-1 0,-1-1-1,0 0 1,0-1 0,17-5-1,26-15-4822,-53 21 4394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4.8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44 136,'-27'-12'7977,"27"7"-7405,0 5-564,0 0 0,0-1 0,-1 1 0,1 0 0,0-1 0,0 1 0,0-1 0,0 1 1,0 0-1,0-1 0,0 1 0,0-1 0,0 1 0,0-1 0,0 1 0,0 0 0,0-1 0,0 1 0,0-1 1,0 1-1,0 0 0,1-1 0,-1 1 0,0 0 0,0-1 0,0 1 0,1-1 0,-1 1 0,0 0 0,0 0 1,1-1-1,-1 1 0,0 0 0,1-1 0,-1 1 0,1 0 0,7-3 41,1 0-1,0 1 0,0 0 1,0 1-1,0 0 0,0 0 1,0 1-1,0 0 0,10 2 1,5 0 157,-1 2 1,38 11-1,-28-3-149,60 32 1,-49-22 134,-12-4-127,-2 1 0,0 2 0,-1 1-1,-1 1 1,43 45 0,-65-61-85,7 6 31,-1 2 0,0-1-1,-1 2 1,-1 0 0,-1 0 0,0 0-1,8 23 1,-2 2 476,-2 0 1,9 50-1,-20-80-443,-1-1-1,-1 1 1,0 0-1,0-1 1,-1 1 0,-1 0-1,0-1 1,0 0-1,-1 1 1,0-1-1,-1 0 1,-7 15-1,1-7-58,0 0-1,0-1 0,-2 0 0,0-1 0,-27 28 1,27-33 116,0-1 0,0-1 0,-1 0 1,0-1-1,0 0 0,-1 0 1,0-2-1,-1 0 0,1 0 0,-1-2 1,0 0-1,-30 4 0,40-7-132,1-1-1,0-1 1,0 1-1,0 0 1,0-1-1,0 0 1,0 0-1,1 0 1,-1-1-1,-5-2 1,-9-2-508,16 5 327,0 1 1,1 0-1,-1-1 0,1 1 1,-1-1-1,1 1 1,-1-1-1,1 0 0,-1 0 1,1 0-1,0 0 0,-1 0 1,1 0-1,0 0 1,0 0-1,0 0 0,0 0 1,0-1-1,0 1 1,0 0-1,0-1 0,1 1 1,-2-3-1,1 1-260,1 0-1,0 1 1,-1-1-1,1 0 1,0 0 0,0 1-1,1-1 1,-1 0-1,1 1 1,-1-1-1,1 0 1,1-3 0,4-5-866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7.1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13 388,'-12'-8'1148,"12"8"-919,-1-1 0,0 1 0,1-1 0,-1 1 0,0-1 0,1 1 0,-1 0 0,0-1 0,0 1 0,1 0 0,-1 0 0,0 0 0,0 0 0,0-1 0,0 1 0,1 0 0,-1 0 0,0 1 1,-2-1 967,-3 24 159,5-18-1160,0 0-1,1 0 0,0 0 0,0 0 0,1 0 0,0 0 0,0 0 0,0 0 0,4 10 0,23 53 1039,-24-60-1098,-3-7-113,16 36 486,42 69 0,-50-96-519,-1 1-1,2-1 1,-1 0-1,2-1 1,-1 0-1,1 0 0,1-2 1,0 1-1,15 8 1,-5-4-221,-18-10 33,1 0 0,0 0 0,0 0 0,0 0 1,9 2-1,-2-2-200,-9-1 26,1-1-1,-1 0 1,1 0 0,0-1 0,-1 1 0,1-1 0,0 0-1,4 0 1,-6 0 202,-1-1-1,0 1 1,0-1-1,0 1 1,0-1-1,1 0 1,-1 0-1,0 1 1,-1-1-1,1 0 1,0 0 0,0 0-1,0 0 1,0 0-1,-1 0 1,1 0-1,0-1 1,-1 1-1,1 0 1,-1 0-1,1 0 1,-1-1-1,0 1 1,0 0-1,1 0 1,-1-1-1,0 1 1,0-3-1,2-8-998,-2 4-126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7.6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485 21 92,'0'-1'209,"0"0"0,-1 0 0,1 0-1,-1 0 1,0 0 0,1 0 0,-1 0 0,0 0 0,1 1 0,-1-1-1,0 0 1,0 0 0,0 1 0,1-1 0,-1 1 0,0-1-1,0 1 1,0-1 0,0 1 0,0-1 0,-2 0 0,-8-3 3993,10 4-4126,0 0 0,0 1 0,0-1 0,0 0 0,0 0 0,0 0 0,0 1 0,1-1 1,-1 0-1,0 1 0,0-1 0,0 1 0,0-1 0,1 1 0,-1-1 0,0 1 0,1 0 0,-2 1 0,-9 80 1713,-1 135 1,12-177-1585,-3 0 0,-13 73 1,13-96-303,0-4-256,3-13 356,0 0 0,0 0 0,0 0 0,0 0 0,0 0-1,0 0 1,-1 0 0,1 1 0,0-1 0,0 0 0,0 0 0,0 0-1,0 0 1,0 0 0,-1 0 0,1 0 0,0 0 0,0 0 0,0 0-1,0 0 1,0 0 0,0 0 0,-1 0 0,1 0 0,0 0 0,0 0 0,0 0-1,0 0 1,0 0 0,0-1 0,-1 1 0,1 0 0,0 0 0,0 0-1,0 0 1,0 0 0,0 0 0,0 0 0,0 0 0,0 0 0,0 0 0,-1-1-1,1 1 1,0 0 0,0 0 0,0 0 0,0 0 0,0 0 0,0 0-1,0-1 1,0 1 0,0 0 0,0 0 0,0 0 0,0 0 0,0 0-1,0 0 1,0-1 0,0 1 0,0 0 0,-10-17 29,-1 1-1,-1 0 1,-1 1-1,-27-26 1,32 33-36,0 2 0,0-1 0,-1 1 0,0 1 0,-1-1 0,1 1 1,-1 1-1,0 0 0,0 0 0,0 1 0,-15-2 0,17 4 26,0 0 0,0 1 1,0 0-1,0 0 0,0 1 0,0 0 0,0 0 0,0 1 1,1 0-1,-1 1 0,1 0 0,-1 0 0,1 0 1,0 1-1,-11 8 0,15-11-63,0 2 0,0-1 0,0 0 0,1 0 0,-1 1 0,1-1 0,0 1 0,-1 0 0,1 0 0,0 0 1,1 0-1,-1 0 0,0 0 0,1 1 0,0-1 0,0 0 0,0 1 0,0-1 0,0 1 0,1-1 0,-1 1 0,1-1 0,0 1 0,0 0 0,1 5 0,0-6-183,0 0-1,0 0 0,1 0 1,-1 0-1,1 0 1,0 0-1,-1 0 0,1 0 1,0 0-1,1-1 1,-1 1-1,0-1 0,1 0 1,-1 0-1,1 0 1,0 0-1,0 0 0,0 0 1,0-1-1,0 1 0,0-1 1,0 0-1,0 0 1,1 0-1,5 1 0,69 7-4892,-51-9 3467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18.2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88 227 1836,'0'0'714,"-9"-13"4547,31-5-5315,-18 16 60,-1 0 1,0 0 0,1-1 0,-1 1 0,0-1 0,0 1 0,-1-1 0,1 0 0,0 0 0,-1 0 0,0-1 0,0 1 0,0 0 0,0-1 0,-1 0 0,1 1-1,-1-1 1,0 0 0,0 0 0,0 1 0,0-1 0,0-6 0,-1 5 27,0 1 0,0-1 1,-1 0-1,1 0 0,-1 1 0,0-1 0,-2-5 1,2 8 55,0 1 1,0-1 0,0 1-1,0-1 1,0 1 0,0-1-1,-1 1 1,1 0 0,0-1-1,-1 1 1,1 0 0,-1 0-1,1 0 1,-1 0 0,0 0-1,1 1 1,-1-1 0,0 0-1,0 1 1,1-1 0,-1 1-1,0 0 1,-3-1 0,1 1 36,0 0 1,-1 0 0,1 1 0,0-1 0,0 1 0,-1 0-1,1 0 1,0 0 0,0 1 0,0-1 0,0 1 0,0 0-1,0 0 1,1 1 0,-1-1 0,1 1 0,0 0 0,-5 4-1,6-5-100,-1 1 0,1 0 0,-1 0 0,1 0-1,0 0 1,0 0 0,0 0 0,1 0-1,-1 1 1,1-1 0,0 1 0,0-1 0,0 1-1,0-1 1,0 1 0,1 0 0,0-1 0,0 1-1,0 0 1,0-1 0,0 1 0,2 4 0,0 0 35,-1-3-24,0 0 0,0 0 0,0-1 0,1 1 0,-1 0 0,1-1-1,1 1 1,-1-1 0,0 1 0,1-1 0,0 0 0,0 0 0,0 0-1,1-1 1,-1 1 0,1-1 0,0 0 0,0 0 0,7 4 0,-6-4-125,1-1-1,-1 1 1,1-1 0,0 0 0,0 0 0,-1-1 0,1 0 0,0 0 0,0 0-1,0-1 1,0 0 0,1 0 0,-1-1 0,0 1 0,0-1 0,-1 0 0,1-1-1,0 0 1,0 0 0,0 0 0,-1 0 0,0-1 0,1 0 0,-1 0 0,0-1-1,0 1 1,7-8 0,-1 0-36,1 0 0,-1-1 0,-1 0 0,0-1-1,-1 0 1,-1-1 0,0 0 0,0 0 0,6-21 0,-11 25 277,0 0 1,-1 1 0,-1-2 0,0 1 0,0-15 316,0 15 2029,-1 13-2527,-1 1 0,2-1 1,-1 1-1,0-1 1,1 0-1,-1 1 0,1-1 1,0 0-1,0 0 0,0 0 1,1 1-1,-1-1 1,1 0-1,0-1 0,-1 1 1,1 0-1,3 3 1,45 47-678,-37-41 645,18 15 62,-25-23 24,-1 0 1,0 0 0,0 1-1,0 0 1,0 0-1,0 0 1,-1 0-1,0 1 1,0-1-1,-1 1 1,5 11 0,-7-14-90,-1-1 1,0 1 0,1-1 0,-1 1 0,-1-1 0,1 1-1,0-1 1,0 1 0,-1-1 0,0 1 0,1-1-1,-1 0 1,0 1 0,0-1 0,0 0 0,-1 0 0,1 0-1,0 0 1,-1 0 0,1 0 0,-1 0 0,0 0 0,0 0-1,0-1 1,0 1 0,0-1 0,-4 3 0,-9 6-1531,-1-1 0,-31 13 1,27-13 397,-47 22-2309,42-22 1471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6.29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369 111 64,'1'-2'231,"-1"0"0,1 0 0,-1 0-1,0-1 1,1 1 0,-1 0 0,0 0 0,0 0 0,0 0 0,0 0-1,-1 0 1,0-3 0,1 4-60,-1-1-1,1 0 1,0 1-1,0-1 1,-1 0-1,1 1 1,0-1 0,0 0-1,1 1 1,-1-1-1,0 0 1,1 0-1,-1 1 1,0-1-1,1 1 1,0-1 0,-1 0-1,1 1 1,0-1-1,0 1 1,1-2-1,0 2 55,0-1 0,0 0 0,0 0 0,-1 0 0,1 1 1,-1-2-1,1 1 0,-1 0 0,2-4 0,-3 6-128,1-1 1,-1 0 0,0 0 0,0 0 0,0 1 0,0-1-1,0 0 1,0 0 0,0 0 0,-1 1 0,1-1 0,0 0-1,0 0 1,0 1 0,-1-1 0,1 0 0,-1 0 0,1 1-1,0-1 1,-1 0 0,1 1 0,-2-2 0,1 0 190,-24 2 386,9 0-547,0 0 0,-26 4 0,34-2-134,1-1 0,0 2 0,0-1 0,0 1 0,1 0 0,-1 0 0,1 1 0,-11 8 0,-9 11 192,1 1 1,1 1 0,1 2-1,1 0 1,2 1 0,-23 42-1,37-59-224,1 0 0,0 0 0,1 0 0,0 1 0,1 0 0,0 0 0,1 0 0,0 0 0,1 0 0,1 22 1,1-11 98,2 1 1,0-1 0,2 0 0,12 38 0,-15-56-69,0-1 0,0 0 0,1 0 0,0 0 0,0 0 0,0 0 0,0-1-1,1 1 1,-1-1 0,1 0 0,5 4 0,0-1-18,1 1-1,0-2 0,20 10 1,-24-14 21,-1 1 1,0-1-1,1-1 0,-1 1 0,1 0 1,-1-1-1,0 0 0,1-1 1,-1 1-1,1-1 0,-1 0 1,0 0-1,1-1 0,-1 1 0,0-1 1,0-1-1,0 1 0,0 0 1,-1-1-1,1 0 0,-1 0 1,7-7-1,-1 2-1,-1-1 1,0 0-1,0-1 1,-1 0-1,0 0 1,-1-1 0,0 0-1,7-16 1,-5 9-39,-7 14 73,0 0 0,0 0 1,0 0-1,0-1 0,-1 1 0,0-1 0,0 1 0,1-8 0,-2 11-7,-1-1-1,1 0 1,0 0-1,-1 1 0,0-1 1,1 0-1,-1 1 0,0-1 1,0 1-1,0-1 1,0 1-1,0-1 0,0 1 1,0 0-1,-1 0 0,1-1 1,-1 1-1,1 0 1,0 0-1,-1 0 0,0 0 1,1 1-1,-1-1 0,1 0 1,-1 1-1,0-1 1,-1 0-1,-59-16-615,58 16 671,-18 2-5,-6 13-798,62-29 615,-24 10 158,0 1 0,0 0 0,1 1 0,-1 0 0,13-2 1,-21 5-18,13 20 458,2 73 790,-5 1 0,-1 119 1,-13-169-969,-3 0 1,-10 49-1,12-77-199,1 1-668,8-24-2245,-21-41-5460,16 43 7589,-1 0-1,1 1 1,0-1-1,0 1 0,4-9 1,-4 11 591,2-10-1624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6.8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67 91 644,'-3'-5'555,"0"1"-1,0-1 1,-1 0 0,1 1-1,-1 0 1,0 0-1,0 0 1,0 0 0,-1 1-1,1-1 1,-8-3-1,10 6-274,-10-8 2415,18 4-606,13-5-2442,-16 8 361,0 1 1,1-1 0,-1 1 0,0-1-1,1 1 1,-1 0 0,1 1 0,-1-1-1,1 0 1,-1 1 0,1 0-1,-1 0 1,1 0 0,0 0 0,-1 1-1,1-1 1,-1 1 0,1 0-1,-1 0 1,0 0 0,1 1 0,-1-1-1,0 1 1,0-1 0,0 1-1,0 0 1,5 5 0,6 5 189,0 0-1,-1 1 1,23 28-1,-32-35-228,17 23 83,-2 2 1,-1 1 0,-1 0 0,-2 1 0,13 38 0,-27-67 49,0 0 1,0 0-1,0 1 1,-1-1-1,1 0 1,-1 0-1,0 1 1,-1 5-1,0 3 217,1-13-291,0 0 1,0 1 0,0-1 0,0 0 0,0 0-1,0 0 1,0 0 0,0 0 0,0 1 0,-1-1-1,1 0 1,0 0 0,0 0 0,0 0 0,0 0-1,0 0 1,-1 0 0,1 1 0,0-1 0,0 0-1,0 0 1,0 0 0,-1 0 0,1 0 0,0 0-1,0 0 1,0 0 0,0 0 0,-1 0 0,1 0-1,0 0 1,0 0 0,0 0 0,0 0-1,-1 0 1,1 0 0,0 0 0,0 0 0,0 0-1,0 0 1,-1-1 0,1 1 0,0 0 0,0 0-1,0 0 1,0 0 0,0 0 0,0 0 0,-1 0-1,1-1 1,0 1 0,-17-12 580,13 8-625,1 0 1,-1 0-1,1 0 1,-1 0-1,1-1 1,1 1-1,-1-1 1,1 0-1,-3-4 1,2-2-71,0 0 0,0 1 1,1-1-1,0 0 1,1 0-1,0 0 1,1 0-1,0 0 1,1 0-1,0 0 1,1 0-1,0 0 1,0 0-1,1 1 1,6-13-1,-1 4-270,1 1 0,20-32-1,-26 45 149,0 1-1,0-1 0,1 1 0,0 0 1,0 0-1,0 0 0,1 0 1,-1 1-1,1-1 0,0 1 1,0 1-1,0-1 0,0 1 0,9-4 1,-12 6-428,11 0-1535,-12 17-732,5 9-660,-3-25 2782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7.3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292 124 112,'1'-2'409,"-1"0"0,1-1 0,-1 1 1,0-1-1,0 1 0,0 0 0,0-1 0,0 1 0,-1-1 0,1 1 1,-1 0-1,1-1 0,-1 1 0,-1-3 0,-17-36 1777,18 38-2014,-1 0 1,0 0-1,0 0 0,0 0 1,0 0-1,0 1 1,-1-1-1,1 0 1,-1 1-1,0 0 0,0 0 1,0 0-1,0 0 1,0 0-1,0 0 0,-6-1 1,5 2-117,0 1 1,0-1-1,0 1 0,0 0 1,0 0-1,0 1 0,0-1 1,0 1-1,0 0 0,0 0 1,0 0-1,0 0 0,0 1 1,-5 3-1,-4 2 42,1 0 0,1 1 0,-1 0 0,1 0 0,0 2 0,1-1 0,0 1 0,-12 16 0,17-19-82,0 0 0,0 0 0,1 1 0,0 0 0,0-1 0,0 1 0,1 0-1,1 1 1,-1-1 0,1 1 0,1-1 0,-1 1 0,2-1 0,-1 1 0,1 9 0,2-12-28,-1-1-1,1 1 1,0 0 0,0-1-1,1 0 1,-1 1-1,1-1 1,0 0 0,1 0-1,-1-1 1,1 1 0,0-1-1,0 0 1,8 7 0,-7-8 2,-1 1 0,0-1 0,1 0 1,0 0-1,0 0 0,0 0 0,0-1 1,0 0-1,1 0 0,-1-1 0,0 1 0,1-1 1,-1 0-1,1-1 0,0 1 0,6-1 1,-6-2-17,-1 0 0,1 0 0,0-1 0,-1 1 0,0-1 0,0 0 0,0-1 0,0 1 0,0-1 0,0 0 0,-1 0 0,7-9 0,-1 2 10,-1-1 0,0-1 0,14-24-1,-19 29 144,-1 0 0,-1 0-1,1 0 1,-1-1 0,-1 1-1,1-1 1,-1 1-1,-1-1 1,0 1 0,-1-12-1,1-3 286,0 23-393,0-1 0,0 1-1,0-1 1,0 0-1,0 1 1,0-1-1,0 1 1,0-1 0,0 0-1,0 1 1,0-1-1,0 1 1,0-1 0,0 0-1,-1 1 1,1-1-1,0 1 1,0-1 0,-1 1-1,1-1 1,0 1-1,-1-1 1,1 1 0,-1-1-1,1 1 1,0 0-1,-1-1 1,1 1 0,-1-1-1,1 1 1,-1 0-1,0 0 1,1-1-1,-1 1 1,1 0 0,-1 0-1,1 0 1,-1-1-1,0 1 1,1 0 0,-2 0-1,1 0-14,0 1-1,1-1 1,-1 0-1,0 1 0,0-1 1,0 1-1,1-1 1,-1 1-1,0 0 1,0-1-1,1 1 1,-1 0-1,0-1 1,1 1-1,-1 0 0,1 0 1,-1-1-1,1 1 1,-1 0-1,1 0 1,0 0-1,0 0 1,-1 0-1,1-1 0,0 1 1,0 1-1,-2 9-167,1-1-1,1 0 0,0 1 0,0-1 1,1 1-1,0-1 0,1 0 1,0 1-1,1-1 0,0 0 0,0-1 1,1 1-1,1 0 0,5 9 1,-7-16-171,-1 0 0,0-1 1,1 1-1,-1-1 0,1 0 1,0 0-1,-1 0 0,1 0 1,0 0-1,0-1 0,1 1 1,-1-1-1,0 0 0,0 0 1,1 0-1,4 1 0,5-1-820,1 1-1,23-2 0,-25 0 673,31-6-1341,-18 0 585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7.9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288 487 192,'-10'-20'1652,"7"16"-1208,1 0 0,-1 0 0,1 0 0,0 0 0,1 0 0,-1-1 0,1 1 1,-1-1-1,1 1 0,0-6 0,-11-28 1160,0 14-856,10 19-363,-1-1 0,0 1 0,0 0 0,0-1 0,0 1-1,-1 1 1,-6-8 0,8 11-310,0 0 0,0 0-1,1 0 1,-1 0 0,-1 0 0,1 0-1,0 1 1,0-1 0,0 1-1,0-1 1,0 1 0,0 0 0,-1 0-1,1 0 1,0 0 0,0 0 0,0 0-1,-1 1 1,1-1 0,0 1 0,0 0-1,0-1 1,0 1 0,0 0 0,-2 2-1,-10 4-52,2 1-1,-1 1 0,1 0 1,1 1-1,-1 0 0,-14 18 1,23-25-26,-3 6-16,1-1 0,0 1 1,1 0-1,0 0 1,1 0-1,0 1 0,0-1 1,-3 20-1,4-18 62,1-5-18,0 0-1,1 0 1,0-1-1,0 1 1,0 0 0,1 0-1,0 0 1,0-1 0,0 1-1,1 0 1,2 6-1,-3-10-74,0 1 0,1 0 0,-1 0 0,0-1 0,1 1-1,-1 0 1,1-1 0,0 0 0,0 1 0,0-1 0,0 0-1,1 0 1,-1 0 0,0 0 0,1 0 0,-1-1 0,1 1 0,0-1-1,-1 0 1,1 1 0,4 0 0,0-2 21,-1 0 1,1 0 0,-1 0-1,1-1 1,0 0-1,-1 0 1,1-1-1,-1 0 1,0 0 0,9-4-1,-3 1 95,-1-2 0,1 1-1,20-16 1,-27 16-67,1 0 0,-1-1 0,0 1 0,-1-1 0,1 0 0,-2 0-1,1-1 1,-1 1 0,0-1 0,3-10 0,6-14-5,-4 13 31,-2-1-1,0 1 1,-1-2 0,-1 1 0,2-29 0,-1-106 214,-5 138-214,-4-110 891,4 125-839,0 2-274,-1 0 195,0 0 0,0 1-1,1-1 1,-1 0 0,0 0 0,0 1 0,1-1 0,-1 0 0,0 1-1,1-1 1,-1 1 0,1-1 0,-1 1 0,0-1 0,1 1 0,-1-1 0,1 1-1,-1 0 1,1-1 0,0 1 0,-1 0 0,1-1 0,0 1 0,-1 0-1,1-1 1,0 1 0,0 1 0,-4 21 100,4-23-96,-2 44 135,1 0 1,2-1-1,2 1 1,2-1 0,2 0-1,16 53 1,-16-75-481,1-1 1,1 0-1,15 25 1,19 16-4119,-41-59 3828,1 0 0,-1 0 0,0 0 1,1 0-1,-1-1 0,1 1 0,0-1 0,-1 0 1,1 1-1,0-1 0,0-1 0,6 2 0,4-2-235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8.3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83 224 220,'-7'-16'2331,"-7"14"2986,18 2-5325,1-1 0,-1 0 0,1 1 0,-1-2 0,1 1-1,-1 0 1,1-1 0,-1 0 0,0 0 0,0 0 0,0-1 0,0 1 0,0-1 0,-1 0 0,1 0-1,-1 0 1,0 0 0,1-1 0,-2 0 0,1 1 0,3-7 0,-2 4 152,-1 0-1,0-1 1,0 1 0,0-1 0,-1 0 0,0 0 0,0 0 0,-1 0-1,1 0 1,-2 0 0,1 0 0,-1 0 0,-1-11 0,1 16-35,0 0-1,0 0 1,0 0 0,-1 0 0,1 0 0,-1 0 0,1 0 0,-1 1 0,0-1 0,1 0 0,-1 0 0,0 1 0,0-1 0,0 0 0,0 1 0,-1-1 0,1 1 0,0 0 0,-1-1 0,1 1 0,-1 0-1,1 0 1,-1 0 0,1 0 0,-1 0 0,0 0 0,0 0 0,-2 0 0,1 1-49,-1 0 1,1 0-1,-1 0 1,1 0-1,0 1 0,-1 0 1,1-1-1,0 2 1,-1-1-1,1 0 0,0 0 1,0 1-1,0 0 1,0 0-1,-3 2 0,-1 1-18,0-1 0,1 2 0,0-1 0,0 1 0,0 0 0,1 0 0,-1 0 0,2 1 0,-1 0 0,1 0 0,0 0 0,0 1 0,1-1 0,0 1 0,0 0 0,1 0 0,0 0 0,0 0 0,1 0 0,0 0 0,1 1 0,0-1 0,0 0 0,0 0 0,1 0 0,0 1 0,1-1 0,0 0 0,0 0 0,7 13 0,-6-13-180,1 0-1,0-1 1,1 1-1,0-1 1,0 0-1,0 0 1,1-1-1,0 0 1,0 0-1,9 6 0,-11-9-248,0-1 0,0 1 0,1-1 0,-1 0 0,1 0 0,0 0 0,-1-1-1,1 0 1,0 0 0,0 0 0,0 0 0,0-1 0,0 1 0,0-2 0,0 1-1,0 0 1,0-1 0,0 0 0,0 0 0,7-3 0,53-23-3419,-45 17 2246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8.62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27 120,'-37'-18'7016,"30"10"-6778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8.96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 60 2700,'-14'8'12131,"14"-9"-12150,-1 1 1,0-1-1,1 1 1,-1-1 0,1 0-1,0 1 1,-1-1-1,1 1 1,-1-1 0,1 0-1,0 1 1,-1-1-1,1 0 1,0 0 0,0 1-1,0-1 1,0 0-1,0 0 1,-1 1 0,1-1-1,0 0 1,1 1-1,-1-1 1,0 0 0,0 0-1,0 1 1,1-2-1,12-20-3715,-4 10 525,4 2-477,-6 7 1796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5.8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309 178 204,'0'0'1085,"10"-32"1367,-13-7 232,2 35-2586,-1 0 0,0 0 0,0 1 0,0-1 0,0 0 0,0 1 0,-1 0 0,0-1 0,0 1 0,0 0 0,-3-2 0,-40-31 110,41 32-116,1 1-75,0 1 1,0-1-1,0 1 1,0 0-1,0 0 1,0 0-1,0 1 0,-1-1 1,1 1-1,-1 0 1,1 0-1,-1 1 1,0-1-1,1 1 1,-1 0-1,1 1 1,-1-1-1,0 1 1,1 0-1,-1 0 0,1 0 1,0 0-1,-1 1 1,1 0-1,0 0 1,0 0-1,0 0 1,0 1-1,0-1 1,1 1-1,-1 0 1,-5 6-1,-2 3-7,0 1 0,1-1 0,1 1 0,0 1 0,0 0 0,2 0 0,-13 31 0,19-42-7,1 1 1,-1-1-1,1 1 0,-1 0 1,1-1-1,0 1 0,1 0 1,-1-1-1,1 1 0,-1-1 1,1 1-1,2 5 0,21 47 69,-11-27-61,-10-24-13,0 0 0,0-1 0,0 1-1,1-1 1,-1 0 0,1 0 0,0 0 0,1 0 0,-1 0 0,0-1 0,1 0 0,0 0 0,0 0 0,0-1-1,0 0 1,10 3 0,31 20 154,-24-10-162,0-1 0,45 20 1,-16-8-180,-44-22 218,-1 1 0,0 0-1,1 0 1,-2 0-1,1 1 1,-1 0-1,1 0 1,-2 1-1,1 0 1,-1-1-1,0 1 1,0 1-1,-1-1 1,4 13-1,9 16 20,-13-30-53,0 0 1,-1 0 0,1 0-1,-1 0 1,2 12 0,-2-1-56,2 12 134,0 35 1,-4-55-13,-1 1 0,0-1 0,0 1 0,-1-1 0,0 0 0,-1 0 0,-5 13 0,6-18 52,1 0-1,-1-1 1,0 0-1,-1 1 1,1-1-1,0 0 1,-1 0-1,0 0 1,0-1-1,0 1 1,0 0-1,0-1 1,0 0 0,-1 0-1,1 0 1,-1 0-1,1-1 1,-1 1-1,0-1 1,1 0-1,-1 0 1,0 0-1,0-1 1,0 1-1,-4-1 1,-9 1-56,0-1 1,-1-1-1,1 0 1,0-1-1,0-1 0,0-1 1,-18-6-1,18 4 188,-2-5-4460,18 9 3789,0 1 0,0-1 0,-1 1 0,1-1-1,0 0 1,0 0 0,1 1 0,-1-1 0,0 0 0,1 0 0,-1 0 0,1 0 0,-1 1 0,1-1 0,0 0 0,0 0 0,0-3 0,0-6-891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9.3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11 64 692,'-4'-50'5471,"4"37"-5030,-6 126-5182,6-92 3910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39.72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238 146 740,'2'-10'55,"1"-16"4205,-3 26-4176,1-1 0,-1 1 1,0-1-1,0 1 0,0 0 0,0-1 1,0 1-1,0-1 0,0 1 1,0-1-1,0 1 0,0-1 0,0 1 1,0-1-1,0 1 0,0-1 0,-1 1 1,1 0-1,0-1 0,0 1 1,-1-1-1,1 1 0,0-1 0,0 1 1,-1 0-1,1-1 0,0 1 0,-1 0 1,1-1-1,0 1 0,-1 0 1,0-1 483,-4 3-329,-3 7-140,-1 0 0,1 0 0,0 1 0,1 0-1,0 1 1,-6 12 0,-29 74 551,0-1-255,6-17-171,-10 20 271,39-88 245,10-17-105,19-41 33,0-16-670,2 1 0,58-104-1,-27 57-269,-42 82 230,-6 11 93,1-1 1,0 1-1,12-15 0,-19 33-92,1 1 0,0 0 0,-1 0 0,1 0 0,-1 0 0,0 0 0,0 0 0,0 0 0,0 4 0,52 287 363,-47-265-1307,16 49 1,-8-32-2356,-13-43 2799,-1-1 0,0 1-1,0 0 1,0-1-1,0 1 1,0 0-1,-1-1 1,1 1 0,-2 3-1,2-4 260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0.09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44 74 224,'-43'-44'5064,"43"44"-5015,1 0 1,-1 0-1,0 0 1,1 0-1,-1 0 1,0 0-1,1 0 1,-1 0-1,1 0 0,-1 0 1,0 0-1,1 0 1,-1 0-1,0 0 1,1-1-1,-1 1 1,0 0-1,1 0 1,-1 0-1,0 0 1,0-1-1,1 1 1,-1 0-1,0 0 0,0-1 1,1 1-1,-1 0 1,0-1-1,0 1 1,0 0-1,1-1 1,-1 1-1,0 0 1,0-1-1,0 1 1,0 0-1,0-1 1,0 1-1,0 0 0,0-1 1,0 1-1,0 0 1,0-1-1,0 1 1,0 0-1,0-1 1,0 1-1,0 0 1,0-1-1,0 1 1,0 0-1,-1-1 1,1 1-1,0 0 0,0-1 1,0 1-1,-1 0 1,1-1-1,0 1 1,0 0-1,-1 0 1,1-1-1,0 1 1,0 0-1,-1 0 1,1 0-1,-1-1 1,40 3-561,-27 0 655,32 0-1859,-1-1-1,64-7 1,-76-3-239,-13 3 857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0.44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24 13 548,'-3'-12'3228,"-5"17"-740,-3 19-1399,10-8-1306,1-1 0,1 1-1,0 0 1,5 22-1,2 21-2538,-8-37 1477,-3-3-428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2.24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329 161 136,'0'-8'420,"0"0"0,0 0 0,-1 0 1,1 0-1,-2 1 0,1-1 0,-1 0 0,-1 1 0,1-1 0,-1 1 1,0 0-1,-1 0 0,0 0 0,0 0 0,0 1 0,-1 0 0,0-1 1,-7-5-1,5 4 91,7 7-494,-1 0 0,1 1 0,0-1 0,-1 1 1,1-1-1,-1 1 0,1-1 0,-1 1 0,1 0 0,-1-1 0,1 1 0,-1-1 0,1 1 1,-1 0-1,1 0 0,-1-1 0,0 1 0,1 0 0,-1 0 0,0 0 0,1 0 0,-1-1 1,0 1-1,1 0 0,-1 0 0,0 0 0,1 0 0,-1 1 0,1-1 0,-1 0 0,0 0 0,1 0 1,-1 0-1,0 1 0,-7 3 13,1-1 1,0 1-1,0 1 1,0 0-1,1 0 1,0 0-1,0 0 1,0 1-1,0 0 1,-8 12-1,-12 12 152,5-9 100,0 1 1,-19 31 0,31-41-107,1 0 1,1 1 0,0 0 0,1 0 0,0 1-1,-5 19 1,9-21-101,1-1 0,0 0 0,0 1 0,1-1 0,1 1-1,0-1 1,0 1 0,1-1 0,1 0 0,6 17 0,-7-21-77,1-1-1,0 1 1,0-1 0,0 1 0,1-1-1,0 0 1,1-1 0,-1 1 0,1-1 0,0 0-1,0 0 1,1 0 0,-1-1 0,1 1-1,0-2 1,0 1 0,1 0 0,-1-1 0,1-1-1,0 1 1,-1-1 0,1 0 0,0 0-1,11 0 1,-6-1-93,-1-1 0,1 0 0,0-1-1,-1 0 1,1-1 0,0 0 0,-1-1 0,0 0-1,0-1 1,0 0 0,0-1 0,-1 0 0,1-1 0,10-7-1,-20 12 89,7-4-130,1-1-1,-1 0 1,0-1-1,0 0 1,-1 0 0,1-1-1,-2 1 1,8-12-1,-13 18 175,-1 0 0,0 0-1,1 0 1,-1 0 0,0 0-1,0 0 1,0 0-1,1 0 1,-1 0 0,0 0-1,0 0 1,-1 0 0,1 0-1,0 0 1,0 0 0,0 0-1,-1 0 1,1 0 0,0 0-1,-1 0 1,1 0 0,-1 0-1,1 0 1,-1 1 0,0-1-1,1 0 1,-1 0 0,0 0-1,0 1 1,1-1-1,-1 0 1,-1 0 0,-30-17 751,24 15-664,2 1-32,-1 0 1,1-1 0,-1 0-1,1 0 1,0-1 0,-7-5 0,12 8-91,-9 0 65,5 0-674,4 10 215,1-7 308,32 11-143,34-14-289,-65 1 352,16 0 92,-16 1 128,-1-1-1,1 1 1,0 0 0,-1-1 0,1 1-1,-1 0 1,1 0 0,-1 0-1,1-1 1,-1 1 0,0 0 0,1 0-1,-1 0 1,0 0 0,0 0-1,0 0 1,1 0 0,-1 0 0,0 0-1,0 0 1,-1 1 0,3 34 621,-2-22-431,13 116 1653,26 40-2092,-39-166-238,1 1-1,-1-1 1,-1 0-1,1 0 1,0 1-1,-1-1 1,0 0-1,-2 6 1,2-5-1559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2.7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58 24 1120,'-3'-2'356,"0"1"0,0 0 0,0 0-1,-1 0 1,1 0 0,0 0 0,-1 1 0,1-1 0,-7 1 1036,-9 1 1321,54-11-569,-33 10-2124,96-6 253,-87 6-349,0 0 0,0 1-1,0 1 1,0 0 0,0 0-1,13 5 1,-18-3 166,-1 0-1,1 0 1,-1 1 0,-1-1 0,1 1-1,-1 0 1,1 1 0,-2-1 0,1 1-1,0 0 1,-1 0 0,4 11 0,8 18 414,14 53 0,-16-43-703,-9-26 290,-11-25 600,-12-30-258,16 28-425,-2-2-26,1 1 1,1-1-1,0-1 0,0 1 1,1 0-1,0-1 0,0 1 1,2-1-1,-1 0 0,1 1 1,2-14-1,0 9-312,5-15-862,-6 29 821,1-1-578,3-1 318,-1 0 0,1 1-1,0 0 1,-1 0-1,1 0 1,0 1 0,0 0-1,1-1 1,-1 2-1,0-1 1,0 1 0,0 0-1,7 0 1,-1 0-670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3.21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281 95 104,'-2'0'284,"1"0"0,-1 0 0,1 0 0,-1 0 0,0-1 0,1 1 0,-1 0 0,1-1 0,-1 1 0,1-1 0,-1 1 0,1-1 0,-1 0 0,1 0 0,-1 0 0,1 0 0,0 0 0,-1 0 0,1 0 0,-1-1 0,0-1 77,0-1-1,1 1 1,-1 0-1,1-1 1,-1 1 0,0-7-1,-9-20 1151,10 28-1375,0 1 0,0-1 0,0 1 0,0 0 0,0-1 0,-1 1 0,1 0 0,0 0 0,-1 0 0,1 0 0,-1 0 0,1 0 0,-1 0 0,1 0 0,-1 1 0,1-1 0,-1 1 0,0-1 0,0 1 0,1-1 0,-4 1 0,0 0-24,0 0 0,0 1-1,1-1 1,-1 1 0,0 0 0,0 0 0,-8 4 0,1 0-164,0 1 1,0 0 0,1 1-1,0 0 1,-13 12 0,17-12 25,1 0 0,0 0 0,0 1 0,1 0 0,0 0 0,1 1 0,0-1 0,0 1 0,1 0 0,0 0 0,0 0 0,1 0 1,1 1-1,-1-1 0,1 1 0,1-1 0,0 1 0,0-1 0,1 1 0,0-1 0,0 0 0,1 1 0,1-1 0,0 0 0,0 0 0,7 13 0,-9-20 0,0 0-1,0-1 0,0 1 1,0 0-1,0-1 1,0 1-1,1-1 1,-1 0-1,1 1 1,-1-1-1,1 0 0,-1 0 1,1 0-1,0 0 1,-1 0-1,1 0 1,0-1-1,0 1 0,0 0 1,0-1-1,0 1 1,2-1-1,0 0-13,0 0-1,0-1 1,-1 1-1,1-1 1,0 0 0,0 0-1,-1 0 1,1-1-1,0 1 1,5-4-1,5-4-114,0-1 0,0-1 0,-1 0 0,12-12 0,-18 15 232,0 1-1,-1-1 0,0 0 0,-1-1 1,0 1-1,0-1 0,-1 0 0,0 0 0,0-1 1,-1 1-1,0-1 0,-1 0 0,0 0 1,-1 0-1,0 0 0,0 0 0,-1 0 0,0 0 1,-1 0-1,-2-10 0,1 18 525,-1 11-478,5 19-346,5-4-48,-6-19 43,0 1 0,1 0 0,0 0 0,0-1-1,3 7 1,-2-7-144,-1-1 1,1 1-1,1-1 0,-1 1 0,1-1 0,-1 0 0,1-1 0,1 1 0,-1-1 0,0 1 0,1-1 0,-1 0 0,1-1 0,0 1 0,0-1 0,0 0 0,0 0 1,1-1-1,-1 1 0,0-1 0,1-1 0,-1 1 0,1-1 0,-1 1 0,1-2 0,6 0 0,10-1-338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3.71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325 384 92,'0'-7'618,"-1"1"0,-1-1 0,1 1 1,-1-1-1,0 1 0,0 0 0,-1 0 0,0 0 0,0 0 0,0 0 1,-6-7-1,-5-10 505,8 13-636,1 1 0,-1 1 0,-1-1 0,1 1 0,-2 0 0,1 0 0,-9-6 0,14 13-458,-1 0-1,1 0 0,-1 0 1,1 0-1,-1 1 0,1-1 1,-1 1-1,1 0 0,-1-1 1,1 1-1,-1 0 0,0 0 1,1 1-1,-1-1 0,1 1 1,-1-1-1,1 1 1,-1 0-1,1 0 0,-1 0 1,1 0-1,0 0 0,-4 2 1,-3 3-50,-1 1 0,1-1 0,-11 12 0,19-17 35,-12 11-23,0 0 1,2 1 0,-1 0-1,-17 29 1,25-35 8,0 0 1,1 0 0,-1 0 0,1 1-1,1 0 1,-1-1 0,1 1 0,1 0-1,0 0 1,0 0 0,0 0-1,1 14 1,0-19-25,1 0 1,-1 0-1,0 0 0,1 0 0,0 0 0,0 0 0,0 0 1,0 0-1,0 0 0,0 0 0,1 0 0,-1-1 0,1 1 0,0 0 1,0-1-1,0 0 0,0 1 0,0-1 0,1 0 0,-1 0 1,1 0-1,3 2 0,-3-3-8,1-1-1,-1 1 1,0-1-1,0 1 1,0-1-1,1 0 1,-1 0 0,0 0-1,1-1 1,-1 1-1,0-1 1,0 0-1,0 0 1,0 0 0,0 0-1,0-1 1,0 1-1,0-1 1,0 1-1,0-1 1,-1 0 0,3-3-1,8-5-57,-1-1 1,0 0-1,-1-1 0,0-1 1,-1 0-1,0 0 1,-1-1-1,-1 0 0,0 0 1,9-25-1,-8 17 169,-2-2 1,-1 1-1,0-1 0,-2 0 1,-1 0-1,0-40 0,-2 25 332,0 24-35,0 0 1,-2 1-1,-3-28 1,3 39-26,-12 23-468,8 0 21,2 1-1,0 0 0,2 0 0,0 1 1,1-1-1,1 0 0,1 0 0,1 0 1,1 0-1,0-1 0,15 37 0,-6-16-2280,-11-31 1548,0 0 0,1 0 0,1-1 0,0 1 0,0-1 0,1 0-1,0 0 1,0 0 0,13 15 0,-5-14-543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4.11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39 201 1044,'0'-2'-525,"3"-17"8625,1 16-8147,0 1-1,-1-1 1,1 1 0,0 0 0,0 0-1,0 0 1,7-1 0,12-7-59,-20 8 74,1-1 0,-1 0 0,0-1 0,0 1 0,0-1 0,0 1 0,-1-1 0,1 0 1,-1 0-1,0 0 0,0 0 0,-1 0 0,2-5 0,0-1 244,-2-1 0,1 1-1,-1-1 1,-1-13 0,0 23-145,0-1 1,0 1-1,0 0 1,0 0-1,0 0 0,0 0 1,0 0-1,-1 0 1,1-1-1,0 1 1,-1 0-1,1 0 1,-1 0-1,1 0 0,-1 0 1,0 0-1,1 0 1,-1 0-1,0 1 1,0-1-1,0 0 1,1 0-1,-1 1 0,0-1 1,0 0-1,0 1 1,0-1-1,0 1 1,0-1-1,0 1 1,-2-1-1,1 1 30,0-1 1,0 1-1,-1 0 1,1 0-1,0 0 1,0 1-1,-1-1 0,1 0 1,0 1-1,0 0 1,0-1-1,0 1 1,0 0-1,0 0 0,-3 2 1,-3 2-83,2 0 0,-1 1 0,1-1 0,0 1 0,0 1 0,0-1 0,1 1 0,0 0 0,0 0 0,1 0 0,0 1 0,0 0 0,1 0 0,0 0 0,0 0 0,1 0 0,0 0 0,0 1 0,1-1 0,0 1 0,1-1 0,0 1 0,0 0 0,1-1 0,0 1 0,0-1 0,4 11 0,-4-16-70,0 0 1,0 0 0,0 0-1,1 0 1,-1-1-1,1 1 1,0 0 0,0-1-1,0 0 1,0 1-1,0-1 1,0 0-1,1 0 1,-1 0 0,1 0-1,-1 0 1,1-1-1,0 1 1,-1-1 0,1 0-1,0 0 1,0 0-1,0 0 1,0 0-1,0 0 1,5-1 0,8 1-633,0 0 1,-1-1 0,1-1-1,17-4 1,-6 2-590,-12 1 12,1 0-1,-1-1 1,15-5-1,-15 3-4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4.6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6 120,'-26'-4'3838,"19"3"-3157,22 0-3026,-7 2 1464,2 1-252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7.0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30 166 72,'1'-9'422,"0"0"0,-1 0-1,0 0 1,0 0 0,-1 0 0,0 0-1,-1 1 1,-4-15 0,0-8 1691,-9-8 1224,14 37-3014,5 23 1158,36 220-221,-32-183-1028,9 148 415,2 12 285,-8-135-552,11 68 772,-21-144-1111,-1-5-38,3-13-4718,-4 10 4600,1 1-1,0-1 1,-5-18-2181,5 17 1743,-9-60-4228,7 39 3380,-1 6 68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5.00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24 436,'0'0'4705,"0"16"-1213,0-17-3611,0 0 0,0 0 0,0 0 0,0 0 0,0 0 0,1 0 0,-1 0 0,0 0 1,1 0-1,-1 0 0,1 0 0,-1 0 0,1 0 0,-1 0 0,1 0 0,-1 0 0,1 1 0,0-1 0,0 0 1,-1 0-1,1 1 0,0-1 0,0 0 0,0 1 0,0-1 0,0 1 0,0-1 0,0 1 0,0 0 0,2-1 0,3-13-3454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5.3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65 29 536,'0'-1'133,"0"-1"0,-1 1 1,1 0-1,0-1 0,-1 1 0,1 0 0,-1-1 1,0 1-1,1 0 0,-1 0 0,0 0 0,0 0 1,0-1-1,0 1 0,0 0 0,0 0 0,0 1 1,0-1-1,0 0 0,0 0 0,0 0 0,0 1 0,-1-1 1,1 1-1,0-1 0,-1 1 0,1-1 0,0 1 1,-1 0-1,1 0 0,0-1 0,-1 1 0,1 0 1,-1 0-1,1 0 0,0 1 0,-1-1 0,1 0 1,0 0-1,-1 1 0,1-1 0,0 1 0,-1-1 0,1 1 1,0 0-1,0-1 0,0 1 0,-1 0 0,1 0 1,0 0-1,-1 2 0,0-2-172,1 1-1,1-1 1,-1 1 0,0-1-1,0 1 1,1 0 0,-1-1-1,1 1 1,-1 0 0,1 0-1,0-1 1,-1 1 0,1 0-1,0 0 1,0 0 0,1 2-1,4 37-1294,-2-22 397,3 51-1916,-5-43 1524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6.2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70 131 1160,'-6'-28'7253,"6"80"-6260,-2 1-1,-19 102 0,-5-34 116,22-107-911,5-28 587,1-13-652,5-151-733,-4 150 333,1 0 0,1 0-1,2 1 1,13-37 0,-15 51 172,0-1 60,1 1-1,0 0 1,1 0-1,13-20 0,-20 33 1,1-1 0,0 1 0,0-1-1,-1 1 1,1-1 0,0 1 0,0 0-1,0-1 1,-1 1 0,1 0 0,0 0-1,0 0 1,0 0 0,0-1 0,0 1-1,0 0 1,-1 1 0,1-1 0,0 0-1,0 0 1,0 0 0,0 0 0,0 1-1,-1-1 1,1 0 0,0 1 0,1 0-1,22 12-450,-18-9 459,-1-1 0,1 2 0,-1-1 0,-1 0 0,1 1 0,0 0 0,-1 0 0,0 0 0,-1 1 0,1-1 0,-1 1 0,0 0 0,0 0 0,-1 0 0,1 1 0,0 6 0,-1-6 51,-1-1-1,0 0 1,0 0 0,0 0-1,-1 0 1,0 1-1,0-1 1,-1 0-1,0 0 1,0 0 0,0 0-1,-1 0 1,0 0-1,0 0 1,0 0 0,-1 0-1,-5 8 1,4-7-6,-1 0 0,0-1 0,-1 1 1,0-1-1,0 0 0,0-1 0,0 1 0,-1-1 0,0-1 1,0 1-1,0-1 0,-14 5 0,-13 9 95,33-17-142,21 4-137,39 0 369,-47-5-152,0 0 0,-1 1 0,1 1 0,-1 0 0,1 1 0,17 6 0,-26-8-38,0 1 0,0 0 0,0 0 0,0 0 0,0 1 0,0-1 0,0 1 0,-1-1 0,0 1 0,1 0 0,-1 0 0,0 0 0,0 0 0,0 0 0,-1 1 0,3 5 0,-4-7-3,1 0 0,0 0 0,-1 0 0,0 1 0,1-1 0,-1 0 0,0 0 0,0 1 0,0-1 0,-1 0 0,1 0 0,0 1 0,-1-1 0,0 0 0,1 0 0,-1 0 0,0 0 0,0 0 0,0 0 0,0 0 0,-1 0 0,1 0 1,0 0-1,-1 0 0,1-1 0,-1 1 0,-3 2 0,-6 4 123,7-4-33,0 0 0,-1-1 0,0 0-1,1 0 1,-1 0 0,0-1 0,0 1 0,-10 2 0,-18 3 171,-1-2 1,0-1 0,-63 1 0,80-9-660,12-5-1663,6 4 1592,1 1 0,-1 1 0,0-1 0,1 0 0,-1 0 0,1 0 0,0 1 0,0-1 1,3-2-1,2-2-327,0 0 0,1 0 0,0 1 0,12-8 0,8-3-661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6.6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18 1716,'13'-8'1042,"-11"7"-814,0 0 0,-1 0-1,1 0 1,0 0 0,0 0 0,0 0 0,-1 0 0,1 1-1,0-1 1,0 1 0,4-1 0,-5 4-38,0-1-1,1 1 1,-1 0 0,0-1 0,0 1 0,0 0 0,0 0-1,-1 0 1,1 3 0,5 37 60,-2 0 0,-2 0-1,-3 44 1,-2-46-2630,-12 60-1,8-79 1087,-2 1-880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3.81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293 62 252,'-30'-42'8479,"30"42"-8463,0 1 0,-1-1 0,1 0 0,0 0-1,0 0 1,-1 0 0,1 1 0,0-1 0,-1 0-1,1 0 1,0 0 0,0 0 0,-1 0-1,1 0 1,0 0 0,-1 0 0,1 0 0,0 0-1,-1 0 1,1 0 0,0 0 0,-1 0-1,1 0 1,0 0 0,-1 0 0,1-1 0,0 1-1,0 0 1,-1 0 0,1 0 0,0 0 0,0-1-1,-1 1 1,1 0 0,0 0 0,-1-1-1,-10-6 822,9 6-756,1-1 0,-1 1 0,0 0-1,1 0 1,-1 0 0,0 0 0,0 1-1,0-1 1,1 0 0,-1 1 0,0-1-1,0 1 1,0 0 0,0 0 0,0 0-1,0 0 1,0 0 0,-4 0 0,-35 8 448,35-5-514,0-1 0,1 1 0,0 1 0,0-1 1,0 1-1,0 0 0,0 0 0,1 1 0,-1-1 0,-5 10 0,-4 5 20,-15 33-1,18-32 30,4-6-12,1-1 0,1 1-1,1 1 1,0-1 0,-4 27-1,-3 78 123,10-101-149,2 0 0,0 0 1,0 0-1,2-1 1,0 1-1,1-1 0,1 0 1,1 0-1,0 0 0,14 24 1,-17-36-18,1 1 0,0-1-1,0 1 1,1-1 0,-1 0 0,1 0 0,0-1-1,0 0 1,1 0 0,0 0 0,-1 0 0,1-1 0,0 0-1,1 0 1,-1-1 0,0 0 0,1 0 0,-1 0-1,1-1 1,0 0 0,-1 0 0,1-1 0,0 1 0,0-2-1,-1 1 1,1-1 0,0 0 0,0 0 0,-1-1-1,1 1 1,-1-2 0,0 1 0,1-1 0,-1 0 0,0 0-1,8-6 1,5-6-119,0 0 0,22-22 0,-34 29 133,0 0 1,-1-1-1,1 0 0,-2 0 0,1 0 0,-1-1 1,4-13-1,-7 17 3,0 1 0,-1-1 0,0 0 0,0 0 0,-1 0 1,1 0-1,-1 0 0,-1 0 0,1 0 0,-1 0 0,0 0 0,0 0 0,-1 0 0,1 1 0,-1-1 1,-1 1-1,1-1 0,-1 1 0,-4-7 0,4 9-31,1 1 0,-1-1 0,0 1-1,0-1 1,0 1 0,0 0 0,0 0 0,0 0 0,-1 1 0,1-1 0,-1 1-1,1 0 1,-1 0 0,0 0 0,1 0 0,-1 1 0,0-1 0,1 1 0,-8 0-1,-2 1-85,0 0 0,-1 0 0,1 1 0,-15 4 0,-20 11 148,47-16-45,20 2-1125,-2-5 1298,-1 0 0,0 0 1,0-2-1,28-9 0,-27 4-352,2 2 824,-14 9-470,-5-2-179,0-1-1,1 1 0,-1 0 0,0 0 1,1 0-1,-1 0 0,0 0 0,1 0 0,-1 0 1,0 0-1,1 0 0,-1 0 0,0 1 0,1-1 1,-1 0-1,0 0 0,1 0 0,-1 0 1,0 0-1,0 0 0,1 1 0,-1-1 0,0 0 1,0 0-1,1 0 0,-1 1 0,0-1 1,0 0-1,1 0 0,-1 1 0,0-1 0,0 1 1,6 14 99,-1 0 1,0 0-1,-1 1 1,-1 0-1,-1 0 1,0 0 0,-1 20-1,-11 120 1048,1-20-240,11-81-864,15 88 1,-10-102-1177,-6-67-5669,5-38-1,-3 51 5343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4.30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57 144 272,'-23'-10'1516,"21"8"-1253,0 1 1,0 0-1,-1 0 1,1 0-1,0 0 1,-1 0-1,1 0 1,-5 0-1,7 1-155,-1 0 0,1 0 1,0 0-1,-1 0 0,1 0 0,0 0 0,-1 0 1,1 0-1,0 0 0,-1 0 0,1 0 0,0-1 0,-1 1 1,1 0-1,0 0 0,-1 0 0,1-1 0,0 1 1,-1 0 107,1 0-108,0-1 0,0 1 1,-1 0-1,1-1 0,0 1 0,0 0 0,0-1 0,0 1 1,0 0-1,-1 0 0,1-1 0,0 0 0,3-15 764,-2 13-886,1 0 0,-1 0 0,1 0 0,0 0 0,-1 0 0,1 1 1,1-1-1,-1 1 0,0-1 0,4-2 0,-1 1 32,1 1 1,-1 0-1,1 0 0,-1 0 0,1 1 1,0 0-1,0 0 0,0 1 0,0-1 1,1 1-1,-1 0 0,0 1 0,0 0 1,1 0-1,-1 0 0,8 2 1,-9-1 10,0 0 1,1 1 0,-1 0 0,0 0 0,0 0 0,-1 1-1,1 0 1,0 0 0,-1 0 0,0 0 0,1 1 0,-1 0-1,-1 0 1,1 0 0,-1 0 0,1 0 0,-1 1 0,3 5 0,9 17 126,20 39 151,-29-49-116,-1 0 0,-1 0 1,-1 1-1,0-1 0,-1 1 1,-1 0-1,-1 19 0,-2 2 1049,-16-47-588,13 2-696,0 0 0,0 0 0,0 0 0,1-1 0,0 0 0,1 0 0,-1 0 0,1 0 0,-3-12 0,1-5-97,1 1 0,2-1 0,-1-40 1,4 52-43,-1-1 0,2 0 1,-1 1-1,2 0 0,-1-1 0,2 1 0,0 0 1,8-18-1,-8 24-216,0 0 1,0 0-1,0 0 1,1 1-1,0-1 0,8-6 1,14 21-6298,-19-5 6155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4.8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198 82 292,'-11'-14'3911,"8"14"-3687,0-1 0,1 0 0,-1 1 0,0-1 0,1 0-1,-1 0 1,1-1 0,-1 1 0,1 0 0,0-1 0,0 0 0,0 1 0,-1-1 0,1 0-1,1 0 1,-1 0 0,0 0 0,0 0 0,1-1 0,0 1 0,-2-3 0,-20-23 1767,23 28-1976,-1-1 0,0 1 0,0-1 0,0 1 0,0 0 0,0-1 0,0 1 0,0 0 0,0 0 0,0 0 0,0-1 0,0 1 1,0 0-1,0 0 0,0 0 0,0 1 0,0-1 0,0 0 0,0 0 0,0 0 0,0 1 0,1-1 0,-1 0 0,0 1 0,0-1 0,0 1 1,0-1-1,0 1 0,0 0 0,-24 22 289,17-14-337,1 1 1,1 0-1,0 0 0,0 1 1,1-1-1,-7 21 1,10-23 8,-1 0 0,1 0 1,0 1-1,1-1 1,0 1-1,1-1 0,0 1 1,0-1-1,0 1 0,3 11 1,-2-16-48,0 0 0,1 0 0,-1-1 1,1 1-1,0-1 0,0 1 0,0-1 1,1 1-1,-1-1 0,1 0 0,-1 0 0,1 0 1,0 0-1,0-1 0,0 1 0,1-1 1,-1 0-1,1 0 0,-1 0 0,1 0 1,0-1-1,0 1 0,-1-1 0,1 0 1,0 0-1,0-1 0,6 1 0,-7-2 58,0 0 0,0 0-1,0 0 1,0-1 0,0 1-1,0-1 1,-1 0 0,1 0-1,0 0 1,-1 0 0,0 0-1,1-1 1,-1 1 0,0-1-1,0 1 1,-1-1 0,1 0-1,1-4 1,7-17-10,-2 8 76,-1-1-1,-1 0 1,-1 0 0,5-29 0,-8 38-94,-1-13 1689,-1 21-1626,-1 0 0,1-1 0,0 1 0,-1 0 0,1-1 1,0 1-1,0 0 0,-1 0 0,1 0 0,0-1 0,-1 1 0,1 0 0,-1 0 0,1 0 0,0 0 0,-1-1 1,1 1-1,0 0 0,-1 0 0,1 0 0,-1 0 0,1 0 0,0 0 0,-1 0 0,1 0 0,-1 0 0,1 0 1,0 1-1,-1-1 0,1 0 0,-1 0 0,1 0 0,0 0 0,-1 0 0,1 1 0,-1-1 0,1 1-38,-1 0-1,0 0 0,1 0 1,-1 0-1,1 0 0,-1 0 1,1 0-1,0 0 0,-1 0 1,1 0-1,0 1 0,0-1 1,0 0-1,0 0 0,-1 0 0,2 0 1,-1 2-1,0 23 171,1-24-134,0 5-346,0 0 0,1 0 0,0 0 0,0 0 0,1 0 0,-1 0 0,2-1 0,-1 0 0,1 1 0,0-1 0,0 0 0,10 10 0,-2-1-2463,-12-14 2624,1 0-1,0 0 0,0 0 1,0 0-1,0 0 1,0 0-1,0 0 1,0 0-1,0-1 1,0 1-1,0 0 0,0-1 1,1 1-1,-1-1 1,0 1-1,0-1 1,1 1-1,2-1 0,10 1-1065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5.28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210 281 188,'-8'-24'2062,"0"6"126,7 16-1934,0-1 0,0 1 0,0 0 0,0 0 0,0 0-1,0 0 1,-1 0 0,1 0 0,-1 0 0,1 0 0,-1 1 0,0-1-1,0 1 1,-2-3 0,-1 1 175,0 0 0,0 0-1,0 0 1,0 0 0,0 1 0,-10-3-1,13 4-354,0 1 0,0-1 0,-1 1 0,1 0 0,0 0 0,0 0 0,0 0 0,-1 0 0,1 1-1,0-1 1,0 1 0,0-1 0,-1 1 0,1 0 0,0 0 0,0 0 0,0 0 0,0 0-1,1 0 1,-1 0 0,-2 3 0,-3 2-45,0-1 0,1 1 0,0 1 0,0-1 0,1 1 0,0 0 0,0 0 1,1 1-1,-1 0 0,2-1 0,-1 1 0,1 1 0,0-1 0,1 0 0,0 1 0,0-1 0,1 1 0,0-1 0,1 1 0,0 0 0,0 0 0,0-1 0,1 1 0,3 9 0,-3-13-100,1 1-1,-1-1 1,1 0-1,1 1 0,-1-1 1,1 0-1,0 0 1,0-1-1,0 1 1,1-1-1,-1 1 0,1-1 1,5 4-1,-7-7 25,0 1-1,0-1 0,1 0 1,-1 0-1,0 0 0,1 0 1,-1 0-1,0-1 0,1 1 0,-1-1 1,1 0-1,-1 1 0,1-1 1,-1 0-1,1 0 0,-1-1 1,1 1-1,-1 0 0,0-1 1,1 0-1,-1 1 0,1-1 1,-1 0-1,0 0 0,0 0 0,0-1 1,0 1-1,1 0 0,-2-1 1,1 0-1,0 1 0,2-4 1,7-7 23,0-1 0,-1 0 1,-1-1-1,0 0 0,-1-1 0,-1 0 1,0 0-1,-1-1 0,0 1 0,-1-1 1,2-18-1,-3 7 113,-2 0-1,0 0 1,-2 0 0,-5-35-1,5 52 4,-1 0 235,1 0 0,-1-1 0,-1 1 1,0 0-1,-1 0 0,-6-18 0,8 27 72,0 1-391,0 0 0,0 1-1,0-1 1,0 0 0,0 1-1,0-1 1,1 1 0,-1 0-1,0-1 1,0 1 0,0 0-1,0-1 1,1 1 0,-1 0-1,0 0 1,1-1 0,-1 1-1,1 0 1,-1 0 0,1 0-1,-1 0 1,1 0 0,0 0-1,-1 0 1,1 0 0,0 0-1,0 0 1,0 0 0,-1 0-1,2 2 1,-3 39-51,3-35 48,0 22-420,1 1 0,1-1 0,15 53 0,17 30-4924,-34-109 5103,0-1 1,0 1-1,1 0 0,-1 0 0,0 0 1,1-1-1,0 1 0,0-1 1,0 1-1,0-1 0,0 0 1,0 0-1,0 0 0,1 0 0,-1 0 1,1-1-1,-1 1 0,1 0 1,0-1-1,0 0 0,0 0 1,0 0-1,-1 0 0,5 0 0,8-3-427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5.6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100 135 928,'-4'-1'3819,"-5"2"-2506,20-8-1595,-9 4 281,1 0 0,-1 0 0,0 0 1,0 0-1,0-1 0,-1 1 0,1 0 0,-1-1 0,0 1 0,0-1 1,1-6-1,-1 6 18,5-35 536,-6 37-421,1 1-1,-1-1 1,0 0-1,0 1 1,0-1 0,0 0-1,-1 1 1,1-1-1,0 1 1,-1-1-1,1 0 1,-1 1 0,1-1-1,-1 1 1,0-1-1,1 1 1,-1 0 0,-1-2-1,1 2-22,-1 0-1,1 0 1,-1 1 0,1-1-1,0 0 1,-1 1 0,1-1-1,-1 1 1,0-1 0,1 1-1,-1 0 1,1 0-1,-1 0 1,1 0 0,-1 0-1,0 0 1,1 0 0,-1 0-1,1 1 1,-4 0 0,2 1-44,0-1 0,0 1 1,1 0-1,-1-1 0,0 1 1,0 1-1,1-1 0,0 0 1,-5 5-1,2 1-27,-1 0 1,1 0-1,0 1 0,1-1 1,0 1-1,1 0 0,-4 11 1,3-3-138,1-1-1,-3 30 1,6-41 101,0 0 0,0 0 0,0 0-1,0 0 1,1 0 0,0 0 0,0 0 0,0 0 0,0-1 0,1 1-1,0 0 1,0-1 0,0 1 0,5 5 0,-4-6-27,0-1 1,0 0 0,0 0-1,0-1 1,1 1-1,-1-1 1,1 1 0,0-1-1,0 0 1,0 0 0,0-1-1,0 1 1,6 0-1,-5-1-408,0 0-1,0-1 0,-1 1 0,1-1 1,0-1-1,0 1 0,0-1 1,-1 0-1,1 0 0,0 0 0,-1 0 1,7-4-1,3-4-3478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6.04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1 400,'-16'2'5519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7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72 300,'-5'-7'552,"0"0"0,0 0 0,0-1 0,1 1 0,0-1 0,-3-9-1,3 7 3268,16 12-3670,-1 0 0,0 0 0,1 1-1,-1 1 1,0 0 0,0 1 0,16 9 0,-10-6-35,96 57 561,-103-60-577,0 1 0,0 0 0,12 10 0,23 14 243,22 5 365,-2 4 0,72 56 0,-59-32-921,-78-62 156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6.38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6 436 792,'0'0'1048,"-6"13"2394,7-16-3590,0 1-245,0 0 0,0 0 0,-1 0 0,1 0 0,0 0 1,-1 0-1,0 0 0,0-1 0,0-3 0</inkml:trace>
  <inkml:trace contextRef="#ctx0" brushRef="#br0" timeOffset="1">161 11 448,'-10'-11'6657,"8"16"-6726,1-1 0,0 0 0,0 1-1,0-1 1,1 1 0,0 0 0,-1-1 0,2 1-1,0 6 1,9 47-1137,-2-16-542,-2-8 71,-5-20 687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7.31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61 75 116,'-9'-15'1624,"7"12"-1059,-1-1 1,1 1 0,0-1 0,0 0 0,0 0-1,0 0 1,1 0 0,0 0 0,0 0 0,-1-8-1,-4 45-441,7-5 70,-1 0 1,-1 0 0,-1-1-1,-9 43 1,1-11-65,9-42 16,0 0 1,1 1 0,0-1-1,2 0 1,0 0 0,5 21-1,-3-30-245,-2-8 42,0-16 26,-3-25 32,-1-31-61,7-82 0,1 7 2068,-6 148-1965,0-1 0,0 1 1,0-1-1,0 0 0,0 1 1,-1-1-1,1 1 0,0-1 1,0 0-1,0 1 0,-1-1 0,1 0 1,0 1-1,-1-1 0,1 0 1,0 0-1,-1 1 0,1-1 1,0 0-1,-1 0 0,1 1 1,0-1-1,-1 0 0,1 0 0,-1 0 1,1 0-1,-1 0 0,1 1 1,0-1-1,-1 0 0,1 0 1,-1 0-1,1 0 0,-1 0 1,1-1-1,0 1 0,-1 0 0,1 0 1,-1 0-1,1 0 0,0 0 1,-1 0-1,1-1 0,-1 1 1,1 0-1,0 0 0,-1-1 1,1 1-1,0 0 0,-1 0 0,1-1 1,0 1-1,0 0 0,-1-1 1,1 1-1,0-1 0,0 1 1,-1 0-1,1-1 0,0 1 1,0-1-1,0 1 0,0 0 0,0-1 1,0 1-1,0-1 0,0 12-33,1 0 0,0 0 0,1 0 0,1 0 0,-1-1 0,2 1 0,-1-1 0,2 1 0,-1-1 0,1 0 0,1-1 0,9 14 0,55 58-474,-37-45 396,3-4 351,-30-27-287,1 0 1,-1 1-1,0-1 1,0 2-1,0-1 1,6 11-1,-10-14-5,-1 0 1,0 0-1,0 0 0,0 0 0,0 0 0,-1 0 0,1 0 0,-1 0 0,1 1 0,-1-1 0,0 0 1,0 0-1,-1 0 0,1 1 0,-1-1 0,0 0 0,1 0 0,-1 0 0,-1 0 0,1 0 0,0 0 1,-3 3-1,-3 6-46,-1-1 1,-1 0 0,-17 19 0,11-14 47,12-14-126,0 0 1,0 0 0,0 0 0,0-1-1,0 1 1,-1-1 0,1 0 0,0 0-1,-1 0 1,1 0 0,-1-1-1,1 1 1,-1-1 0,1 0 0,-5 0-1,6-1-241,-1 1 0,1-1 0,-1 0 0,1-1 0,0 1 0,0 0 0,-1 0-1,1-1 1,0 0 0,0 1 0,0-1 0,1 0 0,-1 0 0,0 0 0,1 0-1,-1 0 1,1 0 0,0 0 0,0-1 0,-1 1 0,2 0 0,-1-1-1,0 1 1,0-1 0,1 1 0,-1-1 0,1-3 0,5-13-1169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7.6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 3 1192,'-8'-2'7785,"15"23"-7573,7 20-2215,-14 14-2794,-3-46 3772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8.83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360 47 176,'0'-2'350,"-1"0"0,1 0 0,-1 0 0,1 0 0,-1 1 0,0-1 1,1 0-1,-1 0 0,0 1 0,0-1 0,0 0 0,-1 1 0,1-1 0,0 1 0,-1 0 0,1-1 0,0 1 0,-1 0 0,-2-2 0,2 2-142,0-1-1,0 1 1,0 0-1,0 0 1,0 0-1,0 0 1,-1 0-1,1 0 1,0 0-1,-1 1 1,1-1-1,0 1 1,-1 0-1,1-1 1,-1 1-1,1 0 1,0 1-1,-1-1 0,1 0 1,-1 1-1,1-1 1,0 1-1,0 0 1,-1 0-1,-1 1 1,-25 23 274,1 2 1,2 1-1,1 1 1,1 1-1,1 0 1,2 2-1,1 1 1,-22 51-1,34-63-422,1 0-1,0 1 1,2 0-1,1 0 1,1 0-1,0 0 1,2 1-1,1-1 1,0 1-1,2-1 1,1 1-1,0-1 1,2 0-1,0 0 1,2-1-1,0 0 0,17 35 1,-21-52-50,-1-1-1,0 1 1,1 0 0,0-1 0,0 1-1,0-1 1,0 0 0,0 0 0,1 0-1,-1-1 1,1 1 0,0-1 0,5 2-1,-6-2-13,-1-1-1,1-1 1,0 1-1,0 0 0,0-1 1,0 0-1,0 1 0,0-1 1,0 0-1,0-1 1,0 1-1,0 0 0,0-1 1,0 0-1,0 0 0,0 0 1,0 0-1,0 0 1,-1 0-1,5-3 0,5-4-90,0 0 0,-1 0-1,0-1 1,0 0-1,-1-1 1,-1 0 0,1-1-1,-2 0 1,1 0-1,-2-1 1,12-22 0,-18 31 91,0 1-1,-1 0 1,1 0 0,-1-1 0,1 1 0,-1-1 0,0 1 0,0 0 0,0-1 0,0 1 0,-1-1 0,1 1 0,0 0 0,-1-1 0,0 1 0,0 0 0,1-1 0,-1 1 0,0 0 0,-1 0 0,1 0 0,0 0 0,-1 0 0,1 0 0,-1 0 0,0 1 0,1-1 0,-1 0 0,0 1 0,-3-3 0,-7-3 64,0 0 0,0 1 0,-1 0 0,-17-5 0,0 0-204,21 7-21,3 2-44,8 1-152,14-1 207,-14 1 196,0 2 0,1-1 1,-1 0-1,0 0 0,0 1 0,1-1 0,-1 1 0,0-1 0,0 1 0,0 0 0,0 0 0,0 0 0,0 0 0,3 3 1,39 31 327,-31-25-287,0-1 1,-1 2 0,12 12 0,-20-18-52,0 1 0,-1-1 1,1 0-1,-1 1 0,0 0 0,0 0 0,-1 0 0,0 0 0,0 0 1,0 0-1,1 9 0,-1 17 42,-1 0 1,-1 1 0,-2-1-1,-1 0 1,-2 0-1,-9 35 1,2-10-404,12-50 2198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59.58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17 107 296,'-12'-18'2762,"11"17"-2511,1 0 0,-1 1 0,1-1 0,-1 0 0,1 1 1,0-1-1,0 0 0,-1 1 0,1-1 0,0 0 0,0 0 0,0 1 1,0-1-1,0 0 0,0 0 0,0 1 0,0-1 0,0 0 0,0 0 1,0 1-1,0-1 0,0 0 0,1 0 0,-1 1 0,0-1 1,1-1-1,0 1-170,0 1-1,0-1 1,1 0 0,-1 0 0,0 1 0,0-1 0,1 1 0,-1-1 0,0 1 0,1 0 0,-1 0 0,1-1 0,-1 1-1,0 0 1,2 0 0,4 0-147,-1 1 0,0-1-1,0 1 1,1 0 0,-1 1 0,0-1-1,8 4 1,-7 0 130,0 0 0,0 0 0,0 1 0,-1 0 0,0 0 0,0 0 0,0 1-1,-1 0 1,8 13 0,0 2 55,-1 0 0,10 27 0,-15-31 75,-2 0 0,0 0 0,-1 0 1,0 0-1,-2 1 0,1 26 0,1-11 665,-5-33-822,0 0-1,0-1 1,1 1-1,-1-1 0,0 0 1,0 1-1,1-1 1,-1 1-1,0-1 1,0 0-1,0 0 1,0 1-1,0-1 0,0 0 1,1 0-1,-1 0 1,0 0-1,0 0 1,0 0-1,0 0 0,0-1 1,0 1-1,1 0 1,-1 0-1,-1-1 1,-5-2-8,0-1 0,0 0 0,1 0 0,0 0 0,-1-1 1,2 0-1,-1 0 0,1-1 0,-1 1 0,2-1 0,-1 0 0,1-1 1,0 1-1,0-1 0,0 1 0,1-1 0,0-1 0,1 1 1,-1 0-1,1 0 0,1-1 0,-1 1 0,1-11 0,0 2-107,1 0 0,0 1-1,2-1 1,0 1-1,0-1 1,2 1 0,0 0-1,0 0 1,2 0-1,8-16 1,-11 24-79,1 1 1,1 0-1,-1-1 1,1 2-1,0-1 1,0 1-1,1 0 1,0 0-1,-1 0 1,2 1-1,10-7 0,-11 8-347,0 0 0,0 0 0,0 1 0,0 0-1,0 0 1,1 0 0,-1 1 0,0 0-1,1 0 1,-1 1 0,1 0 0,12 1 0,13 12-4057,-22-9 3281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0.1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206 141 392,'2'-5'506,"-1"0"1,0 0-1,0 0 0,0 0 0,0-1 1,-1 1-1,0 0 0,0-1 1,-1 1-1,1 0 0,-1 0 0,-2-7 1,2 7-38,-1 1-239,1 0 1,-1 0 0,0 0 0,0 1 0,-1-1-1,1 1 1,-1-1 0,0 1 0,0 0-1,0 0 1,0 0 0,0 1 0,0-1-1,-1 1 1,-4-3 0,6 4-22,0 0-171,0 0 0,-1 0 0,1 0-1,0 1 1,-1-1 0,1 1 0,0-1 0,-1 1-1,1 0 1,-1 0 0,1 0 0,-1 0 0,1 1-1,0-1 1,-1 0 0,1 1 0,0 0-1,-1 0 1,1-1 0,0 2 0,0-1 0,0 0-1,-1 0 1,1 0 0,0 1 0,1-1-1,-1 1 1,-3 3 0,-3 3-22,-1 0-1,1 1 1,1 0-1,-7 11 1,7-11-68,2 1 0,-1-1 0,2 1 0,-1 1 0,1-1 0,1 1 0,-5 20 1,7-27 41,1 1 0,-1-1 0,1 1 0,0-1 0,0 0 0,1 1 0,-1-1 0,1 0 0,0 1-1,0-1 1,0 0 0,1 0 0,-1 0 0,1 0 0,0 0 0,0 0 0,1 0 0,-1 0 0,1-1 0,0 0 0,4 5 0,-4-5-29,0-1 0,0 1 0,1-1 0,-1 0 0,1 0-1,-1 0 1,1 0 0,0-1 0,0 1 0,0-1 0,0 0-1,0 0 1,0-1 0,0 1 0,1-1 0,-1 0 0,0 0-1,0 0 1,0-1 0,0 1 0,0-1 0,0 0-1,0 0 1,0-1 0,0 1 0,0-1 0,0 0 0,-1 1-1,1-2 1,-1 1 0,1 0 0,-1-1 0,0 0 0,0 0-1,0 1 1,0-2 0,-1 1 0,1 0 0,2-5 0,6-10-143,-1 4 292,-1-1 0,11-25 0,-17 33 93,-1 1 1,0-1 0,0 0-1,-1 0 1,0 0-1,0 0 1,-1 0-1,0 0 1,0 0 0,-1-9-1,-10-12 1479,7 32-1696,3-4 11,1 0-1,-1 0 1,1 0 0,0 0-1,-1 0 1,1 1 0,-1-1-1,1 0 1,0 0 0,-1 1-1,1-1 1,-1 0 0,1 1 0,0-1-1,0 0 1,-1 1 0,1-1-1,0 0 1,-1 1 0,1-1-1,0 1 1,0-1 0,0 0-1,0 1 1,-1-1 0,1 1-1,0-1 1,0 1 0,0 0-1,0 8-20,-1 1 0,2-1 0,-1 1-1,2-1 1,-1 1 0,1-1-1,0 0 1,1 0 0,7 16 0,8 14-961,10 19-4924,-27-56 5568,1 0-1,0 0 0,0 0 1,0 0-1,0 0 1,0-1-1,0 1 0,0-1 1,0 0-1,0 1 0,1-1 1,-1 0-1,1 0 0,3 0 1,11 1-958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0.60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299 352 364,'-18'-30'4066,"12"23"-3277,1-1-1,1 0 1,-1 0-1,-5-16 1,9 22-722,0 1 0,0 0 1,0-1-1,-1 1 0,1 0 1,0-1-1,-1 1 0,1 0 1,0 0-1,-1 0 0,1 0 1,-1 0-1,1 0 0,-1 1 0,0-1 1,1 1-1,-1-1 0,0 1 1,0-1-1,1 1 0,-1 0 1,0 0-1,0 0 0,1 0 1,-4 0-1,-45 4 872,42-2-867,1 0 0,0 0 0,0 1 0,0-1 0,1 2 0,-1-1 0,1 1 0,0 0 0,-1 0 0,2 1 0,-1-1 0,1 1 0,-1 1 0,1-1 0,-6 10-1,4-5-28,0 1-1,0 0 0,2 0 1,-1 0-1,1 1 0,1 0 0,0 0 1,-3 15-1,7-22-45,0 1 0,0-1 0,0 0 0,1 0 0,-1 0 0,1 0 0,0 0 0,1 0 0,-1 0 0,1 0 0,0 0 0,0 0 0,1-1-1,-1 1 1,6 6 0,1 4-405,-8-14 369,0 0 0,0 0 0,0 0-1,0 0 1,1 0 0,-1 0 0,0 0 0,1 0-1,-1 0 1,1-1 0,-1 1 0,1 0 0,-1-1-1,1 1 1,-1-1 0,1 0 0,0 0 0,-1 1-1,1-1 1,-1 0 0,1 0 0,0 0 0,-1-1 0,1 1-1,-1 0 1,1-1 0,0 1 0,-1-1 0,3-1-1,4 0-52,-1-1 0,0 0 0,0-1 0,12-7-1,-9 3 18,0 0-1,0-1 1,-1-1 0,0 1-1,-1-2 1,0 1-1,-1-1 1,0 0 0,11-23-1,-10 14 113,0 0 0,-1 0 1,-2-1-1,0 1 0,3-33 0,-5 10 566,-1 1-1,-3-1 1,-9-59 0,4 83 388,-1 28-571,-2 27-384,6-15-102,0 1 0,2-1-1,0 1 1,1 0-1,2-1 1,0 1 0,1-1-1,1 1 1,1-1 0,1-1-1,1 1 1,16 33 0,-9-24-909,-9-19-64,0-1-1,0 0 1,1 0 0,13 17 0,-16-24 804,0 0-1,0 0 1,0-1 0,0 1 0,1-1-1,-1 0 1,1 0 0,-1 0 0,1-1-1,0 1 1,0-1 0,-1 0 0,1 0-1,0 0 1,0 0 0,0-1 0,0 0-1,5 0 1,29-3-972,-31 1 722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0.95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89 194 484,'-10'-16'2027,"10"16"-1908,0-1-1,0 1 1,-1-1 0,1 1-1,0-1 1,0 1 0,0-1-1,-1 1 1,1-1 0,0 1 0,-1 0-1,1-1 1,0 1 0,-1-1-1,1 1 1,-1 0 0,1-1-1,-1 1 1,1 0 0,0-1 0,-1 1-1,1 0 1,-1 0 0,1-1-1,-1 1 1,0 0 0,1 0 0,-1 0-1,8-10-19,1 0 1,0 0-1,1 1 0,13-12 0,-19 18-121,-1 0 0,1 0 0,-1-1 1,0 1-1,0 0 0,-1-1 0,1 1 0,-1-1 0,1 0 0,-1 1 0,0-1 0,0-6 0,0 7 185,-1 0 0,1 1-1,-1-1 1,0 1 0,0-1 0,0 0 0,-1 1-1,1-1 1,0 1 0,-1-1 0,0 1-1,1-1 1,-1 1 0,0-1 0,0 1-1,-1-1 1,1 1 0,0 0 0,-3-3 0,3 4-80,-1 1 1,1-1-1,0 1 1,0 0-1,0-1 1,-1 1-1,1 0 1,0 0-1,0-1 1,-1 1-1,1 0 1,0 0-1,0 1 1,-1-1-1,1 0 1,0 0 0,0 1-1,-1-1 1,1 0-1,0 1 1,0-1-1,-2 2 1,-24 14 559,18-10-517,1 1 1,0 1 0,0 0-1,-12 15 1,17-18-62,0-1 0,0 1-1,1 0 1,0 0 0,0 0 0,0 0 0,1 0 0,-1 0 0,1 0 0,1 1 0,-1-1 0,1 8 0,0-5-73,1-1 0,0 1 1,1-1-1,0 1 1,0-1-1,1 0 1,-1 0-1,1 0 1,1 0-1,0 0 0,0-1 1,0 0-1,8 9 1,-8-10-235,1 1 0,-1-1 0,1-1 1,1 1-1,-1-1 0,1 0 0,-1 0 0,1-1 0,0 1 1,1-1-1,-1-1 0,0 1 0,1-1 0,-1 0 0,10 1 1,-10-3-197,-1-1 0,1 1 0,0-1 0,-1 0 1,1-1-1,-1 1 0,1-1 0,-1 0 0,1-1 1,-1 1-1,0-1 0,0 0 0,5-4 0,11-9-822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1.30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47 3 1892,'-14'0'1064,"11"0"-12,-7 0 60,4 0 781,6-3-1493,0 6-192,-13 0-692,13 0 4,3 9-1769,-3-9 1137,3 6 192,0 0-268,-3 2 104</inkml:trace>
  <inkml:trace contextRef="#ctx0" brushRef="#br0" timeOffset="1">17 266 1332,'-5'9'1892,"13"-9"-3162,2-3 168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1.67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53 34 148,'-10'-33'7788,"2"43"-7283,1 10-819,0 0 1,-7 38-1,11-43-567,1 1-1,1 0 1,0 0 0,2 22 0,3-23-257,2 4-414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8.1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263 95 84,'-1'-3'387,"0"1"0,0 0-1,0 0 1,0 0 0,0-1 0,-1 1-1,1 1 1,-1-1 0,1 0 0,-1 0-1,0 1 1,0-1 0,-3-2 0,3 5-171,0 0 1,0 0 0,1 1 0,-1-1 0,0 0 0,1 1 0,0 0 0,-1-1 0,1 1 0,0 0 0,0-1 0,-2 4 0,-21 36-361,14-24 360,-120 217-51,111-199-152,14-25-7,0-2 6,1-1 1,0 1-1,1 0 1,-1 0-1,1 1 1,1-1-1,0 1 1,-2 13-1,4-22 20,1 12 310,4-16-293,-1-1 0,1 0 0,-1-1 0,0 1 0,4-7 0,8-15-81,-2-1-1,0-1 1,-2-1 0,9-32 0,-8 21-49,32-64 0,-34 84 152,1 1 0,1 0-1,1 0 1,0 2 0,2-1 0,19-17 0,-33 35 41,6-4 516,-3 2 92,1 13-616,10 42 712,-3 0 0,-1 1 1,4 56-1,-9-60-570,10 60 141,11 94 368,-24-162-611,28 270 734,-27-284-2224,3-50-4420,-7 20 5273,0-5-487,1 1-1,-1 0 1,0 0-1,0-1 0,-1 1 1,-1-14-1,-1 8-901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199 8 152,'-33'-4'6033,"9"2"-4213,14 1-1087,9 1-711,-1 0-1,0-1 0,1 1 1,-1 0-1,0 0 0,1 0 1,-1 1-1,0-1 0,1 0 1,-1 0-1,0 1 0,1-1 1,-1 1-1,1 0 1,-1-1-1,1 1 0,-1 0 1,1 0-1,0 0 0,-1 0 1,1 0-1,0 0 0,0 0 1,-1 1-1,1-1 0,0 0 1,-1 3-1,-12 18 171,2 0 0,0 1 1,1 1-1,1 0 0,-12 48 0,20-62-182,-1 0 1,2 1-1,-1-1 1,2 1-1,-1-1 0,1 1 1,1-1-1,0 1 0,1-1 1,0 0-1,0 1 1,1-1-1,0 0 0,1 0 1,0-1-1,11 19 1,-13-25-108,0-1 0,0 1 1,1-1-1,-1 1 0,1-1 1,0 0-1,-1 0 0,1 0 1,0 0-1,0-1 0,0 1 1,0-1-1,1 0 0,-1 0 0,0 0 1,0 0-1,1 0 0,-1-1 1,0 1-1,6-1 0,-2 0-282,-1 0-1,0-1 0,0 1 0,0-2 0,0 1 0,0 0 1,0-1-1,0 0 0,10-5 0,49-23-2989,-42 18 2105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06.58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73 94 312,'-2'-1'95,"1"1"0,-1-2-1,1 1 1,-1 0 0,1 0 0,0 0 0,0-1-1,0 1 1,0 0 0,0-1 0,0 1 0,-1-3-1,0 1-124,0-2 278,-1 0-1,1 0 1,1 0 0,-1 0-1,1 0 1,0 0 0,0-1-1,0-4 1,1 9-28,0-17 1005,0 16-955,0 6-436,-3 48-840,-17 90 0,20-138 808,-1-1 1,0 1 0,-1-1-1,1 1 1,-1-1 0,1 0-1,-3 4 1,-1 2-1140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0.5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196 29 280,'-10'0'839,"0"-1"0,-1-1 0,1 1 0,0-2 1,-12-3-1,18 5-726,-12-3 957,-1 1 0,0 0 0,-20 0 1,5 1 3005,485 34-4018,-281-31-326,249-4 414,-357-1 767,-102-5-304,-31 9-653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0.9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 14 80,'-30'16'12180,"253"-12"-10943,141-3-1193,161-18 14,-498 17-141,11-1-165,-28-1 211,-13-2 141,-3 2-160,1 0 0,-1 0-1,0 1 1,1 0 0,-1 0 0,0 0-1,0 0 1,-7 1 0,-53 4-1567,48-2 775,-4 6-620,-10 1-4540,21-9 4762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1.8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185 176 588,'-77'-63'3970,"69"58"-3182,0-1-1,1 0 1,-1-1 0,2 1 0,-1-1 0,1-1 0,0 1 0,0-1 0,-8-16-1,-8-4 2640,16 27-2212,6 2-1216,-1 0 0,1 0 0,-1 0 0,1 0 0,0 0 0,-1 0 0,1 0 0,0 0-1,0 0 1,0 0 0,-1 0 0,1 0 0,0 0 0,1 0 0,-1 0 0,0 0 0,0 0 0,0 0 0,1 0 0,-1-1 0,0 1 0,1 0 0,-1 0 0,1 0 0,-1 0 0,1 0 0,-1 0 0,1-1 0,0 1 0,-1 0 0,1 0 0,0-1 0,0 1 0,-1-1 0,3 2 0,33 26 84,32 10 108,2-4-1,2-2 0,104 30 0,25 10-141,327 157-105,-477-206 20,125 52-532,-161-71 851,-25-6 506,9 2-812,-2 2-196,-8 8 251,0 0 1,-18 21 0,-7 8 65,-29 29-43,-94 130-1,21-25 21,-319 351 631,415-479-638,35-36 842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3.2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47 118 428,'10'-16'630,"-8"15"-488,-1-1-1,1 0 1,-1 0-1,0 0 1,0 0-1,0 0 1,0-1-1,0 1 1,0 0-1,0 0 1,-1-1-1,1 1 1,-1 0-1,1-1 1,-1 1-1,0-1 1,0 1-1,0 0 1,-1-1-1,1 1 1,-2-5-1,1 1 200,-1 0 64,1 1 1,-14-27 5997,7 44-6043,3 12-233,-2 39-1,1-5-58,-6 54 160,4 166-1,8-262-186,0 333 1583,-3-322 1401,8-26-3078,8 1 38,-1 0 1,0-2 0,0 1-1,1-1 1,-1-1-1,14-3 1,15 1-8,475-10 21,-514 13 356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4.1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 83 228,'-10'-12'3824,"10"10"-3671,65 19 1570,14-12-1596,1-4 0,101-10 0,-172 6 93,-9 0-82,-17-7-34,-25-3-102,-25-2 71,-1 2 1,-120-7-1,111 15 447,75 15-657,2 5 83,3-4 217,-1-1-1,-1 0 1,0 0 0,-1 1 0,0-1-1,0 1 1,-1-1 0,0 0 0,-5 17-1,-1 36 617,18 118 1015,-4-116-1295,-3 94 0,-7 91 366,4-242-744,0 0 1,0 0-1,0 0 0,1 0 0,1 0 0,4 13 0,-6-20-91,3 2-4,-4-3-24,0 1 0,1-1 1,-1 1-1,1-1 0,-1 0 0,1 1 1,-1-1-1,0 1 0,1-1 1,-1 0-1,1 0 0,-1 1 0,1-1 1,0 0-1,-1 0 0,1 0 0,-1 1 1,1-1-1,-1 0 0,1 0 0,0 0 1,41-3 71,0-2 1,0-2-1,52-15 1,16-3-141,-83 19 43,13 0-272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4.4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90 67 524,'-90'-50'9317,"119"51"-9299,3 1 131,270-14 633,-298 12-765,1 0 1,-1 0 0,1-1-1,-1 1 1,1-1 0,-1 0-1,8-4 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5.3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107 69 296,'-8'0'322,"0"0"-1,1 0 1,-1-1-1,1 0 1,-1-1 0,1 1-1,-1-2 1,1 1-1,0-1 1,-25-17 3876,32 20-4164,0 0 1,0-1-1,1 1 1,-1 0 0,0 0-1,0 0 1,0-1-1,0 1 1,0 0-1,0 0 1,0 0 0,1 0-1,-1-1 1,0 1-1,0 0 1,0 0-1,0 0 1,1 0 0,-1 0-1,0-1 1,0 1-1,1 0 1,-1 0-1,0 0 1,0 0 0,0 0-1,1 0 1,-1 0-1,0 0 1,0 0-1,1 0 1,-1 0 0,0 0-1,0 0 1,0 0-1,1 0 1,38 3-725,-26-1 1030,425-19-725,-423 16 353,73-4 109,-157-2 72,49 4-380,-1 1-1,0 1 1,-22 1 0,23 2-60,13-2 75,0 1 1,0 0-1,0 0 0,0 1 0,1-1 1,-10 5-1,14-5-73,0 0 32,1 0 256,0-1 1,0 1-1,0 0 1,1-1-1,-1 1 1,0 0 0,0 0-1,1 0 1,-1-1-1,0 1 1,1 0-1,-1 0 1,1 0 0,0 0-1,-1 0 1,1 0-1,0 0 1,-3 7 1182,2-18-507,-2 39 575,4-6-866,-1 41 0,-1-21-121,2 37 441,-5 126 898,-1-147-1102,2-1 1,3 1 0,12 85 0,-9-125-78,0-49-3886,-3 20 2468,-14-41-6566,14 44 6398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6.1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334 360 540,'41'-14'5115,"-37"12"-5032,0-1 0,0 0 0,0 0-1,-1-1 1,0 1 0,1-1 0,-1 1-1,0-1 1,-1 0 0,1 0 0,-1 0-1,0-1 1,0 1 0,2-7 0,-4 11-81,6-16 94,-2 0 0,0-1 0,-1 1 0,-1-1 0,0 0 0,-2 1 0,1-1 0,-2 0 0,0 0 0,-5-21 0,5 32-87,-1 0 1,1 1 0,-1-1 0,1 1-1,-2-1 1,1 1 0,0 0 0,-1 0-1,-5-7 1,6 10-5,1 0 0,-1 1 0,1-1 0,-1 1 0,1 0 0,-1-1 0,0 1 0,0 0 0,1 0 0,-1 0 0,0 0 0,0 1 0,0-1 0,0 0 0,0 1 0,0 0 0,0-1 0,-1 1 1,1 0-1,0 0 0,0 0 0,0 0 0,0 0 0,0 1 0,0-1 0,0 1 0,0-1 0,0 1 0,-2 1 0,-18 6 35,-3 1 4,-42 22-1,60-27-26,0 0-1,0 1 0,1-1 0,0 2 1,0-1-1,0 0 0,1 1 1,-1 0-1,1 1 0,-6 9 0,7-8 10,1 0-1,-1 0 0,2 0 0,-1 1 1,1-1-1,0 1 0,1-1 1,0 1-1,0-1 0,1 1 0,0 0 1,1-1-1,0 1 0,0 0 0,0-1 1,1 1-1,1-1 0,6 16 0,4 4-63,1-1-1,2 0 0,36 48 1,-33-53-260,38 37 0,-38-42 405,-1 2-1,29 37 1,-42-49-81,-1 0-1,1 0 1,-1 0 0,0 0 0,-1 0-1,0 1 1,0 0 0,-1 0 0,0 0 0,0 0-1,1 14 1,6 185-240,-9-205 243,-1 0 0,1 1 0,-1-1 1,0 0-1,0 0 0,0 0 0,0 0 0,0 0 0,0 0 0,0 0 0,-1 0 1,1-1-1,-1 1 0,1 0 0,-1-1 0,0 1 0,1-1 0,-1 0 0,0 0 1,0 1-1,-3 0 0,-2 2 1,0-1 0,0 0 0,0 0 0,-12 2 1,-6 1 181,-1-2 1,0 0 0,0-2-1,-1-1 1,-29-3 0,43 1-10,1-1-1,-1 0 1,0-1 0,1 0 0,0-1 0,0 0-1,0-1 1,0 0 0,1-1 0,0-1-1,0 0 1,-16-13 0,23 16-421,1-1 0,0 1 0,0-1 0,1 1 0,-1-1 0,1 0 0,0 0 0,1 0 0,-1 0 0,1 0 0,0 0 0,0 0 0,0-1 0,1 1 0,0 0 0,0-1 0,0 1 0,1 0 0,2-10-1,-1 11-139,0 1 1,0 0-1,1 0 0,-1 0 0,1 0 0,-1 0 0,1 1 0,0-1 0,0 1 0,1 0 0,-1 0 0,0 0 0,1 0 0,-1 1 0,1-1 0,4 0 0,-2-1-94,3-1-532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8.7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54 1560,'-49'-53'9109,"46"76"-8514,19 86 677,1 4 26,-4-49-762,-2 1 1,-3-1 0,-1 81-1,-6-134-509,1 1-1,0-1 1,1 0-1,0 1 1,0-1-1,1 0 1,7 13-1,7 19 96,-17-39-107,0 0-1,1 0 0,0 0 1,0 0-1,0 0 1,0-1-1,1 1 1,-1-1-1,1 0 0,0 0 1,0 0-1,0 0 1,0 0-1,0 0 0,1-1 1,0 0-1,4 3 1,-2-3-20,0 1 1,0-2-1,1 1 1,-1-1 0,1 0-1,-1 0 1,1 0-1,-1-1 1,1 0 0,7-2-1,6-1 18,0-1 0,0-1 0,-1-1 0,1-1 0,-1 0 0,18-11 0,179-102 211,-201 115-256,-14 5-347,0 0 0,0 0 0,0 1 1,0-1-1,0 0 0,0 1 0,0-1 1,0 1-1,0-1 0,-1 1 0,5 3-1136,-4-3 1271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7.2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481 229 220,'-7'-15'763,"1"1"-1,0-1 1,1 0-1,1 0 1,-3-19 0,-8-24 1420,14 53-2052,0 0 1,-1 1 0,0-1-1,0 1 1,0-1 0,-1 1-1,1 0 1,-1 0 0,0 0-1,0 0 1,0 1-1,-7-6 1,8 8-87,-1 1 1,0-1-1,1 1 1,-1 0-1,0 0 0,0 0 1,1 0-1,-1 0 0,0 1 1,1-1-1,-1 1 0,0-1 1,1 1-1,-1 0 1,1 0-1,-5 3 0,6-3-22,-21 9-18,1 2 1,1 0-1,0 2 1,0 0-1,2 1 1,0 1-1,-20 21 1,15-10 60,2 0 1,0 1 0,2 1-1,-20 39 1,32-53 2,0 1-1,1 0 1,0 0 0,1 0-1,1 0 1,1 1 0,1-1 0,0 1-1,1 0 1,0 0 0,4 30-1,-1-32-25,1-1 0,1 0-1,0 0 1,0 0 0,2 0-1,0 0 1,0-1 0,1 0 0,1-1-1,0 1 1,1-2 0,0 1-1,20 18 1,-8-10 20,0-2-1,2 0 0,0-2 1,46 25-1,-50-32-102,-1-1-1,1-1 0,0-1 1,1-1-1,-1 0 0,1-2 0,35 2 1,-47-4 2,10 0-44,-1-1-1,32-4 1,-44 4 76,-1-1-1,1 0 0,-1 0 1,1-1-1,-1 1 0,0-1 1,0 0-1,1 0 0,-1-1 1,-1 1-1,1-1 0,0 0 0,-1 0 1,1 0-1,5-6 0,-8 7 28,0 1 0,0-1 0,0 1 0,0 0 0,0-1 0,-1 0 0,1 1 0,0-1 0,-1 1 0,1-1 0,-1 0-1,1 0 1,-1 1 0,0-1 0,0 0 0,0 1 0,0-1 0,0 0 0,0 0 0,0 1 0,-1-1 0,1 0 0,0 0 0,-1 1 0,0-1 0,1 1-1,-1-1 1,0 0 0,0 1 0,0-1 0,0 1 0,-1-2 0,0 1 24,-4-7-111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7.81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390 112 1136,'-2'-7'260,"0"1"0,-1-1 0,0 1 0,0 0 1,-1 0-1,1 1 0,-1-1 0,-1 1 0,1-1 0,-1 1 0,0 1 0,0-1 0,0 1 0,-1 0 0,-9-6 0,5 3 333,9 5-509,-1 1 1,0 0-1,1 0 0,-1 0 1,0 0-1,1 0 1,-1 0-1,0 0 0,0 0 1,0 1-1,1-1 1,-1 1-1,0 0 0,0-1 1,0 1-1,0 0 1,0 0-1,0 0 0,0 0 1,0 1-1,0-1 1,0 0-1,0 1 0,0-1 1,0 1-1,1 0 0,-1 0 1,0-1-1,-2 3 1,-3 2-103,1 1 0,0 0 0,1 0 0,-1 1-1,-8 13 1,6-8 158,-2 1-120,-17 25 60,-37 66-1,43-64-46,3-7 242,-22 58-1,36-79-133,1 0 0,0 0 1,0 1-1,2-1 0,-1 1 0,1-1 0,1 1 1,2 23-1,-1-28-109,0-1 1,0 1-1,1 0 0,0-1 0,0 0 1,1 1-1,0-1 0,0 0 0,0 0 1,1-1-1,0 1 0,1-1 1,-1 0-1,1 0 0,0 0 0,1 0 1,-1-1-1,1 0 0,0 0 0,1-1 1,-1 0-1,1 0 0,0 0 1,0-1-1,0 0 0,0 0 0,0-1 1,1 0-1,-1 0 0,1-1 0,9 1 1,3 0-179,0-2-1,0 0 1,0-1 0,-1-1 0,1-1 0,0-1-1,-1 0 1,0-2 0,0 0 0,21-10 0,-30 11 156,1-1 1,-2 0 0,1 0 0,-1-1 0,0 0 0,0-1 0,0 0 0,-1 0-1,-1-1 1,0 0 0,0 0 0,0-1 0,-1 1 0,-1-2 0,1 1 0,3-13-1,3-10 239,-2-1-1,-1 0 0,8-64 0,-15 87-309,-1 0 0,0 0-1,0 1 1,-1-1 0,-1 0 0,0 0 0,0 0 0,-1 1-1,-1-1 1,0 1 0,0-1 0,-1 1 0,0 0-1,-1 1 1,0-1 0,0 1 0,-1 0 0,0 0-1,-1 0 1,0 1 0,-16-15 0,16 19 73,1-1 1,-2 1-1,1 1 1,0-1-1,-1 1 1,0 1-1,1-1 0,-1 1 1,0 0-1,-12 0 1,15 1-110,0 0 0,-1 1 0,1 0 0,0 0 1,-1 0-1,1 1 0,0 0 0,-1 0 0,1 0 1,0 0-1,0 1 0,0 0 0,0 0 0,0 0 1,1 1-1,-7 4 0,9-5-59,0 0 1,0 0-1,0 1 0,0-1 0,0 1 1,0 0-1,1 0 0,-1-1 1,1 1-1,0 0 0,0 0 0,0 0 1,0 1-1,0-1 0,1 0 1,-1 0-1,1 0 0,0 0 0,0 6 1,2 3-513,0-1 0,0 1 0,9 21 1,-2-3-585,-5-9 149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8.2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10 184 124,'8'-23'1636,"-2"1"0,-1-1 0,-1 0 0,-1 0 0,1-46 2558,-11 80-4236,6-10 29,0 0-1,0 0 1,1 0-1,-1 0 1,0 0-1,0 0 0,1 0 1,-1 0-1,1 0 1,-1 1-1,1-1 1,-1 0-1,1 3 0,-11 71 24,3 0-1,4 0 1,3 1-1,3-1 1,16 98-1,-17-117-73,-1-47 120,0 1-1,0-1 1,0 0 0,3 13 0,-1-15-1103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8.7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149 78 364,'-3'-7'573,"0"0"1,0 1-1,-1-1 1,0 1-1,-35-38 8316,42 44-8793,6 0-65,0 0 1,0 0 0,-1 1 0,1 1-1,0-1 1,-1 1 0,13 5-1,62 26 61,-70-26-86,0 0 1,-1 1-1,1 1 0,-1 0 1,14 14-1,49 56-154,-63-65 88,19 21-29,-1 2 1,28 44 0,-51-68 128,1 0 0,-2 1 1,0 0-1,0 0 1,-1 0-1,-1 1 1,-1 0-1,0-1 1,-1 1-1,1 26 0,-1 3 273,-1-33-250,0 0 1,-1 1-1,-2 21 0,1-29-50,0 0-1,0 0 0,-1 1 1,1-1-1,-1 0 0,0 0 1,0 0-1,-1-1 0,1 1 1,-1 0-1,0-1 1,1 0-1,-7 6 0,-5 0 19,1 0 0,-1 0-1,-1-2 1,0 1 0,0-2 0,0 0-1,-1-1 1,-27 5 0,-9 5-9,0 0-736,-1-3-1,-75 9 1,69-6-1657,-13 3-2535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9.5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58 64 188,'-6'-9'4856,"7"8"-4725,11-6 1016,25 1-1364,-18 6 204,182 8 364,-176-8-104,-25 0-244,0-1 0,0 1 1,0-1-1,0 1 1,0-1-1,0 1 1,0 0-1,0-1 1,0 1-1,0-1 1,0 1-1,0-1 1,-1 1-1,1 0 1,0-1-1,0 1 1,0-1-1,-1 1 1,1 0-1,0-1 1,0 1-1,-1 0 1,1-1-1,0 1 1,-1 0-1,1-1 1,0 1-1,-1 0 1,1 0-1,-1 0 1,1-1-1,0 1 1,-1 0-1,1 0 1,-1 0-1,0 0 1,-4-4-6,0 1 0,-1 1 1,1-1-1,-1 1 1,0 0-1,0 0 0,0 1 1,0 0-1,0 0 1,-10 0-1,-27-6 200,38 5-148,0 0 1,0 1-1,0 0 0,-1 0 0,1 1 0,0 0 0,0 0 1,-1 0-1,1 0 0,0 1 0,-1 0 0,1 0 0,0 0 0,0 0 1,0 1-1,0 0 0,0 0 0,0 1 0,1-1 0,-1 1 0,1 0 1,0 0-1,0 1 0,0-1 0,0 1 0,0 0 0,1 0 1,-1 0-1,1 0 0,0 1 0,-3 6 0,-6 9 193,10-16-177,-1 0-1,0 0 1,1 1 0,0-1 0,0 1-1,0 0 1,1-1 0,0 1 0,0 0-1,0 0 1,0 0 0,1 0 0,0 8 0,-17 343 2662,8-247-2403,4-61-355,1-17 523,0 49 0,4-72-515,1 0 0,0 0 0,0 0 0,1 0 0,-1 0 0,2 0 0,-1-1 0,1 1 0,0-1 0,1 1 0,4 6 0,-4-10 29,0 0 1,0 0-1,1-1 1,-1 1-1,1-1 1,0 0-1,0-1 1,0 1 0,0-1-1,0 0 1,0 0-1,8 2 1,1-1 44,0 0-1,0 0 1,1-2 0,14 1 0,-9-1-42,1-2 1,-1-1-1,0 0 0,1-1 1,-1-1-1,-1-1 0,33-13 1,-49 17-228,0 0 0,-1 0 1,1-1-1,0 1 0,-1-1 1,1 1-1,-1-1 0,0 0 1,0 0-1,1 0 0,-1 0 1,0 0-1,-1-1 0,1 1 1,0 0-1,-1-1 0,1 0 1,-1 1-1,0-1 0,0 0 1,0 1-1,1-7 0,-3 7-198,0 0 0,0 0-1,-1-1 1,1 1-1,-1 0 1,1 0 0,-15-10-2909,14 11 2909,-3-1 0,-2-2-321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8:29.9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 45 124,'-26'-17'10939,"102"16"-10852,-64 1 435,288-14-787,-256 11 108,10-6 185,-54 9-61,-61 6-7929,43-3 6817,2 3-177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17:44.67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 6 120,'-26'-4'3838,"19"3"-3157,22 0-3026,-7 2 1464,2 1-252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3.75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305 72 160,'-2'-5'522,"0"1"111,0 0 1,0 0-1,0 0 1,0 0-1,1-1 0,-3-9 554,-15-14 3839,19 29-5002,-2-1-34,1 1 0,-1 0-1,1-1 1,0 1 0,-1 0 0,1 0 0,0 0 0,0-1-1,0 2 1,0-1 0,-1 0 0,1 0 0,0 0-1,0 2 1,-60 582 410,55-515-467,-62 554 2378,31-321-684,-19 116-91,52-401-1431,-3 8-121,-3-69-7689,16-20 3417,-4 44 3537,7-29-1396,-8 30 1204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4.6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176 538 40,'-59'-6'2792,"22"-2"-2144,32 6-521,0 1 0,0-1 0,0 1 0,0 0 0,-8 0 0,12 1-41,-1 0 0,0 0-1,1-1 1,-1 1 0,1 0-1,-1 0 1,1-1 0,-1 1-1,1-1 1,-1 1 0,1-1-1,0 0 1,-1 0 0,1 1-1,0-1 1,0 0 0,-1 0-1,1 0 1,0 0 0,0 0-1,0-1 1,0 1 0,0 0-1,-1-2 1,1-1-18,0 1 0,0-1 1,0 1-1,0-1 0,0 1 0,1-1 0,-1 0 1,1 1-1,0-1 0,1-5 0,-1 0-53,2 1 0,-1 0-1,1 0 1,0 0-1,1 0 1,0 0-1,0 1 1,1-1 0,0 1-1,5-7 1,16-14-94,1 2 1,2 0 0,44-31 0,-35 29 97,7-3 276,72-38 1,-98 58-229,14-7-20,0 2 0,41-15 0,-62 27-46,0 0 0,1 1 0,-1 1 0,1 0 1,0 1-1,0 0 0,0 0 0,-1 1 0,1 1 1,21 4-1,-29-4 2,0 1 0,0-1 0,0 1 0,-1 0 0,1 0 0,0 1 0,-1-1 0,0 1 0,1-1 0,-1 1 1,0 0-1,-1 1 0,1-1 0,0 0 0,-1 1 0,0-1 0,0 1 0,0 0 0,0 0 0,0 0 0,-1 0 0,0 0 1,0 0-1,1 6 0,2 10 49,-1 1 1,-1 0-1,-1 29 0,-1-47-45,-1 26 50,-2 0-1,0 1 1,-2-1 0,-12 40-1,0-15 66,-33 69 0,37-97-112,-2 0-1,0-1 1,-1-1 0,-2 0 0,-21 21-1,-110 101 160,46-48-6,73-72-157,22-20-30,1 1 0,-1-1 1,1 2-1,0-1 0,0 1 0,1 0 0,0 0 1,-6 12-1,5-7-280,7-13 209,-1 0-1,1 1 1,-2 1-287,2-2 286,-1 1 1,1-1-1,0 1 1,0-1-1,-1 1 1,1-1-1,0 1 1,0-1-1,0 1 1,0-1-1,-1 1 1,1 0-1,0-1 1,0 1-1,0-1 1,0 1-1,0 0 1,1-1-1,-1 1 1,0-1-1,0 1 1,0 0-1,0-1 1,1 2-1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5.16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357 160 552,'-37'-3'3025,"-12"-12"1860,53-3-4718,15-7-304,-17 22 124,0 0 0,0 0 0,0 0-1,0 0 1,1 0 0,-1 0 0,1 0-1,0 1 1,0-1 0,0 1 0,0 0-1,0 0 1,6-3 0,23-6 37,87-25-104,-102 32 49,0 1 0,1 1 0,-1 0 0,1 1 0,22 2 0,-36 0 42,0 0-1,0 0 1,0 0 0,0 0-1,0 1 1,-1-1-1,1 1 1,0 0-1,-1 0 1,1 0-1,5 6 1,34 37 83,-16-16-77,-14-14 7,0 0-1,-1 1 1,0 0 0,-2 1 0,15 31 0,33 95-120,-53-128 111,0 1 0,-1-1 0,-1 1 0,0-1 0,-1 1 0,-1 0 0,-1 0 0,0 0 0,-1 0 0,-3 18 0,0-17 39,-1 0-1,0 0 1,-1-1 0,-1 0 0,0 0 0,-2 0 0,0-1 0,0 0 0,-14 15 0,-23 28 494,-57 55 1,81-92-249,-1 0-1,-2-2 1,0 0 0,-1-2 0,-38 20 0,41-25-216,-1-1-1,0-1 1,-1-1 0,0-1 0,0-1-1,-1-1 1,1-2 0,-41 3 0,-106-1-3426,167-6 2914,1-1 0,0 1 0,0-1 0,0 0 1,0 0-1,0 0 0,0-1 0,-5-2 0,8 4 322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0.80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 88 892,'0'-2'203,"0"1"0,-1 0 1,-11-22 4709,27 20-4220,29 1-586,1-2 0,-1-3 1,0-1-1,60-19 0,-73 17-588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19.6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37 107 52,'-21'-29'2082,"19"24"-1748,-1 0 1,1 0-1,0-1 1,1 1 0,-1 0-1,1-1 1,0 1 0,0-7-1,1-11 2191,17 158 415,-4 281 347,-11-329-2989,6 81 314,-6-138-3501,-7-40-636,2-4 2501,1 0 0,0 0 0,0 0 0,2 0 0,1-18 0,-1 16 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5.98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73 183 328,'-18'-37'1096,"-11"-25"1052,27 57-1919,1-1-1,-1 1 1,1 0-1,0-1 1,1 1-1,-1-1 1,1 0-1,0 1 1,1-11-1,-4-2 2916,2 50-3186,0 0-1,6 37 1,-1 50 345,-17 414 2533,20-468-2660,-8-50-1040,-7-63-4992,7 45 5565,-3-73-3770,1 51 3028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6.6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73 229 404,'-16'-5'2984,"16"6"-2897,-6 2-146,4-2 100,1 1 1,-1 0 0,1-1 0,-1 1 0,1 0-1,0 0 1,-1 0 0,1 0 0,0 0 0,0 0-1,1 1 1,-1-1 0,0 0 0,0 4-1,-5 39-79,5-38 29,1-1 0,1 1 0,-1 0 1,1 0-1,0-1 0,1 1 0,0-1 0,0 1 1,0-1-1,0 0 0,6 8 0,-7-12 2,0-1-1,1 1 0,-1-1 1,1 0-1,-1 0 1,1 0-1,0 1 0,-1-1 1,1-1-1,0 1 0,0 0 1,0 0-1,-1-1 0,1 1 1,0-1-1,0 1 1,0-1-1,0 0 0,0 0 1,0 0-1,0 0 0,0 0 1,0-1-1,0 1 1,0 0-1,0-1 0,0 0 1,0 1-1,0-1 0,-1 0 1,1 0-1,0 0 0,2-2 1,5-2-42,-1 0-1,0-1 1,0-1 0,13-12-1,-16 13 120,0 0-1,0 0 0,-1 0 0,0-1 0,0 0 1,-1 1-1,0-1 0,0-1 0,0 1 1,-1 0-1,0 0 0,-1-1 0,1 0 0,-2 1 1,1-1-1,-1 1 0,0-1 0,0 0 1,-1 1-1,0-1 0,-1 1 0,1-1 0,-2 1 1,1-1-1,-1 1 0,0 0 0,0 0 1,-6-7-1,4 4 151,-1 1 0,0 0-1,-1 0 1,-8-8 0,13 15-187,0 0-1,0 0 0,-1 0 0,1 1 1,0-1-1,-1 1 0,1 0 1,-1-1-1,0 1 0,1 0 1,-1 1-1,0-1 0,0 0 1,1 1-1,-1 0 0,0-1 0,0 1 1,0 0-1,-3 1 0,3-1-11,-1 1 0,1 0-1,0 0 1,0 0-1,0 0 1,0 0 0,0 1-1,1-1 1,-1 1-1,0 0 1,1 0 0,-1 0-1,1 0 1,-1 0 0,-3 5-1,2-1-23,0 0-1,1 0 1,-1 0-1,1 0 1,0 1-1,1-1 1,-2 8 0,0 2-30,1 0 0,0 0 1,1 1-1,1-1 1,2 28-1,0-34 28,0 0 1,0 0-1,1-1 0,0 1 1,1-1-1,0 0 0,1 0 1,0 0-1,5 9 0,-6-14-63,0 0 0,0 0-1,0 0 1,1 0-1,0-1 1,-1 1 0,1-1-1,0 0 1,1 0 0,-1-1-1,0 1 1,1-1-1,0 0 1,-1 0 0,1-1-1,0 1 1,10 0 0,-6 0-55,1 0 0,-1-1 0,1-1 0,-1 0-1,1 0 1,-1-1 0,0 0 0,1 0 0,12-5 0,-17 4 111,-1 0-1,0 0 1,0 0-1,0 0 1,0-1-1,0 0 1,-1 0-1,1 0 1,-1 0-1,0 0 1,0-1-1,0 1 1,0-1-1,0 0 1,-1 0-1,0 0 1,0 0-1,0 0 1,0-1-1,-1 1 1,2-8-1,0 0 54,-1-1 1,-1 0-1,0 1 1,-1-1-1,0 0 0,-1 0 1,0 1-1,-1-1 1,-1 0-1,0 1 0,0 0 1,-7-14-1,4 10 11,-2 0-1,1 1 1,-2 0 0,0 0-1,-1 1 1,-1 1 0,0 0-1,-18-18 1,27 29-57,-1-1 1,0 1-1,0 0 1,1 0-1,-1 0 1,-1 0-1,1 0 1,0 1-1,0-1 1,-1 1-1,1 0 1,0 0-1,-1 0 1,1 1-1,-1-1 1,0 1-1,1 0 1,-1-1-1,1 2 1,-1-1-1,1 0 1,-1 1-1,1 0 1,-1 0-1,1 0 1,-4 1-1,3 0-71,1 0-1,-1 1 1,1-1 0,0 1-1,0 0 1,0 0 0,0 0-1,0 0 1,0 0 0,1 1-1,0-1 1,0 1-1,0 0 1,0 0 0,0-1-1,1 1 1,0 0 0,-1 0-1,1 1 1,1-1 0,-1 7-1,0-3-142,1 0-1,1 0 0,-1 0 0,1 0 0,1 0 1,0 0-1,0 0 0,0-1 0,1 1 0,0-1 1,5 9-1,8 5-585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7.8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467 239 132,'11'-87'2625,"-12"17"-1122,0 67-1440,0 0 0,0 0 0,0 0-1,0 0 1,0 0 0,0 0 0,-1 0-1,1 1 1,-1-1 0,0 1 0,0-1 0,0 1-1,0 0 1,0-1 0,-1 1 0,1 0-1,0 1 1,-1-1 0,0 0 0,1 1-1,-1-1 1,-4-1 0,-16-12 515,21 14-552,1 0 0,0 0 0,0 0 0,0 0 1,0 0-1,-1 1 0,1-1 0,0 1 0,-1-1 0,1 1 0,0-1 0,-1 1 1,1-1-1,-1 1 0,1 0 0,-1 0 0,1 0 0,-1 0 0,1 0 0,0 0 1,-1 0-1,-2 1 0,1 0 21,0 1 0,0-1 0,0 1 0,1-1 0,-1 1 0,0 0 0,0 0 0,1 0 0,-4 5 0,-4 4 60,1 0 1,1 1 0,-12 21 0,4 1-124,2 0 0,1 2-1,1 0 1,-10 61 0,18-77-71,2-1 0,0 1 0,3 38 0,-1-46-10,2 0-1,-1 0 1,2 0 0,0-1 0,0 1-1,1-1 1,9 19 0,-12-27 56,1 0 1,-1-1-1,1 1 1,-1-1-1,1 1 1,0-1-1,0 0 1,0 0-1,0 0 1,1 0-1,-1 0 1,0 0-1,1 0 1,-1-1-1,1 1 1,0-1 0,0 0-1,-1 0 1,1 0-1,0 0 1,0 0-1,0-1 1,0 1-1,0-1 1,0 0-1,5 0 1,-2-1 18,-1-1 1,0 1 0,0-1-1,1 0 1,-1 0 0,-1-1-1,1 1 1,0-1 0,0 0-1,-1-1 1,0 1 0,0-1-1,0 0 1,4-4 0,1-4 44,-1 0 0,0 0 0,0-1-1,-2 0 1,1-1 0,-2 1 0,0-1 0,0 0 0,3-23 0,-2 2 514,-1 0 0,1-63 1,-7 84 308,-3 35-645,-1 36-154,1 114 223,5 124 197,29 480 407,-39-540 404,7-200-1018,0-18-155,0 0 0,-1 1 1,-1-2-1,-1 1 0,0 0 1,-1-1-1,-1 0 0,-1 0 0,0-1 1,-1 0-1,0 0 0,-2-1 1,1 0-1,-2-1 0,0 0 1,0-1-1,-1 0 0,0-1 1,-19 11-1,27-19-60,0 0-1,0-1 1,0 0 0,0 0-1,-1 0 1,1-1 0,-1 0 0,1 0-1,0 0 1,-1-1 0,0 0-1,1 0 1,-1 0 0,1 0 0,-1-1-1,1 0 1,0 0 0,-1-1-1,-9-3 1,5 1-6,1-1 1,-1 1-1,1-2 0,0 1 0,0-1 0,0 0 0,1-1 1,0 0-1,-10-13 0,9 9-95,2-1-1,-1-1 1,2 0 0,0 0-1,0 0 1,1 0 0,1-1-1,-5-24 1,2 2-140,3 1 0,-1-41 0,5 28-43,3 0 0,1 0 0,3 0 0,14-52-1,-3 35-117,3 1-1,40-84 0,51-69-384,-87 176 517,1 1 0,62-71 1,-71 92 160,2 1-1,0 1 1,1 1 0,1 1 0,0 0 0,1 2 0,1 0 0,0 2 0,0 0 0,1 2 0,42-12 0,-61 20 59,-1 0 0,1 0 0,-1 1 0,0-1 0,1 1 0,-1 0 0,1 0 0,-1 0 0,1 1 0,-1 0 0,1-1 0,-1 2-1,0-1 1,1 0 0,-1 1 0,0 0 0,0 0 0,0 0 0,0 1 0,-1-1 0,1 1 0,0 0 0,-1 0 0,0 0 0,0 0 0,0 0 0,0 1 0,0 0 0,-1-1 0,0 1 0,0 0 0,0 0 0,0 0 0,0 1 0,-1-1 0,0 0 0,0 1 0,1 4 0,0 7-245,-1-1 0,-1 1 0,0-1 0,-1 1 0,-1-1 1,0 0-1,-7 26 0,8-38 42,1-1-145,0-1 0,-1 1 0,1 0 0,1-1 0,-1 1 0,0 0 0,0-1 0,1 1 0,-1 0 0,3 6-1060,6 2 568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8.8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320 244 276,'-7'-6'995,"5"4"-845,-1 0 1,0 0 0,0 0-1,1-1 1,0 1-1,-1-1 1,1 1 0,0-1-1,0 0 1,0 0-1,1 0 1,-1 0-1,1 0 1,0 0 0,-1-1-1,2 1 1,-1 0-1,0-1 1,1 1 0,-1-1-1,1-5 1,-10-65 1154,10 70-1228,-1 0-1,0 0 0,0 1 0,0-1 1,0 0-1,-1 1 0,0-1 1,1 1-1,-1 0 0,0 0 1,0-1-1,-1 1 0,-2-3 0,0 0 71,-1 0 0,0 1-1,0-1 1,0 1-1,-8-5 1,12 10-135,-1-1 1,1 0-1,0 0 1,0 1-1,0-1 1,-1 1-1,1 0 1,0-1-1,0 1 1,-1 0-1,1 0 1,0 1-1,-1-1 1,1 0-1,0 1 1,0 0-1,0-1 1,0 1-1,-1 0 1,1 0 0,0 0-1,0 0 1,0 0-1,1 1 1,-1-1-1,-3 4 1,-3 2 32,-1 1 1,2 0-1,-1 1 1,-7 10-1,3-1-35,1 0 1,0 1-1,2 0 0,0 1 0,1 0 0,1 0 1,0 1-1,2-1 0,1 1 0,0 1 1,2-1-1,0 0 0,1 1 0,1-1 0,2 1 1,0-1-1,7 33 0,-6-44-48,0 1-1,0-1 1,1 0 0,1-1-1,0 1 1,0-1 0,7 10-1,-10-16 12,0-1 0,0 0-1,1 1 1,-1-1 0,1 0-1,-1 0 1,1 0 0,0-1 0,0 1-1,-1-1 1,1 1 0,0-1 0,0 0-1,1 0 1,-1 0 0,0-1-1,0 1 1,0-1 0,0 0 0,1 1-1,-1-1 1,0-1 0,0 1-1,1 0 1,-1-1 0,0 0 0,4-1-1,2-1 10,0-1-1,-1 0 0,1 0 1,-1-1-1,0 0 0,-1 0 1,1-1-1,-1 0 0,0 0 1,0 0-1,-1-1 0,0 0 1,0-1-1,-1 0 0,0 1 1,0-1-1,0-1 0,-1 1 0,4-15 1,1-6 113,-1 0 1,-1 0 0,-2-1-1,3-53 1,-6 63 46,-1 0 0,-1 0 0,0 0 0,-2 0 0,-4-22-1,19 210 689,-4 152-887,-4-65 783,0 365 1230,-8-559-1726,-11 63-1,10-103-132,0 0 1,-1-1-1,-2 0 0,0 0 0,-1-1 1,-20 36-1,27-52-49,0 0 1,-1-1 0,0 1-1,0-1 1,0 1 0,0-1-1,0 0 1,0 0-1,0 0 1,-1 0 0,1 0-1,-1 0 1,1-1-1,-1 1 1,0-1 0,1 0-1,-1 0 1,0 0-1,0 0 1,0 0 0,0 0-1,0-1 1,0 0-1,0 1 1,0-1 0,0 0-1,0-1 1,-1 1-1,-4-2 1,2 0-19,0-1-1,1 1 1,0-1 0,-1-1-1,1 1 1,1-1-1,-1 0 1,0 0 0,1 0-1,0-1 1,0 1 0,0-1-1,1 0 1,-1 0-1,-2-7 1,-3-6-92,1 0 0,1-1-1,0 0 1,1 0 0,2 0 0,-5-36 0,0-127-587,11 122 373,3 0 0,2 0 0,30-117-1,-7 78-130,67-151 0,-74 201 278,2 2 0,2 0 0,2 2 0,2 0 0,62-67 0,-65 83 35,0 2-1,2 1 1,2 1-1,0 2 1,1 1-1,1 1 0,1 2 1,58-22-1,-81 36 1,0 1-1,0 1 0,1 0 1,-1 1-1,1 0 1,16 0-1,-25 2 77,-1 0 0,1 0 0,0 0 0,0 1-1,0 0 1,-1-1 0,1 1 0,0 1 0,-1-1 0,1 0 0,-1 1-1,0 0 1,1 0 0,-1 0 0,0 0 0,0 1 0,0-1 0,0 1 0,-1-1-1,1 1 1,-1 0 0,0 0 0,4 6 0,-3-2 30,0 0 0,-1 0 0,0 1 0,0-1 0,0 1 0,-1-1 0,0 1 0,-1-1-1,0 1 1,-1 10 0,-2 9-74,-9 38 0,11-61 38,-7 23-70,6-22-380,1-1 1,-1 1-1,1 0 0,0 0 1,0 11-1,24-26-3626,-17 1 3205,1-2-118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29.6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173 473 92,'-37'6'4083,"38"3"-3270,0-8-805,-1 0 0,1-1-1,0 1 1,-1 0 0,1-1 0,0 1-1,0-1 1,0 1 0,0-1-1,0 1 1,-1-1 0,1 1 0,0-1-1,0 0 1,0 0 0,0 1-1,0-1 1,0 0 0,0 0 0,0 0-1,0 0 1,1 0 0,2 0 10,-1 0-1,1 0 1,0-1 0,-1 1 0,0-1 0,1 0-1,-1 0 1,1 0 0,-1 0 0,0-1-1,0 1 1,0-1 0,0 0 0,0 0 0,0 0-1,0 0 1,0 0 0,2-4 0,-1 2-9,-1-1 0,0 0 0,0 0 0,0 0 0,-1-1 0,1 1 0,-1-1 0,-1 1 0,1-1 0,0-6 0,1-10 146,-1 1 0,-2 0-1,0 0 1,-1 0 0,-5-26-1,4 35 51,0 1 0,-1-1-1,-1 1 1,0 0-1,0 0 1,-10-16 0,12 23-133,-1 0 0,1 0 0,-1 0 0,0 0 0,0 0 0,0 1 0,-1-1 0,1 1 0,-1 0 0,0 0 0,0 0 0,0 0 0,0 1 0,-1 0 0,1 0 0,-1 0 0,1 0 0,-10-1 0,11 2-51,-1 1 0,1 0-1,0 0 1,0 0 0,-1 1-1,1-1 1,0 1 0,0 0-1,-1 0 1,1 0 0,0 0 0,0 0-1,0 1 1,0-1 0,0 1-1,1 0 1,-1 0 0,1 0-1,-1 0 1,1 1 0,-1-1 0,1 0-1,0 1 1,0 0 0,0-1-1,1 1 1,-3 5 0,-3 7 4,1 0 0,0 1 0,2-1 0,-5 22 0,4-17 70,-3 23 57,2 0-1,2 1 1,1 0 0,4 44-1,0-30 35,-2-40-197,2 1 0,0-1 0,1 0 0,1 1 1,0-1-1,2-1 0,0 1 0,1 0 0,0-1 0,2 0 1,14 23-1,-19-36 12,0 0 0,1-1 1,0 0-1,0 1 0,0-1 1,0-1-1,0 1 0,0-1 1,1 1-1,-1-1 0,1-1 1,0 1-1,0-1 0,-1 1 0,1-1 1,0-1-1,0 1 0,0-1 1,0 0-1,0 0 0,0 0 1,6-1-1,8-2 69,-1 0 0,0-1 0,0-1 0,31-12 0,-22 6-274,0-2 0,-1-1-1,-1-1 1,43-33 0,-52 35 99,-1-1-1,0-1 1,0-1-1,-2 0 1,0 0-1,-1-1 0,17-32 1,-6-5 150,-2-1-1,22-87 1,-29 85-23,3 1 0,38-82 1,-47 121-82,-6 12 28,0 0-1,1 0 1,-1 0 0,1 1 0,1-1-1,-1 1 1,0 0 0,1 0-1,5-5 1,-9 9 63,0 34 580,1-13-610,0 0 0,1-1 0,1 1 0,1-1 0,1 0 0,9 23 0,7 7 215,29 51 0,-50-100-205,28 54 26,36 62-856,-60-111 830,-1 0-1,0 0 0,1 1 0,-2-1 1,1 0-1,-1 1 0,0 0 1,0 0-1,-1-1 0,0 1 0,0 0 1,-1 0-1,0 0 0,0 0 1,0 0-1,-1 0 0,0 0 0,-1 0 1,1-1-1,-1 1 0,0 0 1,-1-1-1,0 1 0,0-1 0,0 0 1,-1 0-1,0 0 0,0-1 1,-9 10-1,-6 2-38,-1-2 0,0 0 0,-1-1 1,0-1-1,-2-1 0,1-1 0,-44 15 0,57-24-283,0 0 0,0 0 0,0-1 0,0 0 0,-11-1-1,19 0 210,0-1-1,0 1 0,1-1 1,-1 1-1,0-1 0,0 1 1,1-1-1,-1 0 0,0 1 1,1-1-1,-1 0 1,0 1-1,1-1 0,-1 0 1,1 0-1,0 0 0,-1 1 1,1-1-1,0 0 0,-1 0 1,1 0-1,0 0 0,0 0 1,0 0-1,-1 0 0,1-1 1,-1-26-1842,4 5 966,3 4 256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0.0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59 72 676,'-23'-56'4966,"25"41"-2942,1 29 706,2 29-1535,-3 8-1052,-1 24 209,-3-45-177,-31 256 1929,27-242-1798,1 0 0,3 0 0,4 74 0,1-103-217,0 0 0,0 0 0,2 0 1,-1-1-1,2 0 0,0 0 0,1 0 0,0-1 0,1 0 1,0 0-1,1-1 0,1 0 0,0-1 0,0 0 1,1 0-1,17 11 0,-19-16-109,0-1 0,1 0-1,0 0 1,-1-1 0,2 0 0,-1-1 0,0 0 0,1-1 0,-1 0 0,1 0-1,0-1 1,-1-1 0,18-1 0,-3 0-451,-1-2 0,1-1 1,-1-1-1,41-14 0,-51 14-137,0-1 0,0 0 0,-1-2-1,1 1 1,17-15 0,-26 18 214,1 0 0,-1-1-1,0 0 1,-1 0 0,1 0 0,-1 0 0,0-1-1,0 0 1,-1 1 0,1-1 0,-2-1 0,1 1-1,0 0 1,1-10 0,3-32-2037,-7 23 939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0.37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245 98 140,'-64'0'4026,"-83"11"-1,114 10-252,44-24-3136,39-12-113,1 2 1,-1 2-1,60-5 0,-84 13-501,328-57 254,-321 52-556,-30 8 145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1.0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296 145 928,'-15'-40'3762,"-30"-54"-1,45 93-3674,0 1 0,-1-1-1,1 1 1,0-1 0,0 1-1,0-1 1,-1 1 0,1-1-1,0 1 1,-2-3 519,1 3-519,1 0 0,-1-1-1,1 1 1,-1 0 0,1-1-1,-1 1 1,1 0-1,-1 0 1,1 0 0,-1 0-1,1-1 1,-1 1 0,1 0-1,-1 0 1,1 0 0,-1 0-1,1 0 1,-1 0 0,1 0-1,-1 0 1,1 1-1,-1-1 1,1 0 0,-1 0-1,1 0 1,-1 1 0,0-1-1,-1 2-13,0 0 0,1 1-1,-1-1 1,0 1 0,1-1 0,0 1-1,-1-1 1,1 1 0,-1 3 0,-18 73-391,20-77 439,-93 586 1822,35-201-1740,36-234 207,14-134-1861,28-72-7602,-13 39 8078,-1-1-1,7-23 0,-6 2-410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1.7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156 802 460,'-10'-6'284,"1"-1"0,1 0 0,0-1 0,0 0 1,0 0-1,1-1 0,0 0 0,0 0 0,1 0 0,-9-20 0,3-1 261,1 0-1,-12-50 0,18 58-337,1-1 0,1 1 0,0-1 0,2 0 0,1 0 0,0 0 0,6-28 0,-5 41-188,1 0 0,0 0 0,1 1 1,0-1-1,1 1 0,0-1 0,0 1 0,1 0 0,0 0 0,0 1 0,1 0 1,0 0-1,1 0 0,0 1 0,0 0 0,1 0 0,0 0 0,15-9 0,44-17 54,2 3-1,1 3 0,85-20 0,-120 37-70,1 2 0,51-6 0,-69 13 6,0 0 1,0 1-1,0 1 1,0 0 0,0 2-1,35 9 1,-43-9-14,0 0 0,-1 1 1,1 1-1,-1 0 0,0 0 0,-1 1 0,1 0 1,-1 0-1,0 1 0,0 0 0,-1 0 0,0 1 0,-1 0 1,1 0-1,-1 1 0,-1 0 0,0 0 0,0 0 1,-1 1-1,0-1 0,0 1 0,-1 0 0,-1 0 1,0 0-1,0 0 0,-1 1 0,0-1 0,0 0 0,-2 1 1,1-1-1,-3 13 0,-4 8 29,-1-1-1,-2 0 1,-1-1-1,-1 0 1,-1-1 0,-2 0-1,-1-1 1,-25 33 0,-20 17 127,-92 88 1,114-125-13,-124 106 296,72-68-316,1 13 153,103-103-330,1 1 0,16-11 0,0 5 64,6-5-25,1 2 0,1 1 1,0 2-1,72-21 0,-101 37 21,-1 0-1,1 0 1,0 0 0,-1 1-1,1 0 1,0 1 0,-1 0 0,1 0-1,0 1 1,-1 0 0,0 0-1,1 1 1,-1 0 0,0 1 0,0 0-1,-1 0 1,1 1 0,-1-1 0,0 2-1,0-1 1,-1 1 0,8 8-1,-4-3 15,-1 0 0,-1 0-1,0 1 1,-1 0 0,0 1-1,-1-1 1,0 1 0,-1 1-1,0-1 1,-1 1 0,-1-1-1,4 29 1,-4 22 680,-3 0 0,-3 0 0,-14 87 0,11-116-497,-2 19-370,-4 94-1,12-147 12,-1 1 0,1-1 1,0 1-1,0 0 0,0-1 0,0 1 1,0 0-1,0-1 0,0 1 0,0-1 1,1 1-1,-1-1 0,1 1 0,-1-1 1,1 1-1,0-1 0,0 1 0,-1-1 1,1 0-1,0 1 0,0-1 0,0 0 1,0 0-1,0 1 0,1-1 1,-1 0-1,0 0 0,2 1 0,25-26-4449,-24 20 3849,13-17-666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2.48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148 451 204,'0'0'1258,"0"-1"-1185,1 0-1,-1 1 1,1-1 0,-1 0 0,0 1 0,1-1-1,-1 0 1,1 1 0,0-1 0,-1 1 0,1-1-1,-1 1 1,1-1 0,0 1 0,-1 0 0,1-1-1,0 1 1,0 0 0,-1-1 0,1 1-1,0 0 1,0 0 0,-1 0 0,2 0 0,5-1 95,0-1 1,1 1 0,-1-1 0,0 0-1,-1 0 1,1-1 0,0 0-1,-1-1 1,1 1 0,-1-1 0,0 0-1,8-7 1,4-5-127,0 0 1,-2-1-1,17-20 1,-32 36-49,32-47 667,-32 46-603,0 0 1,1-1 0,-1 1-1,-1-1 1,1 0 0,0 1 0,-1-1-1,1 0 1,-1 1 0,0-1 0,0 0-1,0 0 1,0 1 0,0-1-1,-1 0 1,1 0 0,-2-3 0,-6-14-10,0 0 1,-2 0 0,0 1 0,-16-21-1,20 31 64,-1 0 0,0 1 0,-1-1-1,0 2 1,0-1 0,-1 1 0,0 0-1,0 1 1,-20-10 0,26 15-111,0 0 1,0 0-1,0 0 1,0 0-1,0 1 1,0-1-1,0 1 1,0 0-1,0 0 1,0 0 0,0 0-1,0 0 1,0 1-1,0-1 1,0 1-1,-6 2 1,3 0 3,1 0 0,-1 0 1,1 0-1,0 1 1,0 0-1,0 0 0,-8 9 1,1 1 20,1 0 1,1 1 0,0 0 0,-15 32-1,16-23 58,1 0-1,0 0 0,2 1 0,1 0 1,1 0-1,1 0 0,0 37 0,4-9 255,3 1-1,14 76 0,-13-107-295,0 1 0,2-1 0,1-1 0,0 1 0,2-1-1,12 21 1,-17-33 20,1-1 1,0 0-1,1-1 0,0 1 1,0-1-1,1-1 0,-1 0 0,2 0 1,-1 0-1,1-1 0,0 0 0,0-1 1,1 0-1,0 0 0,18 6 0,-21-10-132,0 0-1,1 0 0,-1 0 0,0-1 0,1 0 1,-1-1-1,0 1 0,0-2 0,1 1 0,-1-1 1,0 0-1,12-5 0,-9 3-304,-1-1 0,1 0 0,-1 0-1,-1-1 1,1 0 0,-1-1 0,0 0 0,8-8-1,-14 10-119,1 0 0,-1 1 0,0-1 0,-1 0 0,1 0 0,-1 0 0,0 0 0,0 0 0,0-5 0,4-18-1149,1 13 747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0.3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65 376 544,'-5'-2'364,"0"1"-1,1-1 1,-1 0 0,1 0 0,0 0-1,0 0 1,0-1 0,0 1-1,0-1 1,0 0 0,1-1-1,-1 1 1,-4-6 0,8 7-290,-1 0 1,1 0 0,-1 0-1,1 1 1,0-1-1,0 0 1,0 0-1,0 0 1,0 0 0,0 0-1,0 0 1,0 0-1,1 1 1,-1-1-1,1 0 1,0 0 0,1-3-1,1-3 116,2-8-125,1 1-1,1 0 1,1 0 0,0 0 0,1 1-1,0 0 1,16-17 0,0 3 89,1 1 0,35-28 1,-54 50-141,0-1 1,0 1 0,1 1-1,-1 0 1,1 0-1,0 0 1,0 1 0,16-5-1,-20 7-13,0 1 0,0-1 0,0 1 0,1-1 0,-1 1 0,0 1 0,0-1 0,0 1 0,0-1 0,0 1 0,0 0 0,0 0 0,0 1-1,-1-1 1,1 1 0,0 0 0,-1 0 0,1 0 0,-1 1 0,5 3 0,6 8 19,0 1-1,-1 0 1,0 1-1,-2 1 1,0 0 0,0 1-1,-2 0 1,0 0-1,-1 1 1,-1 0-1,-1 0 1,0 1 0,2 23-1,-6-31-1,-1 1-1,-1-1 0,0 0 1,-1 1-1,0-1 1,-1 0-1,-1 0 1,1 0-1,-2 0 0,0 0 1,0 0-1,-1-1 1,-11 18-1,-2-2 202,0-1 0,-2-1 0,-1-1 0,-1 0-1,-1-2 1,-1-1 0,-42 29 0,7-13 1161,57-36-1018,-6 9-35,6-7-293,6-8-62,20-28 40,-15 20-144,1 1-1,16-18 1,-22 27 106,0-1 1,0 1-1,0 0 0,1 0 1,-1 0-1,1 1 1,-1 0-1,1 0 1,0 0-1,0 0 0,10-1 1,-4 1 101,0 1 0,0 1 0,1 0 0,-1 0 0,0 1 0,0 1 0,0 0-1,0 0 1,0 1 0,0 0 0,-1 1 0,1 1 0,-1-1 0,17 12 0,-16-9-45,0 1-1,0 1 0,-1 0 0,0 1 1,-1-1-1,0 2 0,0 0 1,-1 0-1,0 0 0,-1 1 1,-1 0-1,6 13 0,5 17 260,-2 1-1,-2 0 0,-1 1 1,7 58-1,-13-77-165,3 19-126,-9-43-32,1-1 26,-1 0 0,0 1 0,0-1-1,1 0 1,-1 0 0,0 0 0,0 0 0,1 1-1,-1-1 1,0 0 0,0 0 0,0 0 0,0 1 0,1-1-1,-1 0 1,0 0 0,0 1 0,0-1 0,0 0-1,0 1 1,0-1 0,0 0 0,0 0 0,0 1 0,1-1-1,-1 0 1,0 1 0,-1-1 0,1 0 0,0 0-1,0 1 1,0-1 0,0 0 0,0 0 0,0 1 0,0-1-1,0 0 1,0 1 0,0-1 0,-1 0 0,1 0-1,0 0 1,0 1 0,0-1 0,-1 0 0,1 0 0,0 0-1,0 1 1,0-1 0,-1 0 0,1 0 0,-7-7-3326,7 6 3176,0 0 1,-1 0 0,1 0 0,0 0 0,0 1 0,0-1 0,0 0 0,0 0 0,0 0 0,0 0 0,0 0 0,0 1-1,0-1 1,0 0 0,0 0 0,1 0 0,-1 0 0,1 0 0,6-42-3831,-5 35 3324,4-17-872,-2 1 132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3.4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319 428 60,'3'-5'269,"0"0"0,-1 0 0,0 0 0,0 0 0,0 0 0,1-12 0,3-3 222,1 1-75,-1-1 0,-1 0-1,-1 0 1,-1-1-1,0 1 1,-2-1 0,0 1-1,-1-1 1,-2 0 0,0 1-1,-7-33 1,8 49-390,0 1 0,0-1 0,0 1 0,0-1 0,-1 1 1,1 0-1,-1 0 0,0-1 0,1 1 0,-2 0 0,1 1 0,0-1 0,-1 0 0,1 1 0,-1-1 0,1 1 1,-1 0-1,0 0 0,0 0 0,0 0 0,-1 0 0,1 1 0,0-1 0,-1 1 0,1 0 0,-1 0 0,1 0 1,-1 1-1,-5-1 0,6 1-34,-1 1 1,1 0-1,0 0 0,-1 1 1,1-1-1,0 0 1,0 1-1,0 0 1,0 0-1,0 0 0,-3 3 1,-27 24-2,14-7 32,0 0 0,2 2 0,0 0 1,2 1-1,0 0 0,2 1 0,-12 32 0,10-14 62,1 1 1,2 1 0,-9 75-1,19-110-42,1-1 0,1 0 0,0 1 0,0-1 0,1 0 0,0 1 0,1-1 0,0 0 1,1 0-1,0 0 0,9 18 0,-10-23-40,1-1 0,0 0 0,0 0 1,0 0-1,1 0 0,-1 0 0,1-1 1,0 0-1,0 0 0,0 0 1,1 0-1,-1 0 0,1-1 0,-1 0 1,1 0-1,0 0 0,0 0 0,0-1 1,0 0-1,0 0 0,0 0 1,0-1-1,0 0 0,0 0 0,0 0 1,7-1-1,-4-1-9,0 0 0,0 0 1,0-1-1,0 0 0,0 0 1,-1-1-1,1 0 0,-1 0 0,0 0 1,0-1-1,-1 0 0,0-1 1,0 0-1,9-10 0,1-2 13,-1-1 1,-1-1-1,22-41 0,-25 34-34,-2 0 0,0 0 0,-2-1 0,-1 0 0,-1-1 0,1-32 0,3-10-115,-5 52 229,-3 11 117,1 1-1,-1-1 1,0 0 0,-1 0 0,0 1 0,0-1 0,-2-10 0,-12 42 359,6 5-555,1 1 0,1 0 0,1 0-1,2 0 1,1 51 0,3-61 11,0 0 0,2 1 0,1-1 0,0 0-1,1-1 1,1 1 0,1-1 0,1 0 0,0-1 0,2 0 0,11 17 0,-19-32-14,0 0 0,0 0 0,0 0 0,0-1 0,1 1 1,-1-1-1,1 0 0,0 0 0,0 0 0,-1 0 0,1 0 1,1 0-1,-1-1 0,0 0 0,0 1 0,0-1 0,1 0 0,4 0 1,-3-1-11,0 0 0,-1 0 0,1 0 0,0-1 1,-1 0-1,1 0 0,-1 0 0,1-1 0,-1 1 0,0-1 1,0 0-1,5-3 0,3-3-55,0 0-1,-1-1 1,0-1 0,-1 1-1,0-2 1,0 1 0,13-21-1,-3 0-38,-2-2-1,-1 0 1,-2-1-1,21-66 1,68-252 60,-97 338-85,-6 11 240,0 13 112,1 3-131,4 32 22,21 80-1,-12-85-66,2-2-1,38 66 0,18 39 50,-66-126-79,-1-1 0,-1 1 0,-1 0 0,0 0 0,-1 0 0,1 35-1,-4-43-33,-1 1 0,-1-1-1,1 0 1,-2 0-1,1 1 1,-1-2-1,-1 1 1,0 0 0,0-1-1,0 1 1,-1-1-1,-10 12 1,7-10-10,0 0 0,-1-1 0,0 0-1,-1 0 1,0-1 0,0 0 0,-1-1 0,0 0 0,-12 5 0,18-10-6,0 0 0,-1 0 1,1-1-1,0 0 0,-1 0 0,1 0 1,0-1-1,-1 1 0,1-1 1,-1-1-1,-9-1 0,13 2-110,0-1 0,0 1 1,-1-1-1,1 0 0,0 0 0,0 0 0,0 0 0,0 0 0,0 0 0,0-1 0,0 1 0,1-1 0,-1 1 0,0-1 0,1 0 1,-1 1-1,1-1 0,0 0 0,-1 0 0,1 0 0,0 0 0,0 0 0,1 0 0,-1-1 0,0 1 0,1 0 0,-1 0 0,1-1 1,-1 1-1,1 0 0,0-1 0,0-1 0,0-5-303,1 0 1,0 0-1,0 1 1,0-1-1,1 0 1,1 1-1,-1-1 1,1 1-1,5-9 1,10-18-711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4.4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93 250 888,'0'-1'105,"0"1"-1,0-1 1,0 1-1,1-1 1,-1 0-1,0 1 0,0-1 1,0 1-1,0-1 1,0 0-1,0 1 1,0-1-1,-1 1 1,-4-9 1671,5 9-1671,-1 0-1,1 0 1,-1-1-1,1 1 1,-1 0-1,0 0 0,1-1 1,-1 1-1,1 0 1,-1 0-1,1 0 1,-1 0-1,0 0 1,1 0-1,-1 0 1,-1 0-1,1 1-31,0-1 1,0 1-1,0 0 0,0 0 0,0 0 0,-1-1 0,1 1 0,1 0 0,-1 0 0,0 0 0,0 1 0,0-1 1,0 0-1,1 0 0,-1 0 0,1 1 0,-1-1 0,1 0 0,-1 0 0,1 1 0,-1 1 0,-11 55 838,6-34-688,-5 37 1,1 33 329,-9 165 1667,19-246-2166,0 0 0,1 0 0,1 0 1,1 0-1,-1-1 0,2 1 0,0-1 0,0 0 0,1 0 1,1 0-1,0 0 0,12 17 0,-12-22-46,0 0 0,0 0 0,0-1 0,1 0 0,0 0 0,0 0 0,0-1 0,1 0 0,0-1 0,0 0 0,0 0 0,0-1 0,1 1-1,-1-2 1,1 1 0,0-1 0,0-1 0,12 1 0,-9-1-49,1-1 0,-1 0-1,1-1 1,-1 0 0,1-1 0,-1 0-1,0-1 1,13-5 0,-17 5 29,0-1 0,-1 0 0,1 0 0,-1-1 0,0 0 0,0-1 0,-1 1 0,1-1 0,-1-1 0,0 1 0,-1-1 0,7-10 0,0-1-28,-2-1-1,0 0 0,-1 0 0,-1-1 0,-1 0 1,-1 0-1,4-23 0,-3-6-206,2-95 1,-27-231-421,16 356 544,-1 0 0,-1 1 0,-5-19 0,7 32 83,1 0 1,-1 1-1,0-1 1,0 1-1,-1-1 1,1 1 0,-1 0-1,0 0 1,0 0-1,0 0 1,-1 1 0,1-1-1,-1 1 1,0 0-1,-7-5 1,6 6 37,-1 0 0,1 0-1,-1 1 1,1-1 0,-1 1 0,1 1 0,-1-1 0,0 1 0,1 0-1,-1 0 1,1 1 0,-1-1 0,0 1 0,1 0 0,-1 1 0,1-1-1,0 1 1,-1 0 0,1 1 0,0-1 0,-6 5 0,-7 5-16,0 1 0,0 0 1,-27 30-1,32-32 6,2 1 1,0 1-1,0-1 0,-12 22 1,20-28 30,0 0 1,0 1-1,0-1 1,1 1 0,0 0-1,0 0 1,1 0-1,-1 0 1,2 0 0,-1 0-1,1 0 1,0 0-1,1 8 1,0-4 56,1 0 0,0 1 1,0-1-1,1 0 0,9 20 1,-9-27-91,-1 1 0,2 0 1,-1-1-1,0 0 1,1 1-1,0-1 1,0-1-1,0 1 0,0-1 1,1 1-1,-1-1 1,1 0-1,0-1 0,6 3 1,-4-2-27,0 0 1,1-1-1,-1 0 0,0-1 1,1 0-1,-1 0 0,1 0 1,-1-1-1,1 0 0,-1-1 1,1 1-1,-1-1 0,1-1 1,-1 0-1,0 0 0,9-3 1,9-6-1,-1-1 1,0 0 0,25-19-1,-24 15 36,18-14 11,-27 18-5,0 1-1,21-11 0,-14 9-3,-16 9 5,1 0 0,-1 0 0,0 1 0,16-5-1,-21 7 14,1 1-1,-1-1 0,1 1 0,-1 0 0,1 0 0,-1 0 0,0 0 0,1 0 0,-1 1 0,1-1 0,-1 1 0,0 0 0,1 0 1,-1-1-1,0 1 0,0 1 0,0-1 0,1 0 0,-1 0 0,-1 1 0,4 2 0,4 5 103,1 1-1,-2 0 1,1 1-1,-2 0 1,1 0-1,7 16 1,29 78-248,-23-51-319,-16-42 503,0 1 0,-1-1 0,-1 1 0,0 0 0,0 0 1,-2 1-1,1-1 0,-2 0 0,0 1 0,0-1 1,-2 0-1,1 1 0,-2-1 0,0 0 0,0 0 1,-1-1-1,-8 19 0,-19 26 684,14-33 2456,15-36-2681,2-14-738,6-2 154,1 1 1,1 0-1,2 0 0,15-30 0,62-101-197,-53 100 69,3 0 0,2 3 1,3 1-1,2 3 0,55-52 0,-89 94 147,1 0 0,0 1-1,1 0 1,0 1 0,0 0 0,0 1 0,1 1 0,0 0 0,0 0 0,17-3-1,-14 5-48,-3 0 18,0 0-1,0 1 0,0 1 0,25 1 1,-35 0 100,1 0 0,-1 1 0,1 0 1,-1-1-1,0 2 0,1-1 1,-1 0-1,0 1 0,0-1 0,0 1 1,0 0-1,0 0 0,0 0 0,0 0 1,-1 0-1,1 1 0,-1-1 0,0 1 1,0 0-1,0 0 0,0 0 1,0 0-1,2 5 0,4 13 27,-1-1-1,-1 1 1,0 0-1,3 36 1,1 93 308,-4 459 1951,-5-585-2210,1 60 331,26 167 0,-23-226-382,1 0 0,1 0 0,1-1 0,2 0 0,0-1 0,1 0 0,2 0-1,0-1 1,1-1 0,34 39 0,-37-50-117,1 1-1,0-2 1,0 0 0,1 0-1,1-1 1,-1-1-1,1 0 1,0-1 0,0 0-1,20 4 1,-11-4-604,1-1 1,0-1 0,0-2-1,0 0 1,39-3-1,-34-2-464,-1-1 1,1-1-1,-1-2 0,-1-1 0,1-1 0,-1-2 0,28-15 0,-8 0-942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5.46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189 143 104,'0'-4'183,"1"0"0,-1 0 0,1 0 1,0 0-1,0 0 0,0 0 0,1 1 0,1-6 0,-1 7-48,-1 0-1,0-1 0,0 1 0,0-1 0,0 1 0,-1-1 1,1 1-1,-1-1 0,0 1 0,1-1 0,-1 0 0,0 1 1,0-1-1,-1 1 0,0-5 0,1 6-106,-1 1 0,1-1-1,-1 0 1,0 1 0,1-1 0,-1 0-1,0 1 1,1-1 0,-1 1 0,0-1-1,0 1 1,1 0 0,-1-1 0,0 1-1,0 0 1,0-1 0,0 1 0,1 0-1,-1 0 1,0 0 0,0 0 0,0 0-1,-1 0 1,-16 1 129,18-1-156,-18 2 172,1 0-1,-1 2 1,-21 7-1,35-10-168,0 1-1,0 0 1,0-1 0,0 2-1,0-1 1,1 0-1,-1 1 1,1-1 0,0 1-1,-1 0 1,1 0 0,1 1-1,-1-1 1,0 1-1,1-1 1,-1 1 0,1 0-1,-2 4 1,2-1 3,-1 0 0,1 0 0,0 0 0,0 0 0,0 9 0,2-14-12,0 0-1,0 1 1,1-1 0,-1 0-1,0 0 1,1 0 0,0 0-1,-1 0 1,1 0 0,0 0-1,0 0 1,0 0 0,0 0-1,0-1 1,1 1 0,-1 0-1,1-1 1,-1 1 0,1-1-1,-1 1 1,3 0-1,0 1 3,-1-1-1,1 0 0,0-1 1,0 1-1,0-1 0,0 0 0,0 0 1,0 0-1,1 0 0,-1-1 0,0 0 1,0 0-1,0 0 0,1 0 0,-1 0 1,0-1-1,0 0 0,0 0 0,0 0 1,0 0-1,0-1 0,0 0 1,5-3-1,9-4-15,-1-1 1,0 0-1,25-22 0,-38 28 19,3-1 5,-1 0 0,0 0 0,-1-1-1,7-7 1,-11 11-4,0 1 0,0-1 0,1 0 0,-1 0 1,0 0-1,-1 0 0,1 0 0,0 0 0,-1 0 0,1-1 0,-1 1 0,1 0 0,-1 0 0,0 0 0,0 0 0,0-1 0,0 1 0,-1 0 0,1 0 0,-2-4 0,1 1-22,-1 0 0,0 0 0,0 1-1,0-1 1,-1 1 0,1-1 0,-1 1-1,0 0 1,-1 0 0,1 0-1,-1 1 1,1-1 0,-5-2 0,5 4 2,0 0 0,0 1 0,0 0 0,0-1 0,0 1 0,-1 0 0,1 0 0,0 1 0,-1-1 0,1 1 0,0 0 0,-1 0 0,1 0 0,0 0 0,-1 0 0,1 1 0,0-1 0,-1 1 0,1 0 0,-4 2 0,1-1-127,0 1 1,0 0-1,0 1 1,1-1-1,-1 1 1,1 0-1,0 0 1,0 1-1,-6 6 1,8-7 0,0-1 1,1 1-1,-1-1 1,1 1 0,-1 0-1,1 0 1,0 0-1,1 1 1,-1-1-1,1 0 1,0 0 0,0 1-1,-1 7 1,2-4-283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0:56:35.8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197 71 60,'0'0'1485,"16"-31"2250,-17 28-3534,0 0-1,0 0 0,-1 1 0,1-1 0,-1 0 0,0 1 0,0-1 0,0 1 0,0-1 0,0 1 0,-3-3 0,4 5-176,0-1 1,0 0-1,-1 1 0,1-1 0,0 1 0,0-1 0,0 1 0,-1 0 0,1-1 0,0 1 1,-1 0-1,1 0 0,0 0 0,0 0 0,-1 0 0,1 0 0,0 0 0,-1 1 0,1-1 1,0 0-1,0 1 0,-1-1 0,1 1 0,0-1 0,0 1 0,0-1 0,0 1 1,0 0-1,-2 1 0,-4 3-19,1 0 1,0 1-1,0-1 1,0 1-1,1 0 1,0 1-1,0-1 1,1 1-1,-1 0 1,1 0-1,1 1 1,0-1 0,0 1-1,0 0 1,1 0-1,0 0 1,-1 13-1,2-20-3,1 1-1,0-1 1,0 1-1,0-1 1,1 1-1,-1-1 1,0 1-1,0-1 1,1 1-1,-1-1 1,1 0-1,0 1 1,-1-1-1,1 1 1,0-1-1,0 0 1,0 0-1,0 1 1,0-1-1,0 0 1,0 0-1,0 0 1,2 1-1,-1-1-6,0 0 0,0-1 0,0 1 0,0-1 0,0 1 0,1-1 0,-1 0 0,0 1-1,0-1 1,1 0 0,-1-1 0,0 1 0,1 0 0,1-1 0,7-2-31,-1-1 0,0 1 0,0-2 0,0 1 1,-1-1-1,10-7 0,-14 8 23,1 0-1,-1-1 1,0 0 0,0 0 0,-1 0-1,0 0 1,0-1 0,0 1 0,6-13 0,-9 16 20,-1 1 0,1-1 0,0 0 0,-1 0 0,1 0 0,-1 0 0,0 0 0,0 0 0,0 1 0,0-1 0,0 0 0,0 0 0,0 0 0,0 0 0,-1 0 0,1 0 0,-2-2 1,1 2-3,0 0 0,-1 0 0,1 1 0,-1-1 1,0 0-1,1 0 0,-1 1 0,0 0 1,0-1-1,0 1 0,0 0 0,0 0 0,0 0 1,0 0-1,-1 0 0,1 0 0,0 0 1,-3 0-1,-9-2-165,0 0 0,-1 1 1,1 1-1,-1 0 0,-25 2 0,34-1-106,1 1 0,-1-1 0,1 1 0,-1 0-1,1 1 1,0-1 0,-1 1 0,1 0-1,0 0 1,0 1 0,0 0 0,1 0 0,-1 0-1,0 0 1,1 1 0,0-1 0,0 1-1,-4 5 1,6-3-415,-4 4-268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2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525 105 344,'3'-9'1011,"0"1"1,1 0-1,-1 0 0,1 0 1,1 0-1,0 1 0,7-9 1,-4-9 5643,-8 17-5119,-11 24-1280,-122 202 132,-181 356 684,255-456-872,5-17 285,56-130-12678,1 24 11656,20-33-3542,-16 24 2309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2.8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0 477 400,'6'-10'725,"-1"-1"-1,-1 0 1,0 0 0,0 0 0,-1-1-1,-1 1 1,0-1 0,0 1-1,-1-18 1,1 9 158,0 0 0,8-30 0,-4 35-785,0 0 0,0 1 0,1 0 0,1 0 0,1 0 0,0 1 0,0 0 0,2 1 0,-1 0 0,2 0 0,-1 1 1,1 1-1,1 0 0,0 1 0,0 0 0,1 1 0,0 1 0,1 0 0,20-7 0,-21 9 11,1 0 0,0 1 0,1 1-1,-1 0 1,1 1 0,-1 0 0,1 2 0,0 0-1,30 4 1,-41-3-75,-1 0 0,1 1 0,-1-1 0,0 1 0,0 0 0,1 1 0,-1-1 0,-1 1 0,1-1 0,0 1 0,-1 0 0,1 1 0,-1-1 0,0 1 0,0-1 0,0 1 0,3 6 0,-1 0 51,0 0 0,0 1 0,-1-1 0,-1 1 0,5 21 0,-3 0 168,-2-1-1,-1 1 1,-4 60 0,-20 100 878,10-108-698,1 40 110,4 1 1,19 229-1,-4-303-399,0 17 165,-8-67-334,17-22-8367,-13 12 7207,0 1 0,-1-1 0,0 0 0,0 0 0,-1 0 0,2-16 1,-4 15-902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3.2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83 292,'-13'-2'1899,"0"1"1,-24 1-1,20 0-861,31 3 3883,16-3-4570,226-27 264,-154 18-824,219-24 148,-268 26 274,20 0 3258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3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50 185 500,'-35'-94'7073,"32"86"-6218,0 1-1,1-1 0,0 1 1,0-1-1,1 0 0,0 0 0,0 0 1,1-11-1,2 9 697,1 11-840,6 19-594,-2-4-14,74 126 463,-14-25-138,2-4-100,-31-53-247,38 70 165,-74-127-448,13 20 540,-6-14-2973,-8-9 2485,-1-1 1,1 1-1,-1 0 0,1 0 0,-1 0 0,1 0 0,-1-1 1,0 1-1,1 0 0,-1 0 0,0-1 0,1 1 0,0-1-449,-1 0 449,1 1 0,-1-1 1,0 1-1,0 0 0,0-1 0,1 1 0,-1-1 0,0 1 1,0-1-1,0 1 0,0-1 0,0 1 0,0-1 0,0 1 1,0 0-1,0-1 0,0 1 0,0-1 0,0 1 1,0-1-1,0 1 0,-1-1 0,1 0 0,-7-25-4519,6 22 3665,-4-13-981,4 9-392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3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149 98 1308,'2'-5'514,"-1"-1"-1,1 1 1,-1 0-1,-1-1 0,1 1 1,-1-1-1,1 1 1,-2-1-1,1 1 1,-2-8-1,0-17 9278,2 35-9650,-1 0 1,0 0-1,0 0 1,0 0-1,-1 0 1,-3 7-1,-4 14 114,-21 84 712,9-37-625,-14 86-1,-9 178-247,42-288-968,3-92-15281,-1 33 13628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4.8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118 254 124,'-1'-6'723,"0"-1"0,0 0-1,0 0 1,-1 1 0,0-1 0,-3-8-1,2 9 75,1 0-1,0-1 0,0 1 0,0-1 1,1 1-1,0-10 2932,-9 23-3636,5 0-56,0 0 0,1 0 1,0 0-1,0 0 0,0 1 1,1 0-1,1 0 0,-1 0 1,-1 9-1,-3 8 167,-3 7 64,2 1 0,2-1 1,0 1-1,0 56 0,5-62-101,2-1 0,1 0 0,1 0 0,1 0 0,1 0 0,12 35 1,-14-52-82,1 0 0,0 0 1,1-1-1,0 0 1,0 1-1,1-2 1,8 11-1,-12-16-104,1 0-1,-1 1 1,0-1-1,1 0 1,0 0 0,-1 0-1,1-1 1,0 1-1,0-1 1,0 1-1,0-1 1,0 0 0,0 0-1,0 0 1,1-1-1,-1 1 1,0-1 0,1 0-1,-1 0 1,0 0-1,0 0 1,1 0-1,-1-1 1,5-1 0,6-3-45,0-1 0,-1 0 0,1-2 0,-2 1 0,1-1 0,-1-1 0,0 0 1,-1-1-1,0 0 0,-1-1 0,0 0 0,0-1 0,-1 0 0,-1 0 0,0-1 1,-1 0-1,0 0 0,6-19 0,-5 11 52,-1-1 1,-1 0-1,-1 0 1,0-1 0,-2 1-1,-1-1 1,-1 0-1,-1 0 1,0 0-1,-2 0 1,-7-33-1,3 31-37,-1-1-1,-1 1 1,-20-42 0,22 55 8,0 1 1,-1 0-1,0 1 0,-1-1 1,0 1-1,-1 1 1,0-1-1,0 2 0,-18-14 1,20 18 84,-1 0 0,1 0 1,-1 1-1,0 0 0,0 0 0,0 1 1,0 0-1,0 0 0,-14 0 0,18 1-77,1 1-1,-1 0 1,0 0-1,1 0 0,-1 0 1,0 1-1,0 0 0,1-1 1,-1 1-1,1 0 1,-1 1-1,1-1 0,-1 1 1,1 0-1,0-1 0,-1 1 1,1 1-1,0-1 1,1 0-1,-1 1 0,0-1 1,-4 6-1,3 0 31,1 0 1,-1 0-1,1 0 0,1 1 1,-1-1-1,1 1 1,1-1-1,0 1 0,0 0 1,1 0-1,0-1 0,0 1 1,3 14-1,1-1 76,1 1 1,0 0-1,18 39 1,-19-52-132,1-1 0,0 1 1,0-1-1,1 0 0,0-1 1,1 1-1,0-1 0,0-1 1,1 1-1,0-1 0,0-1 1,0 1-1,1-1 0,0-1 0,0 0 1,1 0-1,0-1 0,-1 0 1,1 0-1,1-1 0,-1-1 1,0 0-1,1 0 0,-1-1 1,1 0-1,-1-1 0,1 0 1,0 0-1,-1-2 0,1 1 1,-1-1-1,0-1 0,1 0 1,-1 0-1,0-1 0,16-8 1,-18 8 89,0 0 1,0-1 0,0 0 0,-1 0-1,0 0 1,1-1 0,-2 0 0,1-1-1,-1 0 1,0 0 0,-1 0 0,1 0-1,4-11 1,89-202 2329,-93 201-1526,-11 23-40,-11 29-510,8 7-163,2 0-1,2 1 1,1 0-1,3 0 1,1 0-1,9 57 1,-4-61-56,3 0 0,0-1 0,28 65-1,-33-94-108,0 0 0,0-1 0,1 1-1,0-1 1,0 0 0,1 0 0,0 0-1,0-1 1,0 0 0,0 0 0,1-1-1,0 0 1,0 0 0,0 0 0,13 4-1,-17-7-56,-1-1 0,1 1 1,0-1-1,0 0 0,0 0 0,0 0 0,-1 0 0,1 0 0,0 0 0,0-1 0,0 1 0,-1-1 0,1 0 1,0 0-1,-1 0 0,1 0 0,0-1 0,-1 1 0,3-2 0,-2 1-245,-1 0-1,1 0 0,-1 0 1,1 0-1,-1-1 1,0 1-1,0-1 1,0 1-1,0-1 1,-1 0-1,1 0 1,-1 1-1,1-1 1,-1 0-1,1-5 1,-1 2-256,-1 1 1,1-1 0,-1 0 0,-1 1-1,1-1 1,-1 0 0,0 1 0,0-1-1,-1 1 1,1-1 0,-4-5 0,-1-6-652,0-8-737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0.8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276 234 728,'-5'-7'430,"-1"1"-1,1-1 1,0 0-1,1 0 1,0 0-1,0-1 1,1 0 0,0 0-1,0 1 1,0-2-1,1 1 1,-2-15-1,-5-14 768,9 35-1072,-1 0 1,1 1-1,-1-1 0,0 0 0,0 0 0,0 1 0,0-1 0,0 1 0,-1-1 0,1 1 0,0-1 0,-1 1 0,1 0 1,-1-1-1,1 1 0,-1 0 0,0 0 0,1 0 0,-1 0 0,0 1 0,0-1 0,-3 0 0,3 1 163,-19 11 285,14-7-478,0 1 1,1 0-1,-1 0 0,1 0 1,0 0-1,0 1 0,1 0 1,-10 13-1,0 4 424,-18 34 0,25-42-470,1 0 0,0 1 0,2 0 0,0 0-1,1 1 1,0-1 0,1 1 0,1 0 0,1 0 0,0 0-1,1 0 1,1 0 0,1 0 0,0 0 0,1 0 0,1-1-1,1 0 1,0 1 0,1-1 0,1-1 0,0 1 0,1-1-1,1-1 1,0 1 0,1-2 0,0 1 0,22 20 0,-26-28-78,1 0 1,-1-1 0,1 0 0,0 0-1,0-1 1,1 0 0,-1 0 0,1 0-1,0-1 1,0-1 0,0 1 0,1-1-1,-1 0 1,0-1 0,1 0 0,-1-1-1,1 1 1,-1-2 0,1 1 0,-1-1-1,1 0 1,-1-1 0,0 0 0,1 0-1,-1-1 1,0 0 0,-1 0 0,1-1-1,0 0 1,-1-1 0,11-8 0,-9 7 23,0-1 1,-1 0-1,0-1 1,0 0-1,-1 0 1,0 0 0,0-1-1,-1 0 1,0-1-1,5-10 1,-5 6 3,-1-1-1,0 1 1,-1-1 0,-1-1 0,0 1-1,1-26 1,-4 19-13,0 1 1,-2 0-1,0 0 0,-1 0 0,-2 0 0,-10-33 0,4 24-15,-1 1 0,-1 0 0,-29-47 0,32 61 24,0 1 0,-1 0 1,-15-14-1,23 24-92,-1 1 0,1-1 0,-1 1 0,0 0-1,0 1 1,0-1 0,-1 0 0,1 1 0,-1 0 0,1 0 0,-1 1 0,0-1-1,0 1 1,1 0 0,-7-1 0,8 3-134,0-1-1,0 1 1,0 0 0,0 0 0,0 0-1,0 0 1,0 0 0,0 1-1,0-1 1,1 1 0,-1 0-1,1 0 1,-1 0 0,1 0-1,0 0 1,0 0 0,0 1 0,0-1-1,0 1 1,0-1 0,1 1-1,-1 0 1,1 0 0,0-1-1,-2 6 1,0 0-329,0 1-1,1-1 1,0 0 0,0 1 0,1-1-1,0 1 1,1 13 0,2-5-615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5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117 203 100,'-4'-5'533,"-1"1"0,1 0 0,-1 0 0,0 1 0,0-1 0,0 1 0,-1 0 0,1 1 0,-1-1 0,0 1 0,-10-3 591,-2 18 283,7 11-1386,9-21-17,0 1-1,0 0 1,1 0-1,-1 0 1,1 0 0,0 0-1,0 0 1,0 0-1,0 8 1,0-10-16,1-1 0,0 1 0,0-1 0,0 1 0,0 0 0,0-1 0,0 1 1,0 0-1,0-1 0,1 1 0,-1-1 0,0 1 0,1-1 0,0 1 0,-1-1 0,1 1 0,0-1 1,0 1-1,-1-1 0,1 0 0,0 1 0,1-1 0,-1 0 0,0 0 0,0 0 0,0 0 0,1 0 0,-1 0 1,1 0-1,-1 0 0,0-1 0,1 1 0,-1 0 0,1-1 0,0 1 0,-1-1 0,1 0 0,-1 1 1,1-1-1,2 0 0,1 1-49,1-1 0,0 1-1,-1-1 1,1 0 0,-1-1 0,1 1 0,-1-1 0,1 0 0,-1-1 0,0 1 0,0-1 0,1 0 0,-1 0-1,0-1 1,7-4 0,-5 2 90,1 1 0,-2-1-1,1-1 1,-1 1-1,1-1 1,-1 0 0,-1-1-1,1 1 1,-1-1-1,-1 0 1,6-10 0,-8 12 8,1 0 0,-2-1 1,1 1-1,-1 0 0,1-1 1,-2 1-1,1-1 0,0 1 1,-1-1-1,0 1 0,-1-1 1,1 0-1,-1 1 0,0-1 1,0 1-1,-1 0 0,1-1 1,-1 1-1,-3-5 0,3 5-49,-1 0-1,1 0 0,-1 1 0,0-1 1,0 1-1,0 0 0,0 0 0,-1 0 1,0 0-1,0 0 0,0 1 1,0 0-1,0 0 0,-1 0 0,1 0 1,-1 1-1,0 0 0,0 0 0,0 0 1,0 0-1,0 1 0,0 0 0,0 0 1,-1 0-1,1 1 0,-6-1 0,8 2-18,1-1-1,0 0 0,0 0 0,0 1 0,0-1 1,1 1-1,-1 0 0,0 0 0,0 0 0,0 0 0,0 0 1,1 0-1,-1 0 0,0 0 0,1 1 0,-1-1 1,1 0-1,0 1 0,-3 2 0,2 0-65,1-1 1,-1 0-1,1 1 0,0 0 1,0-1-1,0 1 0,0 0 1,0-1-1,1 1 0,0 4 1,0 8-536,1 1 1,1-1 0,7 30 0,-8-41 480,3 7-302,0 0 1,0 1 0,8 12 0,-8-18 249,4 12-369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5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386 807 1028,'2'-3'327,"-1"0"1,0 0-1,0 0 1,0 0-1,0 0 0,0 0 1,0-1-1,-1 1 1,1-5-1,4-19 1312,-2 20-1178,-1 0 0,-1-1 0,0 1 0,1-14 0,1-1 667,-2 16-869,-1-1 1,1 1 0,-1 0 0,0 0-1,-1-1 1,1 1 0,-1 0 0,0 0 0,-1 0-1,0 0 1,0 0 0,0 0 0,-1 1 0,-5-11-1,5 12-188,0 1 0,0-1 0,-1 1 1,1-1-1,-1 1 0,1 0 0,-1 1 0,0-1 0,0 1 0,-1-1 0,1 1 0,0 0 0,-1 1 0,1-1 0,-1 1 0,0 0 0,1 0 0,-1 1 0,0-1 0,0 1 0,-4 0 0,-2 1-40,0 0-1,-1 0 1,1 1-1,1 0 0,-1 1 1,0 1-1,1 0 0,-1 0 1,1 1-1,1 0 1,-1 0-1,1 2 0,-14 10 1,12-8-51,0 1 1,1 0-1,0 1 1,1 0-1,0 1 1,1 0 0,0 0-1,1 0 1,0 1-1,-5 15 1,4-8 6,1 0 0,2 1-1,0 0 1,0 0 0,2 0 0,1 0 0,1 0 0,0 0 0,2 1 0,3 26 0,-2-36 50,1 0 1,0 0 0,0 0-1,1-1 1,11 22 0,-14-30-59,1 0 0,0 0 0,0 0 0,0 0 0,1 0 0,-1-1 0,1 1 0,-1-1 0,1 0 0,0 1 0,0-1 0,0 0 0,0-1 0,0 1 0,0-1 0,1 1 0,-1-1 0,1 0 0,-1 0 0,0 0 0,1-1 0,0 1 0,-1-1 0,1 0 0,4 0 0,7-2-41,1-1 1,-1 0-1,0-1 1,0-1-1,0 0 1,-1-1-1,1-1 1,-2 0-1,1-1 1,-1 0-1,22-19 1,-17 12 42,0-1 0,-2-1 0,0 0 0,-1-1 0,-1-1 1,-1 0-1,16-29 0,17-56 440,58-192 0,-74 201-212,51-188 845,-64 196 669,-16 85-1181,-9 15-248,-13 17-286,3 1-1,0 0 0,2 2 1,2 0-1,1 1 0,-14 56 1,14-35 85,3 1-1,2 1 1,3-1 0,2 1 0,3 0 0,2 0 0,19 105-1,-16-137-54,1 0 0,12 32 0,-14-47-30,1 1 1,0-1 0,0 0 0,1 0 0,1 0 0,-1-1 0,13 13-1,-15-19-24,0 1-1,1-1 0,-1 0 0,1 0 0,0-1 1,0 1-1,0-1 0,0 0 0,0-1 0,1 1 0,-1-1 1,0 0-1,1 0 0,-1-1 0,1 1 0,-1-1 0,9-1 1,-1-1-191,1 0 0,-1 0 0,0-1 0,0-1 0,24-10 0,-34 12-77,0 0 1,0 0-1,0 0 1,0 0-1,0 0 1,-1-1 0,4-3-1,-2 2-810,0-1 0,0 0 0,-1 0 0,0-1 0,0 1 1,0-1-1,-1 0 0,0 1 0,0-1 0,0 0 0,1-7 0,-1-4-1141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7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84 228,'13'-46'2650,"-1"8"5715,-18 54-8045,1-1 1,0 1-1,0 0 0,-1 20 1,-1-2 133,-76 404 2095,80-408-2418,0 1 1,3 0-1,3 37 1,17 91 109,-17-140-222,-2-9-6,2-1 0,-1-1 0,1 1 1,0 0-1,8 15 0,-9-20-5,0-1 1,1 1-1,-1 0 1,1-1 0,-1 0-1,1 0 1,0 0-1,0 0 1,0 0 0,1 0-1,-1-1 1,1 1-1,5 2 1,-6-4-5,0-1 1,0 0-1,1 0 0,-1 0 1,0 0-1,0 0 0,0-1 1,0 1-1,0-1 0,0 0 1,0 0-1,0 0 0,-1 0 1,1 0-1,0-1 0,4-3 1,44-33-111,-18 6 14,0-2 1,-3-2-1,-1-1 0,-1-1 0,-2-1 1,-2-1-1,22-52 0,-33 66 223,30-71 94,-39 85-58,0-1 0,-1 0-1,0 0 1,-1 0 0,1-25 0,-3 32 77,-2 8-146,-3 17-189,-4 31-152,6-20 231,1 0 0,1-1 1,2 1-1,6 41 1,-3-50 25,1-1 0,1 0 0,0 0 0,1-1 0,2 1 0,0-2 0,14 24 0,-9-20-29,1 0 1,1-1 0,1-1 0,0 0-1,24 19 1,-33-32 14,1-1-1,0 0 1,0 0 0,0 0-1,1-1 1,0-1 0,0 1-1,0-2 1,1 1-1,-1-2 1,1 1 0,-1-1-1,1-1 1,0 0 0,16-1-1,-17 0 2,1-1 1,-1 0-1,1 0 0,-1-1 0,0-1 1,0 0-1,0 0 0,0-1 0,0 0 1,-1-1-1,0 0 0,0-1 0,0 1 0,-1-2 1,1 1-1,-2-1 0,1 0 0,-1-1 1,0 0-1,0 0 0,-1-1 0,0 1 0,-1-1 1,5-10-1,2-11-12,-1 0-1,-1-1 1,-1 0 0,-2-1 0,-2 0-1,-1 0 1,1-37 0,-18-226-148,10 250 87,-17-96-189,8 64-64,12 76 286,0 1 0,0 0 1,0-1-1,0 1 0,0 0 1,0-1-1,0 1 0,0 0 1,0-1-1,0 1 1,-1 0-1,1-1 0,0 1 1,0 0-1,0-1 0,0 1 1,0 0-1,-1-1 1,1 1-1,0 0 0,0 0 1,-1-1-1,1 1 0,0 0 1,0 0-1,-1 0 1,1-1-1,0 1 0,0 0 1,-1 0-1,1 0 0,0 0 1,-1 0-1,1 0 1,0 0-1,-1-1 0,1 1 1,-13 8-820,-7 19-381,14-15 654,0 0 1,0 0-1,1 1 1,1 0-1,0 0 1,1 0-1,0 0 1,1 1 0,1-1-1,0 1 1,0-1-1,2 1 1,-1 0-1,2-1 1,0 1-1,1-1 1,0 0 0,7 18-1,-2-6-511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8.3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33 452 468,'-3'-1'1606,"-22"-14"1466,23 13-2436,0-17 2798,10 6-3418,1 1-1,1 0 0,0 1 1,1 0-1,0 0 0,17-11 1,-15 11-58,0 1 0,-1-1 1,0-1-1,-1-1 1,17-22-1,-21 23 85,0 0 0,-1 0 0,0-1 0,-1 0 0,-1 0 0,0 0 1,0 0-1,-1-1 0,-1 0 0,0 1 0,-1-1 0,-1 0 0,-1-14 0,1 26-25,0 0 0,0 1 1,0-1-1,0 0 0,-1 0 1,1 1-1,-1-1 0,1 1 0,-1-1 1,1 0-1,-1 1 0,0-1 1,0 1-1,0-1 0,0 1 0,0 0 1,-2-3-1,2 4-10,1 0 0,-1 0-1,0-1 1,0 1 0,0 0 0,1 0-1,-1 0 1,0 0 0,0-1 0,0 1-1,1 1 1,-1-1 0,0 0 0,0 0-1,0 0 1,1 0 0,-1 0 0,0 1-1,0-1 1,1 0 0,-1 1 0,0-1-1,0 1 1,1-1 0,-2 1 0,-2 2 11,1 1 1,-1-1 0,1 1-1,0-1 1,0 1 0,0 0-1,1 0 1,-1 0 0,1 0 0,0 1-1,0-1 1,-1 6 0,1-2-32,1 0 1,0-1 0,0 1 0,1 0-1,0 0 1,0 0 0,1-1-1,0 1 1,0 0 0,1 0 0,0-1-1,1 1 1,-1-1 0,1 0 0,1 0-1,-1 0 1,1 0 0,0 0-1,1-1 1,0 0 0,0 0 0,0 0-1,1-1 1,10 9 0,-10-9-2,0 0 1,0-1-1,0 0 1,1 0-1,0 0 1,0-1-1,0 0 1,0 0-1,0-1 1,1 0-1,-1 0 1,1-1-1,-1 0 0,1 0 1,0-1-1,-1 0 1,1 0-1,0-1 1,-1 0-1,1 0 1,-1-1-1,1 0 1,-1 0-1,0-1 1,8-3-1,-3 0 58,0-1-1,0 0 0,14-13 0,-23 18 95,-1-1 0,1 1 0,-1-1 0,0 1 0,0-1 0,0 0 0,0 0-1,0 0 1,-1 0 0,1 0 0,-1 0 0,0 0 0,0-1 0,0 1-1,0 0 1,-1-1 0,1 1 0,-1-4 0,0 6-109,0 1 0,0-1 0,0 1 1,0-1-1,0 1 0,0-1 0,0 0 0,0 1 1,0-1-1,0 1 0,0-1 0,-1 1 0,1-1 1,0 1-1,0-1 0,-1 1 0,1-1 0,0 1 1,-1-1-1,1 1 0,0 0 0,-1-1 1,1 1-1,-1 0 0,1-1 0,-1 1 0,1 0 1,-1-1-1,1 1 0,-1 0 0,1 0 0,-1-1 1,1 1-1,-1 0 0,1 0 0,-1 0 0,1 0 1,-1 0-1,1 0 0,-1 0 0,0 0 0,1 0 1,-1 0-1,1 0 0,-1 0 0,1 0 0,-1 1 1,1-1-1,-1 0 0,1 0 0,-1 1 0,0-1 1,-24 15 289,15-5-309,0 0 0,1 1 1,1 0-1,0 0 0,0 1 0,2 0 1,-1 0-1,1 1 0,1 0 1,0 0-1,-4 20 0,6-23 1,1 0 0,0 1 0,1-1 0,0 0 0,1 1 0,0-1 0,0 0 0,1 0 0,1 1 0,0-1 0,0 0 0,1 0 0,0 0 0,1-1 0,7 17 0,-8-22-35,0 0 0,0 0-1,1 0 1,-1-1 0,1 1 0,0-1 0,-1 0-1,2 0 1,-1 0 0,0 0 0,0-1-1,1 1 1,0-1 0,-1-1 0,1 1 0,0 0-1,0-1 1,0 0 0,0 0 0,0-1-1,0 0 1,0 1 0,0-1 0,0-1 0,0 1-1,0-1 1,0 0 0,6-2 0,-1 0 22,-1 1 0,0-2 0,-1 1 1,1-2-1,0 1 0,-1-1 0,0 0 0,0 0 0,-1-1 1,1 0-1,-1-1 0,-1 0 0,1 0 0,7-11 1,-5 4 163,-1-1 0,-1 1 0,0-1 0,-1 0 1,-1-1-1,0 0 0,-1 0 0,-1 0 1,3-29 678,-7 45-847,-1 1 1,1 0-1,-1 0 1,1 0-1,0 0 1,0 0 0,-1 0-1,1 0 1,0 0-1,0 1 1,0-1 0,0 0-1,1 1 1,-1-1-1,0 1 1,0-1-1,0 3 1,-10 32-34,9-29 38,-2 10 29,0 1 1,2 1-1,0-1 1,0 0 0,2 1-1,1-1 1,0 0-1,1 1 1,8 32 0,-8-44-113,0-1 1,1 0 0,-1 0 0,1 0-1,0 0 1,1 0 0,0 0 0,0-1-1,0 0 1,0 0 0,1 0 0,0 0 0,0-1-1,0 1 1,0-1 0,1-1 0,0 1-1,11 5 1,-10-7-393,0 1 0,0-1-1,0-1 1,0 1 0,0-1-1,0 0 1,0 0 0,0-1 0,1 0-1,-1-1 1,0 1 0,0-1-1,0-1 1,0 1 0,0-1-1,0-1 1,0 1 0,-1-1 0,1 0-1,-1 0 1,0-1 0,0 0-1,0 0 1,0-1 0,-1 1 0,9-10-1,1-9-1392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8.6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210 64 916,'-9'0'234,"-6"0"490,0 0 0,0 1 0,-28 5 0,39-5-607,1 0 0,-1 0 1,0 1-1,1-1 0,0 1 1,-1-1-1,1 1 1,0 0-1,0 1 0,0-1 1,0 0-1,0 1 0,1 0 1,-1-1-1,1 1 1,0 0-1,-1 0 0,1 0 1,1 1-1,-1-1 1,-1 4-1,1-1-69,0-1 0,0 1 0,0 0 1,1-1-1,0 1 0,0 0 0,1 0 0,0 0 0,0 0 0,0 0 1,0 0-1,1 0 0,0 0 0,1-1 0,-1 1 0,1 0 0,0-1 1,0 1-1,1-1 0,0 0 0,0 1 0,5 6 0,-7-10-52,0-1-1,1 0 1,-1 0-1,0 0 0,0 0 1,1 0-1,-1 0 0,0 0 1,1-1-1,-1 1 1,1 0-1,-1-1 0,1 1 1,-1-1-1,1 0 0,-1 1 1,1-1-1,0 0 1,-1 0-1,1 0 0,-1 0 1,1 0-1,0 0 0,-1-1 1,1 1-1,-1 0 1,1-1-1,-1 1 0,1-1 1,-1 0-1,1 1 1,-1-1-1,1 0 0,-1 0 1,2-2-1,1 0 33,0 0 0,0-1 0,0 0 0,-1 0-1,1 0 1,-1 0 0,0 0 0,4-9 0,-4 4 24,1 0 1,-1-1-1,-1 0 0,0 1 0,0-1 1,-1 0-1,0 0 0,-1 0 0,0 0 1,-2-14-1,1 19-68,1 0 1,-1 0-1,0-1 0,0 1 0,-1 1 1,0-1-1,1 0 0,-2 0 1,1 1-1,-1-1 0,1 1 0,-1-1 1,0 1-1,-1 0 0,1 0 1,-1 1-1,1-1 0,-1 1 1,0 0-1,-1 0 0,-5-4 0,8 6-2,-1 0-1,1 1 0,-1-1 0,1 0 0,-1 1 0,1-1 0,-1 1 1,0 0-1,1 0 0,-1 0 0,1 0 0,-1 1 0,0-1 0,1 1 1,-1-1-1,1 1 0,-1 0 0,1 0 0,-1 0 0,1 0 0,0 0 1,0 1-1,-1-1 0,1 1 0,0-1 0,0 1 0,0 0 0,1 0 1,-1 0-1,0 0 0,1 0 0,-1 0 0,1 1 0,0-1 0,-2 3 1,-2 6-166,0-1 0,1 1 1,0 0-1,0 0 1,1 0-1,-1 15 1,3-21-2,1 1 0,0-1 0,1 1-1,0-1 1,-1 1 0,2-1 0,-1 1 0,1-1 0,-1 0 0,2 0 0,-1 0 0,3 5-1,-1-3-200,1 1-1,-1-1 1,2 0 0,-1-1-1,1 1 1,11 9-1,-4-6-191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9.0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99 216 404,'8'-42'2658,"3"-77"-1,-11 111-1646,-1-1 1,0 1-1,-1-1 0,-2-10 0,3 18-521,-1 3-479,1 0 0,-1 1 0,1 0 0,-1-1 0,1 1 0,0 0 0,0 0 0,0 3 0,-34 204 1087,10-46-747,-7 58 126,29-188-1060,2 1 0,1 0 0,2-1 0,9 48 0,-9-74-580,0 0 0,0 1 0,1-1 0,7 15 0,7-31-2889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9.4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151 343 368,'-24'-30'1787,"-1"1"-1,-56-50 1,72 72-1467,-2-6 927,11 12-1224,1 1 0,0-1 0,0 1 0,0-1 0,0 1 0,0-1 0,0 1 0,0 0 0,0 0 0,0-1 0,0 1 0,0 0 0,0 0 0,0 0 0,0 0 0,0 0 0,0 0 0,0 0 0,2 1 0,100 4-462,-71-1 331,0-2 0,0-2 0,0-1 0,43-6 0,-57 3 131,0 0 0,0-1 0,0-1 0,-1 0 0,0-2 0,0 0 0,-1 0 0,0-2 0,18-13 0,-33 22 24,0-1 0,0 0 0,1 0 1,-1 0-1,0 1 0,-1-1 0,1 0 0,0 0 1,0 0-1,-1-1 0,0 1 0,1 0 0,-1 0 0,0 0 1,0 0-1,0 0 0,0 0 0,0 0 0,-1-4 0,-10-41 1602,7 36 2183,3 11-3825,0 0 0,0 1 0,0-1 0,0 1 0,0-1 1,0 1-1,1 0 0,-1-1 0,0 1 0,0 0 0,0 0 0,1-1 0,-1 1 0,0 0 1,1 0-1,-1 0 0,1 0 0,-1 0 0,1 0 0,-1 0 0,1 0 0,0 0 0,-1 0 1,1 2-1,-7 30 348,5-26-305,-1 18 35,0 1-1,1 0 1,2 0-1,0 0 1,2-1-1,1 1 0,1 0 1,8 26-1,-4-16-283,-6-22-836,1 0-1,9 26 0,-11-38 266,0-1 575,-1-1-1,1 1 1,-1 0-1,1-1 1,-1 1-1,1 0 1,-1-1-1,1 1 1,0-1-1,-1 1 1,1-1-1,0 1 1,0-1-1,-1 0 1,1 1 0,0-1-1,0 0 1,-1 0-1,1 1 1,0-1-1,0 0 1,0 0-1,0 0 1,-1 0-1,1 0 1,0 0-1,0 0 1,0 0-1,-1-1 1,1 1 0,0 0-1,0 0 1,0-1-1,-1 1 1,1 0-1,0-1 1,0 1-1,-1-1 1,1 1-1,0-2 1,2-7-778,0-1-613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39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92 72,'-3'-1'811,"1"0"-670,0-1-1,1 1 0,-1 0 0,-1 0 0,1 0 0,0 1 0,0-1 0,0 0 0,0 1 0,0-1 1,-1 1-1,1 0 0,0 0 0,0 0 0,-1 0 0,1 0 0,0 0 0,0 1 0,0-1 0,-1 1 1,-3 1-1,3 0-72,0 1 0,0-1 0,0 1 0,1 0 0,-1 0 0,1 0 0,0 0 0,-1 0 0,1 0 0,1 1 0,-1-1 0,0 1 0,1-1 0,0 1 0,0 0 0,0 0 0,-1 5 0,1 2-23,1-1 0,0 1 0,0 0 0,4 19 0,-4-28-60,1 1-1,0-1 1,-1 1-1,1-1 1,0 0-1,1 0 1,-1 1 0,0-1-1,0 0 1,1 0-1,0 0 1,-1 0-1,1-1 1,0 1-1,0 0 1,0-1-1,0 1 1,0-1 0,0 1-1,0-1 1,1 0-1,-1 0 1,0 0-1,1 0 1,-1-1-1,1 1 1,-1-1-1,1 1 1,3-1 0,-2 0-2,0 1 1,0-1 0,-1-1-1,1 1 1,0 0 0,-1-1-1,1 0 1,0 0 0,-1 0-1,1 0 1,-1 0 0,1-1-1,-1 0 1,0 1 0,0-1-1,1-1 1,-1 1 0,-1 0-1,5-5 1,-2 1 44,0-1-1,-1 0 1,0 0 0,0-1-1,-1 1 1,0-1 0,0 0-1,0 0 1,-1 0 0,-1 0 0,1 0-1,-1-1 1,-1-8 0,1 11-18,-2 1 1,1-1 0,-1 1 0,0-1 0,0 1 0,0-1 0,-1 1 0,0 0 0,0 0-1,0 0 1,-1 0 0,0 0 0,0 0 0,0 1 0,0-1 0,-1 1 0,1 0-1,-1 0 1,0 0 0,-9-5 0,11 7-51,-1 0 0,1 0-1,-1 1 1,1-1 0,-1 1 0,0 0 0,0-1-1,0 2 1,0-1 0,0 0 0,0 0-1,0 1 1,0 0 0,0-1 0,0 1 0,0 0-1,0 1 1,0-1 0,0 0 0,0 1 0,0 0-1,0 0 1,1 0 0,-1 0 0,0 0-1,0 0 1,1 1 0,-1-1 0,0 1 0,1 0-1,0 0 1,-1 0 0,1 0 0,0 0-1,0 0 1,0 1 0,0-1 0,1 1 0,-1-1-1,1 1 1,-1 0 0,-1 5 0,0-1-154,0 0 0,1 0-1,0 0 1,0 0 0,1 0 0,0 0 0,0 1 0,1-1 0,-1 0 0,2 1 0,-1-1 0,2 9 0,4 5-271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40.1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70 163 48,'2'3'212,"0"1"0,0-1-1,-1 1 1,1 0 0,-1 0 0,0 0 0,0 0-1,0 0 1,-1 0 0,1 5 0,-1 47 1436,-1-33-981,1-8-233,0-1 0,-1 0-1,-1 1 1,-1-1 0,0 0-1,0 0 1,-12 26 0,13-35-284,0-1 0,-1 1-1,1-1 1,-1 0 0,-1 0 0,1 0 0,0 0 0,-1 0 0,0-1 0,0 0 0,-7 6 2506,2-23-1948,8 7-678,1 0 0,-1 0 0,1 0 0,0 0 0,1 0 0,0 0 0,2-8 0,0-3-59,0-4-63,2 0 1,0 1-1,1 0 0,1 1 0,1-1 0,1 1 1,14-23-1,0 7-321,0 2 1,49-55-1,-69 86 394,0-1 1,0 1-1,1 0 0,-1 0 1,1 0-1,0 0 1,0 1-1,0 0 0,0 0 1,1 0-1,-1 0 0,0 1 1,5-2-1,-6 3 23,0-1-1,0 1 1,-1 0-1,1 0 1,0 0 0,-1 1-1,1-1 1,0 1-1,0-1 1,-1 1 0,1 0-1,-1 0 1,1 0-1,-1 0 1,1 1 0,-1-1-1,0 1 1,1-1-1,-1 1 1,0 0 0,0 0-1,0 0 1,2 3-1,4 4-114,-1 2-1,0-1 1,0 1 0,-1 0-1,7 17 1,-4-3 94,-1-1 0,-1 1 0,-1 1 0,3 41 0,1-2 277,-7-45-174,0 0 0,1 27-1,-8 60-2107,4-104 1123,0-3 827,0 0 0,0 1 0,-1-1 0,1 1 0,0-1 0,0 0 0,0 1 0,0-1 0,0 1 0,0-1 0,0 1 0,0-1 0,0 0 0,0 1 0,0-1 0,0 1 0,0-1 0,0 0 0,0 1 0,0-1 0,1 1 0,-1-1 0,0 0 0,0 1 0,0-1 0,1 1 0,-1-1 0,0 0 0,0 1 0,1-1 0,-1 0 0,0 0 0,1 1 0,13 8-3036,2-11 2128,-3-1 177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3:40.7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397 145 68,'1'-5'193,"1"1"-1,-1-1 1,0 1 0,0-1 0,-1 1-1,0-1 1,1 0 0,-2 1-1,1-1 1,0 1 0,-1-1-1,0 0 1,0 1 0,0-1 0,-1 1-1,1 0 1,-1-1 0,0 1-1,0 0 1,-1 0 0,1 0 0,-1 1-1,0-1 1,0 0 0,0 1-1,0 0 1,-1 0 0,0 0-1,1 0 1,-1 0 0,-7-3 0,8 5-160,-1-1 0,1 1 0,-1 0 0,0 0 0,1 0 0,-1 1 1,0-1-1,1 1 0,-1 0 0,0 0 0,0 0 0,0 0 1,1 1-1,-1-1 0,0 1 0,1 0 0,-1 0 0,0 1 0,1-1 1,0 1-1,-1 0 0,1 0 0,0 0 0,0 0 0,-4 3 0,1 1-61,0 0 0,1 0-1,-1 1 1,1-1-1,1 1 1,-1 0-1,1 1 1,0-1-1,1 1 1,-4 11-1,3-1 2,0 0 0,2 0 0,0 0 0,1 34 0,1-51 7,0 0 0,1 0 0,-1 0 0,1 0 1,-1 0-1,1 0 0,-1 0 0,1 0 0,0 0 0,-1 0 0,1 0 1,0 0-1,0-1 0,0 1 0,-1 0 0,1 0 0,0-1 0,0 1 0,0-1 1,0 1-1,0-1 0,0 1 0,2 0 0,0 0-7,-1 0 0,1-1 0,-1 1 0,1 0 0,-1-1 0,1 1 0,-1-1 0,1 0 0,3 0 0,3-2 40,0 0 1,0-1-1,0 0 1,-1 0-1,1-1 1,-1 0-1,0-1 1,0 0-1,0 0 1,-1 0 0,10-10-1,-6 4 253,0-1 0,-1 0-1,-1-1 1,0 0 0,-1 0 0,8-17-1,-14 26-210,0 0 186,0 1 0,0-1 0,-1 0 0,1 0 1,-1 0-1,0-1 0,0 1 0,0-6 1269,-1 35-2265,-9 119 1364,3-89 110,2 67 1,18 84-124,1 68-468,-15-259-78,-5 130 303,3-130-278,0 0 1,-1 0 0,-1-1-1,0 0 1,-1 1 0,-1-2-1,-10 21 1,13-29-32,0-1-1,-1 1 1,1-1-1,-1 1 1,0-1 0,-1 0-1,1-1 1,-1 1-1,1-1 1,-1 0 0,0 0-1,0 0 1,-1-1-1,1 0 1,0 0 0,-1 0-1,0 0 1,1-1-1,-1 0 1,0 0 0,1-1-1,-1 0 1,0 0-1,0 0 1,1 0 0,-1-1-1,-9-2 1,-1-1-28,1 0 0,-1-1 0,1-1 0,0 0 1,0-1-1,1-1 0,-1 0 0,-19-16 0,27 18-6,0 0 0,0 0-1,1-1 1,0 0 0,0 0-1,1 0 1,0-1 0,0 0-1,0 0 1,1 0 0,0 0-1,-3-14 1,4 9-29,0 0 1,1 0-1,0 0 0,1 0 0,1-1 0,0 1 1,4-24-1,2 4-124,2 1 1,1 0-1,2 1 0,1 0 1,1 1-1,20-32 0,-6 16-347,3 1 0,2 2 1,1 1-1,72-69 0,-38 51-973,148-103 1,-181 142 635,1 0 0,64-26 0,77-13-3470,-128 43 2152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1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36 140,'-4'-12'685,"-6"-10"6707,10 22-7262,0 0 1,0-1-1,-1 1 1,1 0-1,-1 0 1,1 0-1,0 0 1,-1 0 0,1-1-1,0 1 1,-1 0-1,1 0 1,-1 0-1,1 0 1,0 0-1,-1 0 1,1 0-1,0 0 1,-1 0-1,1 0 1,-1 1 0,1-1-1,0 0 1,-1 0-1,1 0 1,-3 2 1174,3-1-1174,-1-1-1,-2 4-95,1-1 1,-1 1-1,1 0 0,0 0 0,0 0 0,0 0 0,0 0 1,1 0-1,-1 0 0,1 0 0,0 1 0,0-1 0,0 9 1,1 62 110,5 7-51,2 172 671,-19-126-794,12-127-217,-1 12-592,1-9-330,6-24-3605,-3 7 3008,1-1 0,1-22 0,-3 14-92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1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26 152 372,'0'-4'480,"-1"-1"1,0 1-1,0-1 1,0 1-1,-1-1 1,1 1-1,-1 0 0,-4-7 1,-1-3 834,7 12-1218,-1 1 0,0-1 0,1 1 0,-1-1 0,1 0 0,0 1 0,-1-1 0,1 0 0,0 1 0,0-1 0,0 0 0,0 1 0,0-1 0,1 0 0,-1 1 0,0-1 0,1 0 0,-1 1 0,1-1 0,0 1 0,0-1 0,-1 1 0,1-1 0,0 1 0,0-1 0,0 1 0,0 0 0,1 0 0,-1-1 0,0 1 0,0 0 0,1 0 0,-1 0 0,1 1 0,-1-1 0,3-1 0,15-11 833,-15 10-885,0 1 0,1-1-1,-1 0 1,1 1-1,-1 0 1,1 0-1,-1 0 1,1 1-1,0 0 1,0 0-1,5-1 1,2 1-232,1 1 0,-1 1-1,1-1 1,-1 2 0,0 0-1,1 0 1,18 7 0,84 38 355,-86-33-83,-20-10-27,-1 1-1,1 0 0,-1 1 0,0 0 1,0 0-1,-1 1 0,1 0 1,-2 0-1,1 0 0,6 11 0,6 11 230,24 53-1,-30-57-391,0 1 0,33 44 0,-7-11 577,-35-53-433,0 1 0,0 0 0,-1 1 0,-1-1 0,1 0 0,-1 1 0,0-1 0,-1 1 0,0 0 0,0 0 1,0-1-1,-2 17 0,0-20-33,0 0 0,-1 1 0,1-1 0,-1 0 0,0 0 0,0 0 0,0-1 0,0 1 0,-1 0 1,1-1-1,-1 1 0,0-1 0,0 0 0,-1 0 0,1 0 0,0-1 0,-1 1 0,0-1 0,0 0 0,1 0 0,-1 0 1,0 0-1,-8 2 0,8-4 32,1-1 0,-1 1 1,1 0-1,-1-1 1,1 0-1,0 0 0,-1 0 1,1 0-1,0-1 0,-5-1 1,-7-4 229,7 6-216,1-1-1,-1 0 1,1-1-1,-1 0 1,1 0-1,0-1 0,0 1 1,1-1-1,-1-1 1,1 0-1,0 1 1,0-2-1,1 1 0,-1-1 1,1 0-1,0 0 1,1 0-1,-1-1 1,1 0-1,1 1 0,-4-10 1,4 8-64,1-1-1,0 0 1,1 0-1,0 0 1,0 0 0,1 0-1,0 0 1,1 0-1,0 0 1,0 0 0,1 1-1,0-1 1,1 0-1,0 1 1,0-1 0,0 1-1,1 0 1,1 0-1,8-11 1,4-4 24,1 2 0,0 0 0,2 1 0,44-34 1,-37 35-227,1 2 0,0 1 1,2 1-1,55-19 1,0-1 743,-54 27-428,-27 7-116,13-2-274,-34 39-12363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1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55 304 96,'-23'0'2187,"14"0"624,23 3-2399,-5-2-371,1 0 1,-1-1 0,0 0-1,1-1 1,-1 1-1,0-2 1,0 1 0,0-1-1,0-1 1,0 1-1,0-2 1,-1 1 0,1-1-1,13-9 1,-18 10 19,0-1 0,-1 0-1,1 0 1,-1 0 0,0 0 0,-1 0 0,1-1 0,-1 1 0,1-1-1,-1 0 1,-1 1 0,1-1 0,0-5 0,1 2 43,-2-1 0,1 1 1,-1 0-1,0-1 0,-1 1 0,0-1 1,-1-9-1,-1 9-13,-1-1-1,0 1 1,0 0-1,-1 0 1,0 0 0,-8-11-1,10 15-25,-1 1 0,1 0 0,-1 0 0,-1 0 0,1 1 0,0-1 0,-1 1 0,0-1 0,0 1 0,0 0-1,0 1 1,0-1 0,-1 1 0,-6-3 0,7 4-72,0 0 0,1 0-1,-1 1 1,0 0 0,1-1 0,-1 1-1,0 1 1,0-1 0,1 1 0,-1-1-1,0 1 1,1 0 0,-1 0 0,1 0-1,-1 1 1,1-1 0,-1 1 0,1 0-1,0 0 1,0 0 0,0 1-1,0-1 1,0 0 0,1 1 0,-1 0-1,1 0 1,0 0 0,-1 0 0,1 0-1,1 0 1,-3 5 0,-3 6 54,1 0 0,1 1 0,0-1 0,1 2 0,1-1 0,-2 16 0,4-17-63,0 0 0,1 0 0,1 1 0,0-1 0,1 0 0,1-1 1,0 1-1,1 0 0,0-1 0,1 1 0,0-1 0,1-1 0,1 1 0,0-1 0,0 0 1,2 0-1,-1-1 0,16 15 0,-8-11 40,0-2 0,18 13 0,-31-24-21,1 0-12,0 0 0,0-1-1,0 0 1,0 1 0,0-1 0,0-1-1,0 1 1,0 0 0,0-1-1,1 0 1,-1 0 0,0-1 0,0 1-1,1-1 1,5-1 0,1 0-120,0-1 1,0-1-1,-1 0 0,14-6 1,-5-6-734,-8 5-185,-6 1-976,-2 1-1406,2-2 2391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1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241 113 524,'-1'-6'387,"1"0"-1,-1 0 0,0 0 1,-1 0-1,-2-7 1,-4-24 2535,8 35-2480,0-1 0,-1 1-1,0-1 1,1 1 0,-1-1 0,0 1-1,0 0 1,0-1 0,-6-8 2744,3 14-2718,4-3-463,-1 0 0,1 1 0,-1-1 0,1 0 0,-1 0 0,1 1 0,-1-1 0,1 0 1,0 0-1,-1 1 0,1-1 0,-1 0 0,1 1 0,0-1 0,-1 1 0,1-1 0,0 0 0,-1 1 0,1-1 0,0 1 1,0-1-1,-1 1 0,1-1 0,0 1 0,0-1 0,0 1 0,0-1 0,0 1 0,-1 0 0,-27 260 2085,-48 173-205,38-241-1865,7-31 60,26-136 52,2 0 0,-2 38 0,5-13-8035,-10-61 3525,10 9 4270,0 1 0,0-1 1,0 1-1,0-1 1,0 1-1,0-2 1,3-29-3359,-3 18 2056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2.4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43 297 492,'-17'-57'1961,"10"36"-133,-9-38 0,15 54-1502,0-1-1,1 1 1,-1-1 0,1 1-1,0-1 1,1 1 0,1-10-1,-2 13-285,1 0-1,0 0 0,0 0 1,0 0-1,0 0 1,1 0-1,-1 0 1,0 0-1,1 1 0,-1-1 1,1 1-1,0-1 1,-1 1-1,1 0 1,0-1-1,0 1 0,0 0 1,0 0-1,0 0 1,3-1-1,50-20-251,-27 9 115,1 2 0,34-8 1,-53 17 111,1 0 0,-1 0 1,1 1-1,0 1 0,-1 0 1,1 0-1,0 1 0,-1 1 1,1 0-1,10 3 0,-12-2 35,0 0-1,0 1 0,0 0 1,0 1-1,-1 0 0,0 0 1,0 0-1,-1 1 0,1 1 1,-1-1-1,-1 1 1,1 0-1,-1 1 0,0-1 1,-1 1-1,0 1 0,0-1 1,-1 1-1,0-1 1,4 13-1,-7-12 54,-1-1 0,1 1 0,-2-1 0,1 1-1,-1-1 1,0 1 0,-1-1 0,0 0 0,-1 0 0,-3 10 0,4-13-12,1-1-16,-1 0 1,0-1 0,0 1 0,0 0-1,0-1 1,-1 0 0,1 1-1,-1-1 1,0 0 0,0 0-1,0-1 1,0 1 0,-4 2-1,-5 3 167,0-2 0,-21 9 0,1-1 373,19-6-271,10-6-317,0 0 0,0 0-1,-1-1 1,1 1 0,-1 0-1,0-1 1,1 0-1,-11 1 2258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2.9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126 176 996,'-27'-6'3765,"22"6"-2086,11 16-1372,-3-10-477,-2-4 165,-1-1 0,1 0 1,-1 0-1,1 1 0,0-1 0,-1 0 1,1 0-1,0 0 0,0 0 1,0 0-1,0 0 0,0 0 1,0 0-1,0-1 0,0 1 1,0 0-1,0-1 0,0 1 1,1 0-1,-1-1 0,0 1 0,0-1 1,1 0-1,-1 1 0,0-1 1,1 0-1,-1 0 0,0 0 1,1 0-1,-1 0 0,0 0 1,1 0-1,-1-1 0,0 1 0,0 0 1,1-1-1,-1 1 0,0-1 1,0 1-1,0-1 0,1 0 1,-1 1-1,0-1 0,0 0 1,0 0-1,0 0 0,1-2 1,2 0 10,0 0 1,0-1 0,-1 1 0,1-1-1,-1 0 1,0-1 0,0 1 0,-1 0-1,1-1 1,-1 1 0,2-7 0,-1 2 177,-2 0 0,1 0 0,-1 0 0,0-1 1,-1-10-1,-1 16-96,1 0 1,-1 0-1,0 0 1,0 0-1,-1 0 1,1 0-1,-1 1 1,0-1-1,0 1 1,0-1-1,0 1 1,-1 0-1,0 0 1,1 0-1,-6-5 0,5 6-65,1 0-1,-1 0 0,0 0 0,1 1 0,-1-1 0,0 1 0,0-1 0,0 1 0,0 0 0,0 0 0,0 0 0,0 1 1,0-1-1,-1 1 0,1 0 0,0 0 0,0 0 0,-1 0 0,1 0 0,0 1 0,0-1 0,0 1 0,0 0 0,0 0 1,0 0-1,0 0 0,0 1 0,0-1 0,0 1 0,1 0 0,-1-1 0,0 1 0,1 1 0,0-1 0,-1 0 0,1 0 1,0 1-1,0 0 0,1-1 0,-3 4 0,-3 5 49,0 0 1,1 1-1,0 0 1,1 0-1,0 0 1,1 0-1,0 1 1,1-1-1,1 1 1,0 0-1,0 0 1,1 0-1,1 0 1,0 0-1,1 0 1,3 13-1,-3-15 8,1 0 0,1 0 0,0-1 0,0 0-1,1 1 1,1-1 0,6 11 0,-7-15-75,0 0 1,1-1-1,-1 0 1,1 0-1,0 0 0,1-1 1,-1 0-1,1 0 1,0 0-1,0 0 1,0-1-1,13 5 0,-14-7 41,1 1-1,-1-1 1,1 0 0,-1-1-1,1 0 1,-1 1-1,1-2 1,-1 1-1,1-1 1,-1 1-1,1-2 1,-1 1-1,1 0 1,-1-1 0,0 0-1,0-1 1,0 1-1,0-1 1,0 0-1,5-4 1,16-28-2225,-20 2-6672,4 25 7810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3.5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306 278 328,'2'-6'485,"-1"0"1,1 0-1,-2 0 0,1 0 0,-1 0 1,0 0-1,0 0 0,-1-8 0,-11-52 1115,6 38-984,4 14-261,-2 1 1,-8-24 0,11 33-261,-1-1 0,0 1 0,-1 0 0,1 0 0,-1 0 0,0 0 0,0 0 0,0 1 0,0-1 0,0 1 0,-6-4 0,7 6-60,-1 0 0,0 0 1,0 0-1,0 0 0,1 0 0,-1 1 0,0-1 0,0 1 0,0 0 0,0 0 1,0 0-1,0 0 0,0 0 0,0 1 0,0 0 0,0-1 0,0 1 1,-4 2-1,-45 23-99,43-20 68,0 2-1,0-1 0,0 1 1,1 0-1,1 1 0,-1 0 1,1 0-1,1 0 0,0 1 1,0 0-1,1 1 0,-7 17 1,6-12 106,1 0 0,1 0 0,0 0-1,2 0 1,-1 1 0,2-1 0,0 1 0,2 17 0,-1-30-91,1-1 1,-1 1-1,1-1 0,0 1 1,0-1-1,0 1 0,0-1 1,0 1-1,1-1 1,0 0-1,-1 0 0,1 0 1,0 0-1,1 0 0,-1 0 1,0-1-1,1 1 0,0-1 1,-1 1-1,1-1 0,0 0 1,0 0-1,0 0 1,1-1-1,-1 1 0,0-1 1,1 0-1,-1 0 0,1 0 1,-1 0-1,1 0 0,-1-1 1,1 0-1,0 1 0,-1-1 1,5-1-1,4 0-147,1 0-1,-1 0 1,1-2-1,-1 1 1,0-2-1,0 1 1,0-2-1,20-9 1,-24 9 120,1-1 0,-1 0 0,0 0-1,0-1 1,0 0 0,-1-1 0,0 1 0,-1-1 0,1 0 0,-2-1-1,1 0 1,5-11 0,-6 7 259,0 0 1,0 0-1,-1-1 0,-1 0 0,0 1 0,-1-1 0,0 0 1,-1-18-1,-1 32-206,1-1 0,-1 0 0,0 0-1,0 1 1,0-1 0,0 0 0,0 1 0,0-1 0,0 0 0,0 1 0,0-1 0,0 0 0,-1 1 0,1-1-1,0 0 1,0 1 0,-1-1 0,1 0 0,0 1 0,-1-1 0,1 1 0,-1-2 0,-11 18 815,9-7-873,0 0 0,0 1 0,1 0 0,0-1 1,1 1-1,0 0 0,0 0 0,1 0 0,1-1 1,0 1-1,0 0 0,1 0 0,5 18 0,-3-17-61,0 0 0,0-1-1,1 1 1,1-1 0,0 0-1,0-1 1,1 1 0,0-1-1,10 10 1,-9-12-1254,-1 0-1,1-1 1,13 8-1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3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95 520,'-6'-83'7309,"0"76"-5628,3 3-953,-2 16-257,-6 34 188,0-9-196,3 0 1,0 0-1,-3 71 0,1 201-550,10-307-188,0 0 0,0 0 0,0 0 1,1 0-1,-1 0 0,0 0 0,1 0 0,0 0 0,-1 0 1,1 0-1,0 0 0,0 0 0,0-1 0,0 1 1,0 0-1,0-1 0,0 1 0,1-1 0,-1 1 0,1-1 1,-1 0-1,1 1 0,-1-1 0,1 0 0,2 1 1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4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72 122 176,'-59'-69'6696,"46"58"-3540,22 11-2640,-5 1-520,50 0-216,0-1 1,0-3 0,55-11-1,-87 11 222,85-20 5255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5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171 59 48,'0'-4'183,"-1"0"0,1 0-1,-1 0 1,0 1 0,0-1 0,-1 0 0,1 1 0,-1-1-1,1 0 1,-1 1 0,0 0 0,-1-1 0,1 1-1,-5-5 1213,0 24-1038,-13 42 710,-16 88 0,23-87-885,-31 190 346,20-7 78,23-233-617,1 0 0,1-1 0,0 1 0,0 0 0,0-1 1,1 1-1,1-1 0,-1 0 0,1 1 0,1-1 0,-1-1 0,1 1 0,1 0 1,0-1-1,0 0 0,10 11 0,-12-15 69,0-1 0,0-1 0,0 1 0,0 0 0,0-1 1,1 0-1,-1 1 0,0-1 0,1-1 0,-1 1 0,1 0 0,-1-1 0,1 0 0,-1 0 0,1 0 0,-1 0 1,1 0-1,0-1 0,-1 1 0,0-1 0,1 0 0,4-2 0,10-4-28,0-1 0,34-19-1,-24 11-26,-21 12 6,0 0 1,0 0-1,0-1 0,0 0 1,-1 0-1,9-9 1,-14-5-534,-1 18 149,-1 0 1,1-1-1,0 1 0,0 0 1,0-1-1,0 1 0,0-1 0,0 1 1,1 0-1,-1-1 0,0 1 1,1 0-1,-1-1 0,1 1 1,-1 0-1,1 0 0,1-2 1,5-1-1104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6.4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153 282 100,'-38'1'4157,"38"-1"-4140,0 1-1,-1-1 0,1 0 1,0 1-1,-1-1 1,1 0-1,0 1 1,0-1-1,-1 0 1,1 1-1,0-1 1,0 0-1,0 1 0,-1-1 1,1 1-1,0-1 1,0 0-1,0 1 1,0-1-1,0 1 1,0-1-1,0 1 0,0-1 1,0 0-1,0 1 1,0-1-1,0 1 1,0-1-1,0 1 1,0-1-1,0 0 1,1 1-1,-1-1 0,0 1 1,1 0-1,16 0 107,25-13-285,-38 10 168,0 0 0,0 0 0,0-1 0,0 1 0,0-1 0,-1 0-1,1 0 1,-1-1 0,0 1 0,0-1 0,0 1 0,0-1 0,0 0-1,-1 0 1,0 0 0,0-1 0,0 1 0,-1 0 0,1-1-1,-1 1 1,0-1 0,0 1 0,0-1 0,-1-9 0,1 1 273,-1 1 0,-1-1 0,0 0 0,-1 1 1,-1-1-1,1 1 0,-2 0 0,-5-15 0,7 23-200,-1 0 1,1 0-1,0 0 0,-1 1 0,0-1 0,0 0 0,0 1 0,0 0 1,-1 0-1,1 0 0,-1 0 0,0 1 0,0-1 0,-8-3 0,10 5-74,0 0 0,-1 0-1,1 0 1,-1 1 0,1-1 0,-1 0-1,1 1 1,-1 0 0,1 0-1,-1 0 1,1 0 0,-1 0 0,0 0-1,1 1 1,-1-1 0,1 1-1,-1-1 1,1 1 0,0 0-1,-1 0 1,1 0 0,0 1 0,0-1-1,-1 0 1,1 1 0,0 0-1,-2 2 1,-6 8 50,0 0 0,1 1-1,1 1 1,0-1 0,0 1 0,2 0 0,0 1-1,0 0 1,2 0 0,0 0 0,0 0 0,1 1-1,1-1 1,0 18 0,2-20-40,0 0 1,0-1-1,2 1 1,-1 0 0,1-1-1,1 1 1,1-1-1,-1 0 1,2 0-1,0 0 1,0-1-1,1 0 1,0 0-1,1 0 1,1-1-1,-1 1 1,18 16 0,-18-22-12,0 0 0,0 0 0,0 0 0,1-1 1,-1 0-1,1-1 0,0 0 0,0 0 0,0 0 1,1-1-1,-1 0 0,1-1 0,10 1 0,-12-2-37,0 0-1,0 0 1,0 0-1,0-1 1,0 0-1,0 0 1,0-1-1,0 0 0,-1 0 1,1-1-1,-1 0 1,1 0-1,-1 0 1,0-1-1,9-7 1,-13 9-80,7-5-1035,-1-1-1,0 0 0,13-17 0,-20 23 776,0-1 0,0 0 1,1 0-1,-1 1 0,-1-1 0,1 0 0,0 0 0,-1 0 0,1-6 0,-1-3-378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1.8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99 300 1216,'-8'-5'416,"1"-1"0,-1 0 1,1 0-1,0-1 0,0 0 0,1 0 0,0-1 0,0 1 1,1-1-1,0-1 0,1 1 0,-1-1 0,1 1 0,1-1 0,0 0 1,-4-19-1,7 25-387,0 1 1,0-1 0,0 1 0,0-1-1,0 1 1,1-1 0,-1 1 0,1-1-1,-1 1 1,1-1 0,0 1 0,0 0-1,0-1 1,0 1 0,1 0 0,-1 0-1,1 0 1,-1 0 0,1 0-1,0 0 1,0 0 0,2-1 0,4-4-31,1 1-1,0 0 1,17-8 0,-11 7 6,10-6 59,40-13 1,-34 15 9,-28 9-78,1 1 0,-1-1 1,1 1-1,0 0 0,0 1 1,0-1-1,0 1 1,-1 0-1,1 0 0,0 0 1,0 0-1,0 0 0,0 1 1,0 0-1,-1 0 1,1 0-1,0 0 0,-1 1 1,1-1-1,-1 1 0,1 0 1,-1 0-1,0 0 1,0 0-1,1 1 0,-2-1 1,5 5-1,-3-2 11,0 1 0,0-1 0,0 1 0,-1 0 0,0 0 0,0 0 0,0 0 0,-1 0 0,0 1 0,0-1 0,-1 1 0,1-1 0,-1 1 0,0 10 1,-4 14 70,-1 1 0,-14 51 0,17-78-67,-6 20 118,-15 38 0,9-29 5,1-9 274,0 0 1,-1-1 0,-2-1-1,0 0 1,-22 24-1,40-59-590,14-14 366,9 1-378,39-29-1,-52 45-36,-1 0 0,2 1 0,-1 1 0,1 0-1,24-8 1,-33 14 224,1-1-1,-1 2 0,1-1 1,0 1-1,-1-1 0,1 2 1,0-1-1,-1 1 0,1-1 1,-1 2-1,1-1 0,-1 1 1,1-1-1,-1 1 0,0 1 1,0-1-1,0 1 0,0 0 1,0 0-1,-1 0 0,1 1 1,-1 0-1,0 0 0,5 6 1,-2-3-5,-1 1-1,0 0 1,0 0 0,-1 1 0,0-1 0,-1 1-1,0 0 1,0 1 0,-1-1 0,0 1 0,0-1-1,1 14 1,-3-14 57,0 1-1,-1 0 1,0-1-1,-1 1 0,0-1 1,0 1-1,-1-1 1,-3 12-1,2-16 37,0 1-1,0 0 1,0-1 0,-1 0-1,0 1 1,0-1 0,0-1-1,-1 1 1,1-1-1,-1 0 1,0 0 0,-9 6-1,-6 4 181,-1-1 0,-1 0 0,0-2 0,-1 0 0,0-2 0,-35 11 0,-18 10-1907,69-26 281,1 0 0,0 1-1,0 0 1,1 0 0,-7 8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6.7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86 59 160,'0'-8'801,"-1"0"1,0 0-1,0 0 1,0 1-1,-5-13 3789,5 21-4517,-1-1-1,1 1 1,-1-1-1,1 1 0,0-1 1,-1 1-1,1 0 0,0 0 1,0 0-1,-1 0 1,1 0-1,0 0 0,0 0 1,0 0-1,0 0 0,0 1 1,1-1-1,-1 0 1,0 0-1,0 1 0,1-1 1,-1 1-1,1-1 0,-1 1 1,1-1-1,0 1 1,0-1-1,-1 2 0,-6 58-217,5-40 443,-19 245 1413,13-143-1686,-3 13-1358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7.1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129 109 324,'-28'-11'1864,"2"-1"-1,-49-30 2343,94 47-4172,2-2-114,0-2 0,33 0 0,31 1-168,-20 6 71,1-3-1,0-2 1,95-10-1,-124 0 105,-36 7 120,0 0 0,0 0-1,0 0 1,0 0 0,0-1-1,0 1 1,0 0 0,0 0-1,0-1 1,-1 1 0,1-1-1,0 1 1,0-1 0,0 1-1,0-1 1,-1 0-1,1 1 1,0-1 0,-1 0-1,1 1 1,0-1 0,-1 0-1,2-1 1,-3-4 210,1 3-49,0-1 0,0 0 0,-1 1 0,0-1 1,1 1-1,-1-1 0,-3-6 0,4 10-162,-1-1-1,1 1 0,-1 0 0,1-1 1,-1 1-1,1 0 0,0-1 1,-1 1-1,1 0 0,-1 0 1,0-1-1,1 1 0,-1 0 0,1 0 1,-1 0-1,1 0 0,-1 0 1,1 0-1,-1 0 0,0 0 1,1 0-1,-1 0 0,1 0 0,-1 0 1,1 0-1,-1 0 0,1 0 1,-1 0-1,1 1 0,-1-1 0,1 0 1,-1 1-1,0-1 0,-14 23 387,10-9-304,1 1 0,-4 20 0,0 9 239,2 1 0,3-1 0,1 1 0,6 79 0,-2-112 1302,3 0-6460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7.5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65 232,'-9'-10'642,"4"3"-190,0 1 1,0 1 0,-1-1 0,1 1-1,-1 0 1,-1 0 0,1 0 0,-10-5-1,15 10-406,0 0 1,0 0-1,0 0 0,1 0 0,-1-1 0,0 1 0,0 0 0,0 0 0,1 1 0,-1-1 0,0 0 0,0 0 0,0 0 0,1 0 0,-1 1 0,0-1 0,0 0 0,1 1 0,-1-1 0,0 1 0,1-1 0,-1 1 0,0-1 0,1 1 0,-1-1 0,1 1 0,-1 0 0,1-1 0,-1 1 0,1 0 0,-1-1 1,1 1-1,0 0 0,-1-1 0,1 1 0,0 0 0,0 0 0,-1 1 0,-6 35 47,7-35 26,-1 7-100,0-1 1,1 0-1,0 1 0,0-1 1,1 0-1,0 1 1,3 8-1,-4-15-75,1 0-1,-1 0 1,1 0 0,0 0 0,0 0 0,0 0-1,0-1 1,0 1 0,1 0 0,-1-1-1,0 1 1,1-1 0,-1 1 0,1-1-1,0 0 1,-1 1 0,1-1 0,0 0-1,0 0 1,0 0 0,-1 0 0,1-1 0,0 1-1,0 0 1,0-1 0,0 0 0,1 1-1,-1-1 1,0 0 0,0 0 0,0 0-1,4-1 1,3 1-24,0-2 0,0 1 0,0-1 0,0 0 0,-1-1-1,1 0 1,10-5 0,-16 7 84,-1-1 0,0 1 0,-1 0 0,1-1 0,0 1 0,0-1 0,-1 0 0,1 0 0,0 0 0,-1 0 0,0 0 0,0 0 0,1 0 0,-1 0 0,0 0 0,-1 0 0,1-1 0,0 1 0,-1 0 0,1-1 0,-1 1 0,0 0 0,1-1 0,-1 1 0,0 0 0,-1-1 0,1 1 0,0-1 0,-1 1 0,1 0 0,-1-1 0,-1-2 0,0 1 26,1 0 0,-1 0-1,0 0 1,0 1 0,0-1-1,-1 1 1,1-1 0,-1 1-1,0 0 1,1 0 0,-2 0-1,1 1 1,0-1 0,0 1-1,-1-1 1,-4-1 0,6 3-68,0 0 1,0 0 0,0 1-1,0-1 1,0 1 0,-1-1 0,1 1-1,0 0 1,0 0 0,-1 0-1,1 0 1,0 0 0,0 0-1,0 0 1,-1 1 0,1-1-1,0 1 1,0 0 0,0 0-1,0 0 1,0 0 0,0 0-1,0 0 1,0 0 0,0 1-1,1-1 1,-1 0 0,0 1-1,1 0 1,-1-1 0,-1 5-1,1-3-100,1 0 0,0 0 0,0 1 0,0-1 0,0 0 0,1 1-1,-1-1 1,1 0 0,0 1 0,0-1 0,0 1 0,0-1 0,1 0-1,0 1 1,-1-1 0,1 0 0,0 1 0,1-1 0,-1 0 0,3 6-1,6 7-308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8.2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10 174 660,'0'0'1721,"-6"-17"3763,2 54-4712,7 13-453,1-1 1,2 1-1,24 87 1,-28-131-313,0-1 1,0 1-1,0 0 0,1-1 1,0 1-1,0-1 0,0 0 1,0 0-1,1 0 0,0 0 1,0-1-1,10 9 1,-11-11 33,0 0 1,1 0 0,-1 0 0,1 0 0,0 0 0,0-1 0,-1 0 0,1 0 0,0 0 0,0 0 0,0 0 0,0-1 0,0 0 0,0 0-1,0 0 1,1 0 0,-1-1 0,0 1 0,0-1 0,4-2 0,0-1-31,0-1 1,-1-1-1,0 1 0,0-1 0,0 0 1,0-1-1,-1 0 0,0 0 0,8-12 1,-2-1-109,17-32 1,-6 10-85,-11 16 279,-1 0 0,-1 0 0,13-55 0,-12 12 276,-10 62-336,0 1 1,0-1 0,-1 1 0,0-1 0,-1 0 0,0 1 0,-2-13-1,2 17 8,-4-3 4,5 5-50,0-1 0,-1 0-1,1 1 1,0-1 0,-1 1-1,1-1 1,0 1-1,-1-1 1,1 1 0,-1-1-1,1 1 1,-1-1-1,1 1 1,-1 0 0,1-1-1,-1 1 1,1 0 0,-1-1-1,1 1 1,-2 0-1,2 0-1,-1 0-1,1-1 0,0 1 1,-1 0-1,1 0 0,0 0 1,-1 0-1,1 0 1,0 0-1,-1 1 0,1-1 1,0 0-1,0 0 0,-1 0 1,1 0-1,0 0 0,-1 0 1,1 0-1,0 1 0,0-1 1,-1 0-1,1 0 0,0 0 1,0 1-1,-1-1 0,1 0 1,0 0-1,0 1 0,0-1 1,0 0-1,-1 1 0,1-1 1,0 0-1,0 0 0,0 1 1,-1 17-41,12 29 55,-6-28 12,-4-11-37,1 0 0,0 0 0,1 0 0,0 0-1,0-1 1,1 1 0,-1-1 0,2 0-1,-1 0 1,1 0 0,0 0 0,0-1 0,1 0-1,0 0 1,0-1 0,0 1 0,1-1 0,0-1-1,0 1 1,0-1 0,13 5 0,-8-6-109,1 0 1,0-1 0,-1-1-1,1 0 1,0-1 0,0 0-1,0-1 1,0 0 0,0-1-1,-1-1 1,1 0 0,-1 0-1,23-11 1,-29 11 172,0-1 0,0 1 0,0-1 0,0-1-1,-1 1 1,0-1 0,0 0 0,0 0 0,0 0 0,-1-1 0,0 0 0,0 0 0,0 0 0,-1 0 0,0 0-1,4-12 1,-3 5 241,-1 0-1,0 0 0,0 0 0,-2 0 1,1 0-1,-2-1 0,-1-22 1,0 32-170,1-1 0,-1 1 0,0 0 0,0-1 0,0 1 0,-1 0 0,1 0 0,-1 0 0,0 0 0,0 0 0,-4-5 0,5 8-109,0 0 1,0 0-1,0 0 1,0 0-1,0 1 1,0-1-1,-1 0 0,1 0 1,0 1-1,0-1 1,-1 1-1,1-1 1,0 1-1,-1-1 1,1 1-1,0 0 1,-1 0-1,1 0 1,0 0-1,-1 0 1,1 0-1,-1 0 1,1 0-1,0 0 1,-1 1-1,1-1 0,0 1 1,-1-1-1,1 1 1,0-1-1,0 1 1,0 0-1,-1-1 1,1 1-1,0 0 1,0 0-1,-1 1 1,-6 5-19,0 1 0,0 0 0,1 1 0,0-1 0,0 1 0,1 1 0,0-1 0,1 1 0,0 0 0,-6 18 0,5-11 20,1 1 0,1-1 0,1 1 0,0 0 0,-1 31-1,5-35 13,-1 1 0,2-1 1,0 0-1,0 0 0,2 0 0,-1 0 0,2 0 0,0-1 0,1 1 0,0-2 0,1 1 0,0-1 0,16 22 0,-14-25-43,0 1-1,0-1 1,1-1-1,0 1 1,0-2-1,1 1 1,0-2-1,0 1 1,1-2-1,-1 1 1,1-2 0,1 1-1,-1-2 1,1 0-1,20 3 1,-22-5-154,-1-1 0,0 0 0,0-1 0,1 0 0,-1 0 0,0-1 0,0-1 0,0 0 0,0 0 0,-1-1 0,1 0 0,-1 0 0,0-1 0,0 0 0,-1-1 0,0 0 0,0-1 0,0 1 0,0-1 0,11-15 0,-9-5-1774,-1 2-1092,27-34-1590,-18 33 2993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9.2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286 122 180,'1'-6'396,"0"0"0,0 1 0,0-1 0,-1 1 0,0-1 0,0 0-1,0 1 1,-1-1 0,0 1 0,0-1 0,0 1 0,-1-1 0,0 1 0,0 0 0,0-1 0,-6-8 0,7 13-339,0-1 1,0 1 0,0 0 0,0 0-1,0-1 1,0 1 0,0 0 0,-1 0-1,1 0 1,0 0 0,-1 0 0,1 1-1,0-1 1,-1 0 0,1 1 0,-1-1-1,1 1 1,-1-1 0,0 1 0,1 0-1,-1-1 1,1 1 0,-1 0 0,0 0-1,1 0 1,-1 0 0,1 1 0,-1-1-1,0 0 1,1 1 0,-1-1 0,1 1-1,-1-1 1,1 1 0,-1 0 0,1 0-1,0 0 1,-3 1 0,-6 5 64,1-1-1,0 1 1,-17 17-1,25-23-89,-14 15 148,0 1 0,1 1 0,1 0 0,0 1 1,2 1-1,0 0 0,1 0 0,1 1 0,-10 36 0,11-29 39,2 2 0,1-1 0,1 0-1,1 1 1,2 0 0,5 55 0,-3-73-164,1 0-1,0-1 1,1 1 0,0-1 0,1 0 0,0 0-1,1 0 1,0-1 0,1 1 0,0-1 0,10 12-1,-10-15 11,0 0-1,0-1 0,1 0 1,0 0-1,0-1 0,0 0 0,1 0 1,0-1-1,0 0 0,0 0 1,0-1-1,1 0 0,-1 0 0,1-1 1,11 2-1,0-1-73,0-1 0,0-1 0,1 0 0,-1-2 0,1 0 0,-1-2 0,0 0 0,0-1 1,0-1-1,0-1 0,-1 0 0,0-2 0,0 0 0,-1-1 0,0-1 0,21-16 0,-37 25-38,1-1 1,-1 0-1,0 0 0,0 0 0,0 0 1,0 0-1,0 0 0,0 0 1,-1-1-1,1 1 0,-1-1 0,0 1 1,1-1-1,-1 1 0,0-1 1,-1 0-1,1 1 0,1-7 0,-3 6-362,1-1-1,-1 0 0,0 1 0,0-1 0,0 1 0,0-1 0,-1 1 0,1 0 0,-1-1 0,0 1 0,0 0 0,0 0 0,-1 0 0,-2-3 0,4 5 46,0-1 0,-1 1 1,1-1-1,0 0 1,0 1-1,1-1 0,-1 0 1,0 0-1,0 1 0,1-1 1,0 0-1,-1 0 0,1 0 1,0-2-1,0-4-916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09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68 328 108,'-1'-15'7769,"-1"16"-7697,-1 0 0,1 0-1,-1 1 1,1-1 0,0 0 0,-1 1 0,1-1 0,0 1 0,0 0 0,0 0 0,0 0 0,1 0 0,-1 0 0,0 0-1,1 0 1,-1 0 0,1 1 0,0-1 0,-2 5 0,-1 1 69,0 1 0,1 0 1,-1-1-1,-2 15 0,4-3 144,0 0 0,1 1 1,2 22-1,-1-34-172,1 0 1,1 1-1,0-1 1,0-1-1,1 1 1,0 0-1,0 0 1,1-1-1,4 8 0,-5-12-127,0 0-1,1 0 1,-1 0-1,0-1 0,1 0 1,0 0-1,0 0 1,0 0-1,0 0 0,0-1 1,1 1-1,-1-1 0,1-1 1,0 1-1,-1 0 1,1-1-1,0 0 0,0 0 1,0-1-1,0 1 1,0-1-1,0 0 0,-1-1 1,10 0-1,-3-1 35,1 0 0,-1-1 0,0 0 0,0-1-1,-1 0 1,1-1 0,-1 0 0,0 0 0,15-12 0,-15 8-21,1 0 0,-1-1 0,-1 0-1,0-1 1,0 0 0,-1 0 0,0-1 0,-1 0 0,-1 0 0,0-1 0,0 1 0,-1-1 0,-1-1 0,0 1-1,-1-1 1,-1 1 0,2-28 0,-3 20-11,-1-1-1,-1 0 0,-1 1 1,-1-1-1,-1 1 1,-1 0-1,-1 0 1,-1 0-1,0 1 0,-20-36 1,23 49 33,0 0 0,0 0-1,-1 1 1,1 0 0,-1 0 0,-1 0 0,1 1 0,-1-1 0,0 1 0,-1 0 0,1 1-1,-1 0 1,0 0 0,0 0 0,0 1 0,0 0 0,-1 0 0,1 1 0,-1 0 0,1 0-1,-1 1 1,0 0 0,0 0 0,0 1 0,0 0 0,0 1 0,1-1 0,-1 1 0,0 1-1,0 0 1,1 0 0,-1 0 0,1 1 0,0 0 0,-1 0 0,1 1 0,1 0 0,-8 5 0,9-5-38,1 0 0,0 1 1,0-1-1,0 1 1,0 0-1,1 0 1,0 0-1,0 0 1,0 0-1,1 1 1,-1-1-1,1 1 0,1 0 1,-1 0-1,1 0 1,0 0-1,0 0 1,1 0-1,-1 0 1,2 0-1,-1 0 1,0 0-1,3 6 1,-2-3-6,1-1 1,1 0-1,-1 1 1,2-1-1,-1 0 1,1-1-1,0 1 1,1-1-1,-1 1 1,2-1-1,-1-1 1,1 1-1,0-1 1,0 0-1,9 7 1,5 0-30,0-1 0,1 0 1,1-2-1,-1-1 0,25 8 0,117 24-1462,-137-35 1057,-15-3-128,0-1-1,0-1 1,1 0-1,-1-1 0,0 0 1,1-1-1,13-2 1,-24 3 413,0 0-1,0-1 1,0 1 0,0 0 0,0-1-1,0 1 1,-1-1 0,1 1 0,0-1-1,0 0 1,0 1 0,0-1 0,-1 0-1,1 1 1,0-1 0,-1 0 0,1 0 0,0 0-1,-1 0 1,1 0 0,-1 0 0,0 0-1,1-1 1,2-8-583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10.3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363 502 112,'1'0'147,"0"0"0,0 0-1,0 0 1,0-1 0,-1 1 0,1 0-1,0-1 1,0 1 0,0-1 0,-1 1-1,1-1 1,0 1 0,-1-1 0,1 0-1,0 1 1,-1-1 0,1 0 0,-1 1-1,1-1 1,-1 0 0,1 0 0,-1 1-1,1-1 1,-1 0 0,0 0 0,0 0-1,1 0 1,-1 1 0,0-1 0,0 0-1,0-1 1,2-33 1443,-2 25-1282,2-1-59,-2 0 0,1 0 1,-1 0-1,-1 0 0,0 1 0,-1-1 0,0 0 1,-1 0-1,0 1 0,-4-11 0,5 16-176,0 1 0,0 0 1,-1 0-1,1 0 0,-1 0 0,0 0 0,0 1 0,0-1 0,0 1 0,-1 0 0,1 0 0,-1 0 0,0 0 0,0 1 0,0 0 0,0-1 0,0 1 1,-1 1-1,1-1 0,-1 1 0,1-1 0,-1 1 0,1 1 0,-1-1 0,-9 0 0,3 2-88,0 0 1,-1 1-1,1-1 1,0 2-1,1 0 0,-1 0 1,0 1-1,1 1 0,0-1 1,0 2-1,0-1 0,1 1 1,-1 1-1,2 0 1,-1 0-1,1 1 0,0 0 1,-7 9-1,7-7-10,0 0 0,1 0 0,1 1 0,-1 0 0,2 0 0,0 1 0,0-1 0,1 1 0,0 0 0,1 1 0,1-1 0,0 0 0,0 1 0,2-1 0,-1 1 0,3 17 0,-1-18 38,1-1 0,1 1 0,0 0 0,0-1 0,1 0-1,0 0 1,12 20 0,-12-25 65,0 0 0,0 0-1,1-1 1,0 1 0,0-1-1,0 0 1,0-1 0,1 1 0,0-1-1,0 0 1,0 0 0,1-1 0,-1 0-1,8 3 1,-8-4-104,-1-1 1,1 1-1,-1-1 0,1-1 0,-1 1 1,1-1-1,-1 0 0,1 0 0,-1 0 1,1-1-1,0 0 0,-1 0 1,0 0-1,8-3 0,-6 0-3,1 0 1,-1 0-1,1 0 1,-1-1-1,-1 0 0,1 0 1,-1-1-1,10-10 0,-5 2-6,0 0-1,-1-1 0,-1 0 0,0 0 0,-2-1 0,1 0 0,-2 0 0,7-27 0,-1 1 50,-5 17-111,-1 1 1,2-27-1,22-283 1095,-33 293 1699,1 42-2697,1-1 0,-1 1 0,0 0-1,1 0 1,-1 0 0,1 0-1,-1 0 1,1 0 0,-1 0 0,1 0-1,0 1 1,0-1 0,0 0 0,-1 1-1,1-1 1,0 1 0,1 0 0,-1-1-1,0 1 1,0 0 0,1-1 0,-1 1-1,1 0 1,-1 3 0,-11 52-394,11-52 386,-2 20 42,1-1 0,1 1 0,1 0-1,7 47 1,29 97 407,-20-105-572,35 103-592,-42-139 215,-2-1-512,-6-19 223,1 1 0,0-1 0,1 0 1,5 13-1,-7-20 637,-1 0 1,1 1 0,0-1 0,0 0 0,-1 0 0,1 0 0,0 0-1,0 0 1,0 0 0,0 0 0,1 0 0,-1 0 0,0 0 0,0 0-1,0-1 1,1 1 0,-1-1 0,0 1 0,1-1 0,-1 1 0,1-1 0,-1 0-1,0 1 1,1-1 0,-1 0 0,1 0 0,-1 0 0,1 0 0,-1-1-1,0 1 1,1 0 0,1-1 0,24-9-1401,-1-2 911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4:10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26 320 572,'0'-6'531,"0"1"0,0-1 0,-1 0 0,1 1 0,-1-1-1,-3-6 1,4 11-441,0 1 0,0 0-1,0-1 1,-1 1 0,1 0 0,0-1-1,-1 1 1,1 0 0,0-1-1,-1 1 1,1 0 0,0-1-1,-1 1 1,1 0 0,0 0 0,-1-1-1,1 1 1,-1 0 0,1 0-1,-1 0 1,1 0 0,0 0-1,-1 0 1,1 0 0,-1-1 0,1 1-1,-1 1 1,1-1 0,-1 0-1,1 0 1,-1 0 0,1 0-1,0 0 1,-1 0 0,1 0-1,-1 0 1,1 1 0,0-1 0,-1 0-1,1 0 1,-1 1 0,0 0-1,1-1-87,0 0 1,0 0-1,-1 0 0,1 1 0,0-1 0,0 0 0,0 0 0,-1 1 1,1-1-1,0 0 0,0 0 0,0 1 0,0-1 0,0 0 0,-1 1 0,1-1 1,0 0-1,0 1 0,0-1 0,0 0 0,0 1 0,0-1 0,0 0 0,0 1 1,0-1-1,0 0 0,0 0 0,1 1 0,-1-1 0,0 0 0,0 1 1,0-1-1,0 0 0,0 1 0,1-1 0,-1 0 0,0 0 0,0 1 0,0-1 1,1 0-1,-1 0 0,0 0 0,0 1 0,1-1 0,-1 0 0,0 0 0,0 0 1,1 0-1,-1 1 0,0-1 0,1 0 0,-1 0 0,0 0 0,1 0 1,-1 0-1,0 0 0,1 0 0,-1 0 0,0 0 0,1 0 0,-1 0 0,5 1-16,0-1 0,0 1-1,0-1 1,0 0 0,0 0-1,0-1 1,-1 1 0,1-1-1,0 0 1,0 0-1,-1-1 1,1 1 0,0-1-1,-1 0 1,0 0 0,1-1-1,-1 1 1,0-1-1,0 0 1,-1 0 0,7-7-1,-7 8 18,5-4 32,0-1 0,-1 0 0,1 0 0,-1 0-1,-1-1 1,0 0 0,0-1 0,0 1 0,-1-1 0,0 0 0,-1 0 0,6-18 0,-8 20 155,0 1 0,-1-1-1,0 0 1,0-1 0,-1 1 0,0 0 0,0 0-1,0 0 1,-3-10 0,2 14-109,0 1 1,0-1-1,0 1 0,0-1 1,0 1-1,-1 0 0,1 0 1,-1 0-1,1 0 0,-1 0 1,0 0-1,0 0 0,0 0 1,0 0-1,0 1 0,0-1 1,0 1-1,-1 0 0,1 0 1,-1 0-1,1 0 0,0 0 1,-1 0-1,0 1 0,1-1 1,-1 1-1,1-1 0,-5 1 0,2 0-49,-1-1-1,1 1 1,0 0-1,0 1 0,0-1 1,0 1-1,0 0 0,0 0 1,1 1-1,-1-1 0,0 1 1,0 0-1,1 0 0,0 1 1,-1-1-1,1 1 1,0 0-1,0 0 0,0 1 1,1-1-1,-1 1 0,-4 6 1,3-3-32,1 1-1,0-1 1,1 1 0,-1 0 0,1 1 0,1-1 0,0 0 0,0 1-1,0-1 1,1 1 0,0 0 0,1 10 0,2 11 85,1 0 1,1 1-1,1-1 1,2-1-1,1 1 1,1-1-1,16 32 1,-23-56-68,1 1 0,-1-1 0,2 0 0,-1 1 0,0-1 0,1-1 0,0 1-1,0-1 1,1 1 0,-1-1 0,1 0 0,0-1 0,10 7 0,-7-6-10,0-1 1,1 0-1,0 0 0,-1 0 0,1-1 0,0 0 1,0-1-1,14 0 0,-1-1-51,0-1 0,0-2-1,0 0 1,-1-1 0,1-1 0,39-16 0,-54 19-8,-1-1 1,0 0-1,1 0 1,-1-1 0,-1 1-1,1-1 1,0-1 0,-1 1-1,0-1 1,0 0-1,0 0 1,-1-1 0,1 1-1,-1-1 1,3-6 0,-7 10-66,1 0 1,-1-1 0,0 1 0,0-1 0,0 1-1,0 0 1,0-1 0,0 1 0,-1 0 0,1-1 0,-1 1-1,1 0 1,-1 0 0,0-1 0,0 1 0,-2-3 0,2 2-415,-1 0 1,1 0-1,0 0 1,0 0 0,0 0-1,0-1 1,0-4-1,2 4 151,-1-1-1,0 1 1,1-1-1,0 1 1,0-1-1,0 1 0,1-1 1,0 1-1,0 0 1,0 0-1,0 0 1,0 0-1,4-5 0,8-6-1287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3.14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286 266 1720,'-4'-14'562,"-2"-10"508,0 0 0,2-1 0,-3-42 0,4 8 3466,-7 25-860,1 16-2596,3 17-431,1 15-604,-4 37 79,-14 58-37,-31 171 279,25 8-63,16-151-143,0 41 169,-9 83 30,15-210-269,-2 0 0,-2-1 0,-21 62 0,29-98-153,8-31-1800,0-7-2865,12-39-1,-3 15-216,-10 39 3157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3.579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132 289 120,'-14'-4'1719,"-1"0"0,1 1 0,-1 0 0,0 1 0,0 1 0,-28 1 2232,60-1-3775,120-27-85,203-67 0,-250 67-131,315-86-206,-369 108 834,-36 7-566,0 0 0,0-1-1,0 1 1,0 0 0,-1 0 0,1-1-1,0 1 1,-1 0 0,1-1-1,0 1 1,-1 0 0,1-1 0,-1 1-1,1-1 1,-1 1 0,1-1-1,-1 1 1,0-1 0,1 1-1,-1-1 1,0 1 0,1-1 0,-1 0-1,0 1 1,1-1 0,-1 0-1,0 0 1,-1 1 0,-26 3 164,18-3-82,5 0-1077,-20 3 2429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2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42 516,'-5'-19'1086,"4"17"-977,0 0 0,0 1 0,-1-1 0,1 1 0,-1-1 0,1 1 0,-1 0 0,1-1 0,-1 1 0,1 0 0,-1 0 0,0 0 0,0 0 0,0 1 0,0-1 0,1 0 0,-1 1 0,0-1 0,0 1 0,0 0 0,-3 0 0,1 0 17,-1 0-1,1 1 0,0 0 0,0 0 0,-1 0 0,1 0 0,0 1 0,0-1 0,-6 5 0,0 0 15,1 0 0,0 0 0,0 1 1,0 1-1,1-1 0,0 2 0,-7 9 0,10-10-51,0 0 0,0 1 1,1-1-1,1 1 0,-1 0 0,2 0 0,-1 0 1,-1 11-1,0 11 178,-1 33 1,5-57-227,-1 24 30,2 1-1,1-1 1,2 0-1,1 0 1,16 55-1,-13-66-55,1-1-1,1 0 1,17 25 0,-13-23 30,-6-7-8,1 0 0,1-1 1,0 0-1,1-1 0,18 16 0,-24-23-33,1-1 0,0 1 0,1-1 1,-1-1-1,1 1 0,-1-1 0,1 0 0,0-1 0,0 0 0,1 0 0,-1 0 0,0-1 1,1 0-1,8 0 0,-4 0-3,-1-1 0,1 0 1,-1-1-1,1 0 0,-1-1 0,1 0 1,-1-1-1,0 0 0,0-1 1,15-7-1,-20 7-10,0 0 0,0-1 0,0 1 0,0-1 0,-1 0 1,0-1-1,0 1 0,0-1 0,-1 0 0,0-1 0,0 1 0,-1-1 0,1 1 0,-1-1 1,-1 0-1,1 0 0,-1 0 0,1-11 0,0 3-1,-1 0-1,-1 0 1,0 1 0,-1-1 0,-1 0-1,0 0 1,-1 0 0,-5-18-1,-2 7 15,-1 0 0,-1 1 0,-1 0 0,-1 1 0,-1 0 0,-2 1 0,0 1 0,-35-38 0,18 23 11,19 20-38,-2 0 0,1 1 1,-25-19-1,33 30-31,0 1 1,-1 0-1,1 0 0,-1 0 1,1 1-1,-1 0 1,0 0-1,0 1 0,-1 0 1,1 1-1,0 0 1,-16-1-1,20 2-38,1 1 1,0-1-1,0 0 0,0 1 0,0 0 1,-1-1-1,1 1 0,0 0 1,0 1-1,0-1 0,1 1 1,-1-1-1,0 1 0,0 0 0,1 0 1,-1 0-1,1 0 0,0 0 1,0 1-1,0-1 0,0 1 1,0-1-1,0 1 0,0 0 0,1 0 1,0 0-1,-2 3 0,2-2-98,-1 1-1,1 0 1,0-1 0,1 1-1,-1 0 1,1-1 0,0 1-1,0 0 1,0 0-1,1-1 1,-1 1 0,1 0-1,1-1 1,-1 1-1,0-1 1,1 1 0,0-1-1,3 6 1,5 3-587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3.95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117 151 328,'1'-9'541,"0"-1"-1,-1 0 1,-1 1-1,1-1 1,-1 1-1,-1-1 1,-3-13-1,-4-37 9167,-4 75-8997,5 13-368,2 0-1,0 0 0,-2 46 0,5-43-139,-33 545 1431,35-495-1552,-13 188 405,11-249-230,1 1-1962,40-62-7060,-31 33 7444,0 1-1,-1-1 1,9-14-1,-8 6-311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5.20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131 269 268,'-27'-107'9706,"25"106"-9479,2 1-170,-1 1-1,0-1 1,0 1-1,0 0 1,0-1 0,0 1-1,1 0 1,-1-1-1,0 1 1,0 0 0,1 0-1,-1 0 1,1-1-1,-1 1 1,1 0 0,-1 0-1,1 0 1,-1 0-1,1 1 1,-10 22 365,2 1 1,1 0-1,1 0 1,-5 42-1,6-36-80,0 2-140,1 0 0,1 0 0,2 1-1,7 59 1,-4-76-161,1 0-1,1 0 0,0 0 1,2 0-1,0-1 0,0 0 1,2 0-1,0-1 0,1 0 1,20 28-1,-26-40-71,-1 0 0,1 0 0,0 0-1,1 0 1,-1 0 0,0-1 0,1 1 0,0-1 0,-1 0 0,1 0-1,0 0 1,0-1 0,0 1 0,0-1 0,0 0 0,0 0 0,7 0-1,-5-1-27,0 0 0,0-1 0,0 0 0,0 0 0,0 0 0,-1-1 0,1 0 0,-1 0 0,1 0 0,-1-1 0,7-4-1,0-1 1,0 0 0,-1-1 0,0-1-1,-1 0 1,0 0 0,0-1 0,-1 0-1,-1-1 1,11-17 0,-9 7 60,-1 0 1,-1 0-1,-1-1 0,-1 0 1,-1 0-1,-1 0 1,0-1-1,-2 0 0,-1 1 1,-3-28-1,0 21-55,-1 1 0,-2 0 0,-1 0 0,-1 1 0,-1-1 0,-2 2 0,-24-49 0,28 64 77,-1 0 0,0 0 0,-1 1 0,0 1 0,-1-1 0,0 1 0,-17-14 0,21 20-10,0 0 0,0 1 0,-1 0 0,0 0 0,1 0 0,-1 1 0,0-1 1,-1 1-1,1 1 0,0-1 0,0 1 0,-1 0 0,1 1 0,-1 0 0,1 0 1,0 0-1,-1 0 0,-7 3 0,1-1-112,1 1 0,-1 0 0,1 1 1,0 1-1,-20 10 0,28-13 99,-1 1 0,1 0 0,0 0 1,0 0-1,1 0 0,-1 1 0,1-1 0,-1 1 0,1 0 1,1 0-1,-1 1 0,0-1 0,1 0 0,0 1 0,0-1 1,0 1-1,-2 8 0,3-1 4,0 0 0,0 0 0,1 0 0,1 0 0,0 0 0,0-1 0,1 1 0,1 0 0,0-1 0,0 1 0,1-1 0,1 0 0,0-1 0,0 1 0,9 12 0,-4-9 20,0 1-1,0-2 1,1 1 0,1-2 0,1 1 0,-1-2 0,2 0 0,-1 0 0,27 14 0,-24-18-124,0-1 1,1-1 0,0 0 0,0-1 0,0-1 0,0-1 0,1 0-1,-1-1 1,1-1 0,-1-1 0,1 0 0,23-6 0,-31 5 61,0 0 0,0-1 0,-1 0 0,1-1 0,-1 0 0,1 0 0,-1-1 0,0 0 0,-1-1 0,0 0 0,1 0 0,-2-1 0,1 0 0,-1 0 0,0-1 0,-1 0 0,0 0 0,0-1 0,5-9 0,-2 1 179,-2 0-1,0-1 1,-1 0-1,0 0 1,-2 0-1,0 0 1,-1-1-1,-1 1 1,0-29-1,-1 6 43,-1 18 129,0-1 1,-4-26-1,4 50-295,0-1 1,0 1 0,0 0 0,1-1 0,-1 1 0,-1-1 0,1 1 0,0-1 0,0 1 0,0 0 0,0-1 0,0 1-1,0-1 1,0 1 0,0 0 0,-1-1 0,1 1 0,0 0 0,0-1 0,-1 1 0,1 0 0,0-1 0,0 1 0,-1 0-1,1 0 1,0-1 0,-1 1 0,1 0 0,0 0 0,-1-1 0,1 1 0,0 0 0,-1 0 0,1 0 0,-1 0 0,1 0-1,0 0 1,-1-1 0,1 1 0,-1 0 0,1 0 0,0 0 0,-1 0 0,1 1 0,-1-1 0,0 0 0,0 1-3,0-1 1,0 1-1,0 0 1,0 0-1,0 0 1,0 0-1,0 0 1,0 0-1,0 0 1,0 0-1,0 0 1,1 1-1,-1-1 1,-1 3-1,-8 20 12,1 1 0,0 0 0,2 0 0,1 1 0,-5 42 0,10-45 93,2 0 0,0 0 0,1 0 0,1 0 1,11 39-1,-10-49-82,0 1-1,2-1 1,0 0 0,0 0-1,1 0 1,1-1-1,0 0 1,0-1 0,1 0-1,17 16 1,-9-11-9,0-2 0,1 0 0,21 13 0,-33-24-40,1 1 1,0-1 0,0 0 0,0-1 0,1 0 0,-1 0-1,1-1 1,-1 1 0,1-2 0,-1 1 0,1-1 0,13-1-1,-15 0-20,0-1-1,0 0 0,-1 0 1,1 0-1,-1-1 0,1 1 1,-1-1-1,0-1 0,0 1 1,0-1-1,0 0 0,-1 0 0,1 0 1,3-5-1,2-2 9,-2-1 0,1 0 0,-1 0 0,11-24 0,-10 13 14,-2 1-1,-1-1 1,0-1-1,-2 1 0,-1-1 1,1-25-1,2-17 250,-8 33 13,2 32-200,-2 1-67,1 0 12,0 0 0,0 0 0,0 1 0,0-1 0,0 0 0,0 1 0,0-1 0,0 1 0,0-1 0,0 1 0,0-1 0,0 1 0,0 0 1,0-1-1,0 1 0,1 0 0,-2 1 0,-2 5 0,1 0 0,0 0 0,0 0-1,1 1 1,0-1 0,0 1 0,0 9 0,-6 61 17,8-73-21,-1 12 4,1 0 1,0 0 0,1 1 0,1-1-1,1 0 1,1-1 0,8 27-1,-9-35 10,0 0-1,1 0 1,-1-1-1,2 0 1,-1 0 0,1 0-1,0 0 1,0-1-1,1 0 1,0 0-1,0 0 1,0-1-1,1 0 1,0 0-1,0 0 1,0-1 0,14 6-1,-10-6-5,1-1 0,0 0 0,1-1 0,-1 0 0,0-1 0,0 0 0,1-1 0,-1 0 0,0-1 0,1-1 1,-1 0-1,0 0 0,0-2 0,0 1 0,18-9 0,-15 5-39,0 0 1,-1-1-1,0-1 1,0 0 0,-1-1-1,-1 0 1,1-1-1,-2-1 1,1 0-1,-2 0 1,15-22-1,-19 23 31,0 0 1,-1 0-1,0-1 0,-1 0 0,0 0 0,-1 0 0,0 0 0,-1-1 0,0 1 0,-1-1 0,-1 1 0,0-1 0,-1 1 1,-2-14-1,-4-18 141,-3 1 1,-24-69-1,32 106-132,0 0 5,-1-3 8,0 1 1,0-1-1,0 1 1,-1 0-1,0 0 1,-1 0-1,0 1 0,0 0 1,-1 0-1,0 0 1,-8-8-1,12 13-24,-17 18-182,16-8 125,0 1-1,0-1 1,1 1 0,0-1 0,0 1 0,1 0-1,0-1 1,1 18 0,1-20-143,-1-1-1,1 1 1,1-1 0,-1 1 0,1-1-1,0 1 1,0-1 0,0 0-1,1 0 1,0 0 0,0 0 0,0-1-1,0 1 1,1-1 0,0 0-1,0 0 1,0 0 0,0 0 0,1-1-1,-1 0 1,8 5 0,-5-5-281,-1-1 0,0 1-1,1-1 1,0 0 0,-1 0 0,1-1 0,0 0 0,0 0 0,0-1 0,0 0 0,0 0-1,-1 0 1,1-1 0,0 0 0,0-1 0,10-3 0,-1-1-940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6.07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592 630 804,'0'-17'921,"0"0"1,-2 1-1,0-1 0,-6-26 1,6 37-678,0-1 0,-1 1 0,0 0 0,0 0 0,0 0 0,0 0 0,-1 0 1,0 1-1,0 0 0,-1-1 0,1 2 0,-1-1 0,0 0 0,-10-5 0,5 3 3,2 1-54,-1 0 0,0 0 1,0 1-1,-1 0 0,0 1 1,0 0-1,0 0 0,0 1 0,0 1 1,-21-4-1,19 7-122,0-1-1,0 2 0,0-1 1,0 2-1,1-1 1,-1 2-1,1-1 1,-1 2-1,1 0 1,0 0-1,1 1 0,-1 0 1,1 0-1,1 1 1,-1 1-1,1 0 1,-13 14-1,3-1 36,0 1-1,2 1 0,1 1 1,0 0-1,2 1 0,-15 35 1,21-41-74,1-1 1,1 1 0,1 0-1,1 0 1,0 0-1,1 1 1,0 38 0,3-51-23,0 1 1,1-1 0,0 0-1,0 1 1,1-1-1,0 0 1,0 0 0,1 0-1,0 0 1,0 0 0,0-1-1,1 1 1,0-1-1,0 0 1,1 0 0,0-1-1,0 1 1,0-1 0,1 0-1,-1 0 1,1-1-1,0 0 1,1 0 0,6 4-1,4-3-90,0 0 0,0-1-1,0-1 1,0 0 0,1-2 0,-1 0-1,1 0 1,-1-2 0,21-3 0,-23 1 105,-1 0 0,1 0 1,-1-2-1,-1 0 0,1-1 1,-1 0-1,1-1 1,-2 0-1,1-1 0,-1 0 1,0-1-1,-1-1 1,0 0-1,-1 0 0,0-1 1,0 0-1,-1-1 0,9-15 1,0-4 34,-1 0 0,-2-1 1,-1-1-1,-1-1 0,-2 0 0,10-48 1,-11 28-90,-3 0 0,1-108 0,-26-108-2,8 217 862,9 54-794,-1-1 0,1 0 1,0 0-1,0 1 0,-1-1 0,1 1 1,0-1-1,0 1 0,0 0 0,0-1 0,0 1 1,0 0-1,0 0 0,0 0 0,-2 1 0,-5 8 3,1 0-1,-1 1 1,2 0-1,0 0 1,-10 23 0,-2 6 10,5-12-16,2 0 0,1 2 1,1-1-1,2 1 0,1 0 1,1 0-1,-1 35 0,4-16 27,2-1-1,3 0 1,15 89-1,-13-113-110,1 0 0,1 0-1,1-1 1,1 0 0,1-1-1,15 26 1,-16-35-351,-1-1 1,1 1-1,1-2 1,0 1 0,1-2-1,0 1 1,1-1-1,0-1 1,1 0-1,23 12 1,-28-18-333,0 0 0,1-1 1,-1 0-1,1-1 1,-1 0-1,1 0 0,0-1 1,-1 0-1,1-1 0,0 0 1,-1 0-1,17-5 1,-2-2-810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6.62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211 479 400,'-4'-9'682,"0"1"0,0-1 0,-1 1 0,0 0 1,0 1-1,0-1 0,-1 1 0,-9-8 0,-3-6 1372,17 20-1962,1 1 0,-1-1 0,1 0 0,-1 1 0,1-1 0,-1 1 0,0-1 0,1 1 0,-1-1 0,0 1 0,1-1 0,-1 1 0,0-1 1,0 1-1,0 0 0,1-1 0,-1 1 0,0 0 0,0 0 0,0 0 0,0 0 0,0 0 0,1 0 0,-1 0 0,0 0 0,0 0 0,-1 0 0,0 1-10,0 0-1,1 0 0,-1 0 1,1 0-1,-1 0 1,1 1-1,-1-1 1,1 0-1,0 1 0,0-1 1,0 1-1,-2 1 1,-1 5 89,0-1 0,0 1 1,1 0-1,-4 13 1,2-3-76,0 0 0,2 1-1,0-1 1,1 1 0,0 0 0,2 0 0,0 0 0,1 0-1,1-1 1,1 1 0,7 26 0,-3-24-22,1 1 0,0-1 1,2-1-1,17 30 0,-22-43-78,0 0-1,0-1 1,0 1-1,1-1 1,0 0 0,13 8-1,-16-11-50,1-1 0,-1 0 0,1 0 0,0 0-1,0-1 1,-1 0 0,1 1 0,0-1 0,1-1 0,-1 1 0,0 0 0,0-1 0,0 0-1,7 0 1,-3-2 37,1 1 0,-1-1-1,0-1 1,0 0 0,0 0-1,0 0 1,-1-1 0,1 0 0,-1 0-1,0-1 1,0 0 0,0 0-1,-1-1 1,7-7 0,-5 4 24,0 0 0,-1-1 0,-1 1 0,0-1 1,0-1-1,-1 1 0,0-1 0,0 0 0,3-16 1,-1-6-4,-1 0 1,-1-1 0,-3 0 0,0 1-1,-2-1 1,-2 0 0,-6-34 0,1 25 22,-3 0 1,-1 2-1,-2-1 0,-2 1 1,-21-41-1,32 74 0,0 0-1,0 1 0,0 0 1,-1-1-1,0 2 0,-1-1 1,0 0-1,0 1 1,0 0-1,-1 1 0,1 0 1,-1 0-1,-1 0 0,1 0 1,-1 1-1,1 1 1,-1-1-1,0 1 0,0 1 1,-1-1-1,1 1 0,-1 1 1,1 0-1,-1 0 1,1 0-1,-1 1 0,1 0 1,-1 1-1,0 0 0,1 1 1,0-1-1,-1 1 1,1 1-1,0 0 0,-11 5 1,14-6-30,0 1 0,0-1 0,0 1 0,1 0 1,-1 1-1,1-1 0,-1 1 0,1 0 0,0 0 1,1 0-1,-1 0 0,1 1 0,0-1 0,0 1 0,0 0 1,0 0-1,1 0 0,0 0 0,0 1 0,1-1 1,-1 0-1,1 1 0,0-1 0,0 1 0,1 0 1,0-1-1,1 11 0,0-4 5,1 0-1,1 0 1,0 0 0,0 0 0,1-1-1,1 0 1,0 1 0,0-2-1,1 1 1,1 0 0,13 16 0,-7-13-119,1-2 1,-1 0-1,2 0 1,0-1-1,0-1 1,1-1-1,0 0 1,1-1-1,0-1 1,0 0-1,0-1 1,1-1-1,0-1 1,34 4 0,68 2-1636,35 5-2489,-124-15-446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7.25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169 67 860,'-1'-66'13095,"0"66"-12906,-7 10-399,-3 23 985,-9 58-1,9-33-444,-9 25 203,-62 292 749,74-321-1478,3 1-1,4 84 1,1-85-1950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8.38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215 668 92,'-182'-47'10692,"150"35"-6846,32 12-3800,39 5-541,10-5 303,1-1 0,64-12 0,-43 4 213,50-8-667,-1-5 0,-1-6 0,167-61 0,-225 67 712,-1-4-1,-1-1 1,61-41 0,-117 66-60,0 0 1,0 0-1,0-1 0,0 1 1,0-1-1,-1 1 1,1-1-1,-1 0 0,0 0 1,0-1-1,0 1 0,3-7 1,-5 8 194,4-18 320,-5 7-397,1 0-1,-2 0 1,0 0-1,0 0 1,-1 0-1,-1 1 0,0-1 1,-11-21-1,10 29 37,0-1 0,0 1 0,-1 0 0,0 0 0,0 0-1,-1 1 1,-11-7 0,8 6-214,5 2 117,0 1 0,-1-1 0,1 1 0,-1 0 0,0 1 0,0 0 0,-9-1 0,9 1 41,-1 0 0,1 0-1,-1-1 1,1 0-1,0 0 1,-9-4-1,11 4-78,0 1 0,0-1 0,-1 1 0,1 0 0,0 0 0,-1 1 0,1 0 0,0-1 1,-1 1-1,1 1 0,-1-1 0,1 1 0,0-1 0,-1 1 0,1 0 0,0 1 0,0-1 0,0 1 0,0 0 0,0 0 0,0 0 0,0 0 0,1 1 0,-7 5 0,4-3 26,0 0 0,0 0 0,1 1 0,0 0 0,0 0 0,0 0 0,1 1 0,0-1 0,0 1 0,1 0 0,0 0 0,0 0 0,-4 15 1,4 2-67,1 0 1,1 0 0,1 0 0,1 0 0,4 25 0,30 118 105,-23-117 66,-1 0 0,5 75 0,-15-8 192,-24 186-1,23-268 52,2-37-413,1-1 1,-1 1-1,1-1 0,-1 1 0,0-1 0,0 0 0,0 0 0,0 0 0,2-6 0,19-41-456,-16 32 258,0 1 0,2 0 0,0 1 0,20-27 0,-18 28 132,-1-1-1,0-1 1,-1 1 0,-1-2-1,0 1 1,7-30 0,10-20-123,-20 56 170,1 0-1,0 1 1,0-1 0,1 1-1,1 0 1,0 1-1,0 0 1,1 0 0,0 1-1,15-11 1,-16 14 11,-1 0 0,1 0 0,0 1 0,0 0 1,0 1-1,1 0 0,-1 0 0,1 1 0,0 0 1,-1 0-1,1 1 0,0 0 0,0 1 0,17 1 0,-23 0 26,1 0-1,-1 0 0,1 0 1,-1 1-1,0-1 0,0 1 0,0 0 1,0 0-1,0 0 0,0 1 1,0-1-1,-1 0 0,1 1 0,-1 0 1,0 0-1,0 0 0,0 0 1,0 0-1,0 0 0,-1 0 0,1 1 1,1 5-1,3 9 209,-1 0 0,5 37 0,-9-54-214,3 25 60,3 23 22,2-1-1,27 82 1,-33-120-76,1-1 0,0 1 0,0-1 0,1 0-1,0 0 1,1 0 0,0-1 0,1 0 0,0 0 0,0 0 0,0-1 0,16 11 0,-20-17-16,-1 0 0,1 0 0,0 0 1,0-1-1,0 1 0,0-1 0,0 0 0,0 0 1,0 0-1,0 0 0,0 0 0,0-1 0,0 1 0,0-1 1,0 0-1,0 0 0,3-2 0,27-8-951,0-2-1,32-18 1,-54 25 227,-1 0 0,0 0 0,0-1 0,0-1 0,-1 0 0,0 0 0,-1 0 0,1-1 0,9-15 0,-16 20 421,0 1 0,0 0 1,0-1-1,-1 1 0,0-1 0,1 0 0,-1 1 0,-1-1 0,1 0 0,0 0 1,-1 0-1,0-7 0,0-13-1647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09.82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154 508 268,'6'-40'811,"-4"13"-325,4-32 538,-4 18-249,4-46 693,-5 73-1508,2-16 2145,-7 53-794,0 6-990,-54 301 2739,18-185-1989,-11 39-77,44-147-952,0-1 0,3 1 0,-1 38 0,6-57 3,0 1-1,2-1 1,0 0-1,1 0 1,8 24 0,3-2 360,21 41 1,-31-71-470,0 0-1,1 0 1,0-1 0,0 0 0,1 0 0,0-1 0,14 13 0,-17-18 71,0 0 1,1 0-1,-1 0 1,1 0-1,0-1 1,0 0-1,0 0 0,0 0 1,0 0-1,0-1 1,0 0-1,1 0 1,-1 0-1,0-1 1,1 0-1,-1 0 1,11-1-1,-3-2 2,-1-1 1,1 0-1,-1 0 0,0-1 0,0-1 1,-1 0-1,0-1 0,18-13 1,-14 9-67,-1-1 1,0-1 0,-1 0 0,0-1 0,16-22 0,-14 10-16,-13 18 202,-11 14-81,6-2-46,1-1 1,0 1-1,-1 0 0,2-1 0,-1 1 1,0 0-1,1 0 0,0 0 0,0 1 1,-1 6-1,-4 11 138,-19 47-83,24-65-74,-9 18-13,9-19 26,0-1 1,0 1-1,-1 0 1,1-1-1,-1 1 1,1-1-1,-1 0 0,0 1 1,0-1-1,0 0 1,0 0-1,-4 2 1,-8 6-13,6-4 44,-1 0-1,0 0 1,-16 6-1,-15 9 63,16-9-69,11-8-17,12-4-22,0 0-1,-1 1 1,1-1-1,0 0 1,-1 0-1,1 0 1,0 0-1,-1 0 1,1 0-1,0 0 1,-1 0-1,1-1 1,0 1-1,-1-1 1,1 1-1,0-1 1,0 1-1,0-1 1,-1 0-1,1 1 1,0-1-1,0 0 1,0 0-1,0 0 1,0 0-1,0 0 1,0 0-1,1 0 1,-2-1-1,-20-36-89,20 35 196,-2-6-28,1 1 0,1 0 1,-1-1-1,1 1 1,1-1-1,-1 0 0,2 1 1,-1-12-1,8-74-128,-5 82 20,54-283-874,-20 130 539,-3-14-107,18-305 0,-47 294 711,-4 187-220,-12 11-2604,11-8 2581,1 1 1,-1 0-1,1 0 1,-1 0-1,1-1 1,-1 3-1,-8 22-339,7-18 170,-6 14-269,6-19 260,0 1-1,1 0 1,-1 0-1,1 0 1,0 0-1,0 0 1,0 0-1,1 0 0,-1 0 1,1 0-1,-1 0 1,1 0-1,0 1 1,0-1-1,1 0 1,-1 0-1,1 0 1,-1 0-1,1 0 1,0 0-1,0 0 1,0 0-1,1 0 1,1 3-1,-2-4 87,2 2-286,-1 1 0,2 0 0,-1-1 0,0 0 0,7 6-1,1 2-437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0.6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168 160 92,'-1'0'110,"0"1"0,-1-1 0,1 0 0,0 0 0,0-1-1,0 1 1,0 0 0,0 0 0,0 0 0,0-1 0,0 1 0,0 0 0,0-1 0,1 1 0,-1-1-1,0 1 1,0-1 0,0 0 0,-1 0 0,2 0-85,0 1-1,0-1 1,-1 0 0,1 1 0,0-1-1,0 0 1,0 1 0,0-1-1,-1 0 1,1 1 0,0-1-1,0 0 1,1 1 0,-1-1 0,0 0-1,0 1 1,0-1 0,0 0-1,1 1 1,-1-1 0,0 0-1,3-4-26,-1 1-1,1 0 0,0-1 0,0 1 0,6-6 0,7-6 52,-3 4 89,-1-1 0,0 0 1,-2 0-1,17-26 962,-38 65-1033,-110 111 17,39-47-22,60-66 131,-1 2-1637,27-27 463,20-14 113,3-3 197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2.33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138 323 44,'-12'-1'602,"0"1"1,0 1-1,1 0 1,-1 1-1,0 0 1,-21 7-1,32-9-391,-16 15 213,16-14-418,1 1 0,-1-1 0,1 1 0,-1 0 0,1-1 0,0 1 0,0-1 0,0 1 1,0 0-1,0-1 0,1 1 0,-1 0 0,0-1 0,1 1 0,-1-1 0,1 1 0,-1-1 0,1 1 0,0-1 1,0 1-1,-1-1 0,1 0 0,0 1 0,0-1 0,1 0 0,-1 0 0,0 0 0,0 0 0,1 0 0,-1 0 0,0 0 1,3 1-1,3 0 48,-1 0 0,0 0 1,1-1-1,-1 0 1,1 0-1,-1-1 0,10 0 1,-6-1-17,0 0-1,-1-1 1,1 0 0,-1-1-1,1 0 1,-1-1 0,0 0-1,0 0 1,0-1 0,-1 0-1,0-1 1,0 0 0,0 0-1,-1 0 1,0-1 0,0 0-1,8-11 1,-11 12 5,0-1-1,0 0 1,-1 1-1,0-1 1,0 0 0,-1 0-1,0-1 1,0 1 0,0 0-1,-1-1 1,0 1 0,-1-1-1,0 1 1,0-1 0,-1 1-1,1-1 1,-2 1-1,1-1 1,-1 1 0,0 0-1,0 0 1,-5-8 0,2 3 101,-1 0 1,0 1 0,-1 0 0,0 0 0,-1 1-1,0 0 1,0 0 0,-1 1 0,-1 0-1,1 0 1,-1 1 0,-13-7 0,21 14-113,0 0 1,1 0 0,-2 0-1,1 0 1,0 0-1,0 1 1,0-1 0,0 1-1,0 0 1,0 0-1,-1 0 1,1 0 0,0 0-1,0 0 1,0 0 0,-1 1-1,1-1 1,0 1-1,0-1 1,0 1 0,0 0-1,0 0 1,0 0-1,0 0 1,0 0 0,1 0-1,-1 1 1,0-1-1,1 1 1,-1-1 0,-1 3-1,-5 5-17,0 0 0,1 1 0,1 0 1,-8 14-1,11-19 10,-4 11-99,0 0 0,1 0 0,0 0 0,1 1 0,1-1 0,1 1 1,-2 30-1,4-21 23,1 0 0,1 0 1,1 0-1,8 37 0,-7-49 49,2 0 0,-1-1 0,2 0 0,0 0 0,0 0 1,1 0-1,1-1 0,0 0 0,0-1 0,2 0 0,-1 0 0,1-1 0,1 0 0,-1-1 0,2 0 0,-1-1 0,1 0 0,1-1 0,-1 0 0,1-1 0,0 0 0,1-1 0,-1-1 0,21 4 1,-21-5-20,1-1 0,-1 0 1,1-1-1,0 0 1,0-1-1,-1-1 1,1 0-1,0-1 0,23-7 1,-26 6 14,0-2 0,0 0 1,-1 0-1,1-1 0,-1 0 1,0-1-1,-1 0 0,0 0 1,0-1-1,0 0 0,11-16 0,-11 12 28,0-1-1,-1-1 0,0 1 1,-2-1-1,1 0 0,-2-1 1,0 0-1,-1 0 0,4-23 0,-2-5 376,-2 0-1,-1-48 1,-3 86-295,0 0 0,-1 0 0,1 0 0,-1 1 0,0-1 1,-1 0-1,1 1 0,-1-1 0,0 1 0,0-1 0,0 1 0,-1 0 1,-4-7-1,7 10-70,-1 1-1,1-1 1,0 1 0,-1-1 0,1 1 0,-1 0-1,1-1 1,0 1 0,-1-1 0,1 1 0,-1 0-1,1 0 1,-1-1 0,1 1 0,-1 0 0,1 0-1,-1-1 1,0 1 0,1 0 0,-1 0 0,1 0-1,-1 0 1,1 0 0,-1 0 0,0 0 0,1 0-1,-1 0 1,1 0 0,-2 0 0,-7 15 114,1 33-584,7-40 490,-1 7-57,1 0-1,1 0 0,0 0 1,1 0-1,1 0 0,0 0 1,1-1-1,0 1 0,1-1 1,1 1-1,1-1 0,0-1 1,10 19-1,-10-22-36,1-1 0,0 0 0,0 0 0,0 0 0,1-1 0,1 0 0,-1-1 0,1 0-1,0 0 1,1-1 0,0 0 0,0-1 0,0 0 0,1 0 0,-1-1 0,1-1 0,0 0 0,13 2 0,-3-2 7,-1-1 0,0-1-1,41-4 1,-50 2 32,-1 0-1,1-1 0,-1 0 0,0-1 1,0 0-1,0-1 0,0 0 0,-1-1 0,13-8 1,-16 8-29,0 0 0,-1 0 0,1-1 0,-1 1 0,-1-1 0,1-1 0,-1 1 0,0-1 0,-1 1 0,1-1 0,-1 0 0,-1-1 0,4-10 0,-1-7 215,0 1-1,2-46 1,-6 58 45,-1-1 0,0 1 1,-1-1-1,0 0 0,-1 1 0,0 0 1,-1-1-1,0 1 0,-1 0 0,-6-13 1,8 21 0,0 0 1,0 0-1,-1 0 1,1 1 0,-1-1-1,-5-5 1,8 9-214,0 0 1,0 0 0,-1 0-1,1 0 1,0 0-1,0-1 1,0 1-1,0 0 1,-1 0-1,1 0 1,0 0 0,0 0-1,-1 0 1,1 0-1,0 0 1,0 0-1,0 0 1,-1 0-1,1 0 1,0 0-1,0 0 1,-1 0 0,1 0-1,0 0 1,0 0-1,-1 0 1,1 0-1,0 0 1,0 0-1,0 0 1,-1 0-1,1 0 1,0 1 0,0-1-1,0 0 1,0 0-1,-1 0 1,1 0-1,0 0 1,0 1-1,0-1 1,-4 21 62,-12 286 144,0-104-50,15 314 1,2-464-93,-2 1 0,-3-1 1,-18 96-1,21-144-70,0-1 0,0 1 0,-1-1 0,1 1 1,-1-1-1,0 0 0,0 1 0,-1-1 0,1 0 0,-1-1 0,0 1 1,0 0-1,0-1 0,-1 1 0,1-1 0,-1 0 0,-4 3 0,2-3 3,1-1 0,-1 0-1,1 0 1,-1 0-1,1-1 1,-1 1 0,0-1-1,0-1 1,0 1-1,0-1 1,0 0-1,-6-1 1,-4-1 2,1-1 1,0-1-1,-1 0 0,2-1 0,-1 0 1,1-1-1,-1-1 0,2-1 1,-19-11-1,25 14-28,0-1 0,1 0 0,-1 0 0,1 0 0,1-1 0,-1 0 0,1 0 0,0 0 0,0-1 0,1 1 0,0-1 0,1 0 0,-4-12 0,3 7-42,2-1 0,-1 1 0,2-1 0,0 0-1,1 1 1,0-1 0,1 0 0,3-17 0,4-11-217,1 1 0,2 1 1,2 0-1,35-75 0,-22 66 12,3 1 0,1 1 0,3 1-1,1 2 1,3 2 0,72-67 0,-82 87 67,1 1 0,1 1-1,1 1 1,61-27 0,-67 36 39,0 1 0,1 2 0,0 0 0,1 2 0,-1 0 0,1 2 0,33 0 0,-48 3 106,0 0 1,1 0-1,-1 1 1,0 1-1,0 0 1,1 1-1,-2 0 0,1 0 1,0 1-1,-1 1 1,1-1-1,-1 2 0,-1-1 1,1 2-1,-1-1 1,0 1-1,0 1 0,-1-1 1,0 1-1,0 1 1,-1 0-1,0 0 0,-1 0 1,0 1-1,8 16 1,11 32 979,-18-17 3648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3.37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141 175 124,'2'-30'1498,"1"1"-1,2 0 1,9-58 7509,-15 87-8987,0 0 1,1 0-1,-1 1 0,0-1 0,0 0 1,1 0-1,-1 1 0,0-1 1,0 1-1,1-1 0,-1 0 0,0 1 1,1-1-1,-1 1 0,0-1 1,1 1-1,-1 0 0,1-1 0,-1 1 1,0 0-1,-15 25 252,0 1-1,-13 34 1,13-28-244,2-4-16,2 1 0,1 0 0,-12 54-1,18-63 18,2 0 0,1 0 0,0 0 0,2 0 0,0 0 0,5 32 0,-4-47-8,0 1 1,1-1 0,0 1 0,0-1-1,0 0 1,1 0 0,0 0 0,0 0-1,1-1 1,-1 1 0,9 8 0,-9-11-40,0 0 1,1 0 0,-1-1 0,1 1-1,-1-1 1,1 0 0,0 0 0,0 0-1,0-1 1,0 1 0,1-1 0,-1 0-1,0 0 1,0-1 0,1 1 0,-1-1-1,0 0 1,1 0 0,-1 0 0,5-1-1,10-2-34,0 0 0,1-2 0,-2 0 0,1-1 0,-1-1-1,34-17 1,-39 16 68,-1 0-1,0 0 1,-1-1 0,1-1-1,-2 0 1,0 0 0,0-1-1,-1 0 1,0-1-1,9-16 1,-4 3-16,-1-1 0,-1 0 1,-2-1-1,0-1 0,-2 1 0,-1-1 0,4-37 0,-7 27 524,-1-46-1,-15 118 254,9-10-790,2 0 0,1 0-1,0 0 1,2-1 0,1 1 0,1 0 0,0-1-1,2 1 1,1-1 0,1-1 0,1 0 0,20 37 0,-16-37 5,2 0 1,0-1 0,2 0-1,0-2 1,26 24 0,-36-37-4,1 0-1,-1-1 1,1 0 0,0 0-1,1-1 1,-1 0 0,1 0-1,0-1 1,-1 0 0,1-1-1,1 1 1,-1-2 0,0 0-1,0 0 1,1 0 0,-1-1-1,0-1 1,14-1 0,-14 0 4,-1 0 1,0-1-1,0 0 1,0-1 0,-1 1-1,1-1 1,-1-1-1,0 1 1,0-1-1,0-1 1,-1 1-1,1-1 1,-1 0 0,-1-1-1,1 1 1,-1-1-1,0 0 1,-1 0-1,0-1 1,0 1-1,4-11 1,0-4 22,0-1 0,-2 0 1,0 0-1,-1 0 0,-2-1 0,2-29 0,-4 36-15,-1 0 0,0 1-1,-1-1 1,-1 0 0,0 1-1,-1-1 1,-1 1 0,-1 0 0,0 0-1,-1 0 1,-1 1 0,-14-25-1,18 37-198,0 0-1,-1 0 1,1 0-1,-1 1 0,1-1 1,-1 1-1,0 0 1,0 0-1,0 0 0,0 0 1,-1 1-1,1 0 0,0 0 1,-1 0-1,1 0 1,0 1-1,-1-1 0,-8 2 1,2 36-6640,15-31 6356,0 1 0,0-1 0,1 1 1,0-1-1,0-1 0,0 1 0,12 8 0,9 7-943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2.9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125 222 456,'-125'-3'8436,"130"0"-8234,79-30-385,54-14-1,-37 11 287,124-34-197,-123 41-810,-99 28 677,-22 16-459,-144 83-3513,117-78 2340,30-14 1070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4.28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200 398 444,'-3'-10'901,"0"0"0,0 0 0,-1 0-1,0 1 1,-1-1 0,0 1 0,-1 0 0,1 1 0,-2-1 0,1 1 0,-14-12-1,19 19-806,0 0 1,0 0-1,0 1 0,0-1 0,0 0 0,-1 1 0,1-1 0,0 1 0,-1-1 0,1 1 0,0 0 1,-1 0-1,1-1 0,0 1 0,-1 0 0,1 0 0,0 0 0,-1 0 0,1 1 0,-1-1 0,1 0 0,0 1 1,0-1-1,-1 1 0,1-1 0,0 1 0,0-1 0,-1 1 0,1 0 0,-2 1 0,-3 3 62,0-1 1,1 2-1,0-1 0,-6 7 0,9-10-119,-4 6 21,0 1 1,0 0-1,1 0 1,0 0-1,0 0 0,1 1 1,1 0-1,0 0 1,0 0-1,0 0 1,2 1-1,-1-1 1,1 1-1,1 19 1,2-4 19,0-1-1,2 1 1,1-1 0,1-1 0,11 30 0,-13-44-67,0 1-1,1-1 1,0 0 0,1 0-1,0 0 1,1-1 0,0 0-1,0 0 1,1-1 0,15 14-1,-16-17-25,0 0 0,0 0 0,0-1 0,1 0 0,-1 0 0,1-1 0,0 0 0,0 0 0,0-1 0,0 0 0,1-1 0,-1 1 0,1-2 0,-1 1 0,9-1 0,-6-1 5,0-1 0,0 0-1,0-1 1,-1 0 0,1 0-1,-1-1 1,0 0 0,0-1-1,0 0 1,-1-1 0,0 0-1,0-1 1,0 1 0,-1-2 0,0 1-1,0-1 1,11-15 0,-3 0-4,-1 0 1,-1 0 0,-1-1 0,-2-1 0,0 0-1,7-28 1,-12 30 10,-1 1-1,-1-1 1,-1 0-1,-2-1 1,0 1-1,-1 0 1,-1-1-1,-1 1 1,-2 0-1,0 0 0,-1 1 1,-1-1-1,-2 1 1,-14-33-1,17 47 25,-1 0-1,0 0 1,0 0-1,0 1 1,-1 0-1,0 0 1,-1 0-1,0 1 1,0 0-1,0 1 1,0 0-1,-1 0 1,0 0-1,0 2 1,0-1-1,-1 1 1,1 0-1,-13-1 1,14 2-48,0 0 0,0 1 1,0 1-1,0 0 0,-1 0 0,1 0 0,0 1 1,0 0-1,0 1 0,0 0 0,0 0 0,0 0 1,0 1-1,1 0 0,-1 1 0,1 0 0,0 0 1,0 1-1,0-1 0,1 2 0,-12 10 0,14-9 19,0-1 0,1 0-1,0 1 1,0 0 0,0 0-1,1 0 1,0 0 0,1 0-1,0 0 1,0 0 0,0 1-1,1-1 1,0 12 0,2-9 23,-1 1 0,1 0 0,1-1 0,0 0 0,1 1-1,0-1 1,0 0 0,1-1 0,0 1 0,1-1 0,0 0 0,0 0 0,1-1 0,0 0 0,1 0 0,13 11 0,-7-9-108,0 0-1,1 0 1,0-1 0,1-1-1,-1-1 1,2 0-1,-1-1 1,1 0 0,32 5-1,-20-6-162,1-2-1,0 0 0,0-2 0,48-5 1,-67 3 212,0-1 0,1 0 0,-1 0 0,-1-1 0,1-1 0,0 0-1,-1 0 1,1-1 0,-1 0 0,-1-1 0,1 0 0,-1-1 0,0 0 0,0 0 0,12-14 0,-12 8 130,0 0 0,-1-1 1,-1 0-1,0 0 0,-1-1 0,0 0 0,-1 0 0,5-29 0,-4 8 195,-1 0-1,-1-59 0,-7 79 332,-3 23-683,-4 26-298,9-17 390,0 0-1,1 1 0,1-1 1,0 0-1,5 23 1,-5-34-74,0 0 0,1 1 0,0-1 1,0 0-1,0 0 0,0 0 0,1 0 1,0-1-1,0 1 0,0-1 0,0 0 1,1 1-1,-1-1 0,1-1 0,0 1 1,1-1-1,-1 1 0,1-1 0,-1 0 1,7 2-1,-2-2 44,0 0 0,0 0 0,0-1 0,1-1 0,-1 1 0,1-2 0,-1 1 0,1-1 0,-1-1 0,1 1 0,-1-2 0,1 1 1,-1-1-1,0-1 0,0 0 0,0 0 0,0-1 0,0 0 0,-1 0 0,0-1 0,0 0 0,0-1 0,0 0 0,-1 0 0,0 0 0,0-1 0,-1 0 0,0 0 0,0-1 0,0 0 0,-1 0 0,0 0 0,-1 0 1,4-12-1,-3 7 122,0 4 51,-1 0 0,0 0-1,-1-1 1,0 0 0,-1 0 0,0 1 0,0-1 0,-1-1 0,0 1 0,-1 0 0,-1-10 0,1 19-123,0 0 1,0 0-1,0 0 0,0 1 1,-1-1-1,1 0 1,0 0-1,-1 0 1,1 1-1,0-1 0,-1 0 1,1 0-1,-1 1 1,1-1-1,-1 0 1,0 1-1,1-1 0,-1 1 1,1-1-1,-1 0 1,0 1-1,0 0 0,1-1 1,-1 1-1,0-1 1,-1 1-1,0-1-13,0 1 0,1 0 0,-1 0 0,0 0 0,0 1 0,1-1 0,-1 0 0,0 1 0,1-1 0,-1 1 0,1 0 0,-3 1 0,-3 1-27,0 1-1,1 1 0,-1-1 0,-7 9 0,2-1 48,2 1 0,0 0 0,0 1-1,1 0 1,1 0 0,0 1 0,1 0-1,1 0 1,0 1 0,1-1 0,1 1-1,-5 32 1,6-15 12,1 1 0,1 0 0,2 0 0,1 0-1,9 42 1,-9-62-78,2-1 0,0 1 1,0-1-1,1 0 0,1 0 0,0-1 0,0 1 0,12 14 0,-12-19-99,0-1 0,0 1-1,1-2 1,-1 1 0,1-1 0,1 0 0,-1 0-1,1-1 1,0 0 0,1 0 0,-1-1 0,18 6-1,-21-9-236,0 0-1,0-1 1,0 1-1,0-1 1,0 0-1,0-1 1,0 1-1,0-1 0,-1 0 1,1 0-1,0 0 1,0-1-1,-1 0 1,1 0-1,6-3 1,-4 0-612,1 1 0,-1-1 0,0 0 0,0 0 1,-1-1-1,1 0 0,9-13 0,-6 3-670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4.70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198 72 132,'-2'-11'1220,"-1"0"-1,-29-39 8979,30 93-9714,1-22-72,-4 66 548,-15 148 199,-88 341 1630,99-531-2561,-6 71 1,15-14-1909,35-173-13762,-31 55 13962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5.46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64 283 116,'-8'-7'991,"0"-1"0,1 0 0,-1 0-1,-11-17 1,17 21-685,0 1 1,1-1-1,-1 1 0,1-1 0,0 1 0,0-1 0,0 0 0,0 1 1,0-1-1,1 0 0,0 0 0,0 0 0,0 0 0,0 1 0,1-1 1,-1 0-1,1 0 0,1-4 0,0 3-193,1 0 0,-1-1-1,1 1 1,0 0 0,0 0 0,0 0 0,1 1-1,0-1 1,0 1 0,0 0 0,0 0 0,1 0-1,-1 1 1,1-1 0,0 1 0,0 0 0,0 1-1,6-3 1,13-4-101,-1 2 0,1 0 0,27-3 0,14-5 15,-46 10-94,1 0 0,-1 1 0,1 0 1,0 2-1,-1 0 0,1 2 0,0 0 1,34 5-1,-51-5 75,-1 1 1,1 0-1,0 0 1,-1 0-1,1 0 1,-1 0-1,1 1 1,-1-1-1,1 1 1,-1-1-1,0 1 1,0 0 0,0 0-1,0 0 1,0 0-1,0 1 1,-1-1-1,1 0 1,-1 1-1,1-1 1,-1 1-1,0-1 1,0 1-1,0 0 1,0-1-1,-1 1 1,1 0-1,-1 0 1,1 0-1,-1-1 1,0 1-1,0 0 1,-1 0-1,0 3 1,0 8 62,-1-1 1,-1 0 0,0 1-1,-1-1 1,0 0 0,-9 16-1,6-16-15,0-1 0,-1 0 1,-1-1-1,1 0 0,-2 0 0,0-1 0,0 0 0,-1 0 0,0-1 0,-1-1 0,1 0 0,-2-1 1,-25 12-1,22-12-15,-1-2 0,0 1 0,-1-2 0,1 0 0,-1-1 1,-23 0-1,36-2-13,-51 1 1848,64-8-1690,8-6-100,9-7-82,32-19 0,-50 34 19,0 0-1,1 1 1,0-1-1,-1 2 1,1-1 0,0 1-1,0 0 1,1 0-1,12 0 1,-17 2-45,-1 1 0,1 0 1,-1-1-1,1 1 0,-1 1 1,1-1-1,-1 0 0,0 1 0,1 0 1,-1 0-1,0 0 0,0 0 1,0 0-1,-1 0 0,1 1 0,0-1 1,-1 1-1,0 0 0,1 0 0,-1 0 1,-1 0-1,1 0 0,0 1 1,2 5-1,4 11 74,-1 1 0,0 0 0,3 23 0,-3-15 20,2 3-4,1-1 1,2 0 0,0-1-1,22 37 1,-22-48-20,1 0 0,0-1 0,1 0-1,1-1 1,0-1 0,35 28 0,-35-33-25,0-1 0,1 0 1,0-1-1,0 0 0,1-2 1,0 0-1,1-1 0,19 4 0,-24-7 10,1-1 0,0 0-1,-1-2 1,1 1-1,0-2 1,-1 0-1,1 0 1,0-1 0,-1-1-1,1 0 1,17-8-1,-18 7-62,0-2 0,0 0 0,-1-1 0,0 0 0,0 0 0,-1-1 0,0-1 0,0 0 0,-1-1 0,0 0 1,0 0-1,-1-1 0,-1 0 0,12-21 0,-18 30 8,-1 0 0,0 0 0,0 0 0,0-1 0,-1 1 1,1 0-1,0 0 0,-1 0 0,1-1 0,-1 1 0,0 0 1,0-1-1,0 1 0,0 0 0,0-1 0,0 1 0,-1 0 1,1-1-1,-1 1 0,0 0 0,1 0 0,-1 0 1,0-1-1,0 1 0,-2-2 0,0 0-158,-1 0-1,1 0 1,-1 1 0,0-1-1,0 1 1,0 0 0,-1 0-1,1 1 1,-1-1 0,-5-2-1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6.7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195 131 176,'0'-1'1818,"1"1"-1669,5-6 1341,-5 6-1341,0-1 0,-1 0 0,0 0 0,1 1 0,-1-1 0,1 0 0,-1 0 0,0 0 0,0 0 0,1 1 0,-1-1 0,0 0 0,0 0 0,0 0 0,0 0 0,0 0 0,0 0 0,0 1 0,0-1 0,-1 0 0,1 0 0,0 0 0,0 0 0,-1 0 0,1 1 0,-1-2 0,-2-6 15,0 1-1,0 1 1,0-1 0,-1 0-1,0 1 1,0-1 0,-6-5-1,9 11-145,0-1-1,-1 0 0,1 1 0,-1-1 0,1 1 0,-1 0 0,1-1 0,-1 1 0,0 0 0,0 0 0,0 0 1,0 0-1,1 1 0,-1-1 0,0 0 0,-1 1 0,1-1 0,0 1 0,0 0 0,0 0 0,0 0 1,0 0-1,0 0 0,0 0 0,0 0 0,0 1 0,0-1 0,0 1 0,0-1 0,0 1 0,0 0 0,-3 1 1,-6 5 15,0 0 0,0 1 0,1 0 1,0 0-1,1 1 0,-9 10 0,15-15-33,0-1-1,1 1 0,-1-1 0,1 1 1,0 0-1,0 0 0,0 0 0,1 0 1,-1 0-1,1 0 0,0 0 1,1 0-1,-1 1 0,0-1 0,1 0 1,0 1-1,0-1 0,1 0 0,-1 1 1,1-1-1,1 6 0,0-6-6,-1 0-1,1 0 1,0 0-1,0 0 1,0-1-1,0 1 0,1-1 1,-1 1-1,1-1 1,0 0-1,0 0 1,0 0-1,0 0 1,1-1-1,-1 1 1,6 2-1,-3-3-17,0 1 1,0-1-1,0 0 0,1 0 0,-1-1 1,1 0-1,-1 0 0,1 0 1,-1-1-1,8 0 0,-5-1 15,-1 0 0,1 0 0,0-1 0,-1 1 0,1-2 0,-1 0 0,1 0 0,-1 0 0,0-1 0,0 0 0,-1-1 0,1 1 0,-1-1 0,0-1 0,0 0 0,6-7 0,-10 9 16,0-1 0,-1 1-1,0-1 1,0 0 0,0 1-1,-1-1 1,1 0 0,-1 0 0,0 0-1,-1 0 1,1 0 0,-1 0-1,0-1 1,0 1 0,0 0 0,-1 0-1,-2-7 1,1 0-8,-1 1 0,-1 0 0,0-1 0,0 2-1,-1-1 1,-12-18 0,17 29-1,0-1-1,-1 1 1,1-1-1,-1 1 1,1 0-1,0-1 1,-1 1 0,1 0-1,-1-1 1,1 1-1,-1 0 1,1 0-1,-1 0 1,1-1-1,-1 1 1,1 0 0,-1 0-1,0 0 1,1 0-1,-1 0 1,1 0-1,-1 0 1,1 0-1,-1 0 1,1 0 0,-1 0-1,0 1 1,-20 8-85,-16 22-142,34-29 183,1 0 38,-7 5-497,1 1 1,0 0-1,1 1 1,-11 13-1,17-20 354,-1 1 0,1-1 0,0 0-1,0 1 1,0-1 0,0 1 0,0-1 0,0 1 0,1-1-1,-1 1 1,1-1 0,0 1 0,-1 0 0,1-1 0,0 1-1,1 0 1,-1-1 0,0 1 0,1 0 0,0-1 0,-1 1-1,1-1 1,0 1 0,0-1 0,1 0 0,1 4 0,8 8-551,-1-3-164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17.24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213 170 612,'0'0'2371,"-13"-24"827,10 4-2343,1 5 43,-1-1 0,0 0 0,-7-18 0,5 23-11,-5-15 479,10 25-1352,0 1 1,0-1 0,0 1 0,0 0-1,0-1 1,-1 1 0,1 0 0,0-1 0,0 1-1,0 0 1,0 0 0,-1-1 0,1 1-1,0 0 1,0 0 0,-1-1 0,1 1 0,0 0-1,0 0 1,-1-1 0,1 1 0,0 0 0,-1 0-1,1 0 1,0 0 0,-1 0 0,1 0-1,0-1 1,-1 1 0,1 0 0,-1 0 0,1 0-1,0 0 1,-1 0 0,1 0 0,0 0-1,-1 0 1,1 1 0,0-1 0,-1 0 0,1 0-1,0 0 1,-1 0 0,0 1 0,-14 2-113,2 4 52,1 0 1,0 1-1,0 0 0,1 1 1,0 1-1,1-1 0,-14 18 1,20-22 47,0 0-1,1 1 1,0-1 0,0 1 0,1 0-1,0 0 1,0 0 0,0 0-1,0 0 1,1 0 0,0 0 0,0 1-1,1-1 1,0 0 0,0 1 0,1-1-1,-1 0 1,4 12 0,-3-13-36,1 0-1,0 0 1,0 0 0,0 0 0,1 0-1,-1-1 1,1 0 0,0 1 0,0-1-1,1 0 1,0 0 0,-1-1 0,1 1-1,0-1 1,1 0 0,-1 0 0,0 0 0,1 0-1,0-1 1,-1 0 0,1 0 0,0 0-1,0 0 1,0-1 0,1 0 0,-1 0-1,0 0 1,0-1 0,1 0 0,5 0-1,-4 0-31,1-1 0,0 1 0,0-1 0,0-1 1,-1 1-1,1-1 0,-1-1 0,1 1 0,-1-1 0,0 0 0,0-1 0,0 0 0,-1 0 0,1-1 0,-1 1 0,0-1 0,0-1 0,-1 1 0,10-12 0,-13 13 76,0 0 1,0 0-1,0 0 0,-1 0 1,0 0-1,0 0 0,0-1 1,0 1-1,0 0 0,-1-1 0,0 1 1,0-1-1,0 1 0,-1 0 1,1-1-1,-1 1 0,0 0 1,0-1-1,0 1 0,-1 0 1,0 0-1,0 0 0,0 0 1,0 0-1,0 1 0,-1-1 0,1 1 1,-1-1-1,-5-3 0,4 2-51,-1 0 0,0 0 0,0 1 0,0 0 0,-1 0 0,1 0 0,-1 1 0,0 0 0,0 0 0,0 0 0,0 1 0,0 0 0,-1 0 0,1 1 0,-1-1 0,0 1 0,1 1 0,-11-1 0,15 2-115,1-1 0,0 0 0,-1 0 1,1 1-1,0-1 0,0 1 0,0 0 0,0-1 1,-1 1-1,1 0 0,0-1 0,0 1 0,0 0 1,0 0-1,0 0 0,1 0 0,-1 0 0,0 0 0,0 0 1,1 0-1,-1 0 0,0 1 0,1-1 0,-1 0 1,1 0-1,0 1 0,-1-1 0,1 0 0,0 0 1,0 1-1,0-1 0,0 0 0,0 1 0,0-1 0,0 0 1,0 1-1,1-1 0,-1 0 0,0 0 0,1 1 1,-1-1-1,1 0 0,-1 0 0,1 0 0,0 1 0,-1-1 1,1 0-1,0 0 0,2 1 0,7 6-1410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39.8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544 218 192,'-19'-26'6485,"2"-23"-2777,14 39-3351,1 1 0,-1 0 0,-1 0 0,-7-14 0,8 17-183,0 1 0,-1-1-1,0 1 1,0-1-1,0 1 1,-1 1 0,0-1-1,0 0 1,0 1-1,-9-6 1,-1 0 187,14 9-326,0 0 0,0 0 0,-1 0 1,1 0-1,0 1 0,-1-1 1,1 0-1,-1 1 0,1-1 1,-1 1-1,1-1 0,-1 1 0,1 0 1,-4-1-1,-4 0 8,0 1 1,0 0-1,0 0 1,0 1-1,0 0 0,0 0 1,0 1-1,1 0 0,-1 1 1,0 0-1,1 0 1,0 1-1,0 0 0,-14 9 1,9-4-85,1 1 0,0 1 0,0 0 0,1 0 1,1 1-1,0 1 0,-13 20 0,14-20 59,-64 112 22,64-106-45,1 0 0,0 1 0,2 0 0,0 0-1,-2 23 1,1 5 47,2 1-1,2-1 0,3 1 0,1 0 0,3-1 0,2 0 0,2 0 0,2 0 1,21 61-1,-28-100-31,1 0-1,-1 0 1,2-1 0,-1 1 0,1-1 0,0 0-1,1 0 1,0-1 0,0 0 0,1 0 0,0 0-1,0-1 1,1 0 0,11 8 0,-7-9 2,-1 1 1,1-1-1,0-1 1,1 0-1,-1-1 1,0 0-1,1-1 0,0 0 1,0-1-1,15-1 1,1-2 37,0 0 0,0-3-1,0 0 1,0-2 0,-1 0 0,0-3 0,-1 0 0,0-1 0,0-2 0,-2-1-1,1-1 1,-2-1 0,0-1 0,29-27 0,-51 42-53,0 0-1,0 0 1,0-1-1,-1 1 1,1 0 0,-1-1-1,1 1 1,-1-1 0,0 0-1,0 1 1,0-1 0,-1 0-1,1 0 1,0 1 0,-1-1-1,0 0 1,0 0 0,0 0-1,0 0 1,0 1-1,-1-1 1,1 0 0,-1 0-1,1 1 1,-1-1 0,0 0-1,0 1 1,-1-1 0,1 1-1,0-1 1,-1 1 0,-2-3-1,3 2-33,-4-3 119,2 0-877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1.0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235 239 944,'-1'-3'336,"0"-1"0,-1 1 0,1 0 0,-1 0 0,1 0 0,-1 0 0,0 1 0,0-1 1,-1 0-1,1 1 0,0-1 0,-1 1 0,1 0 0,-1 0 0,0 0 0,0 0 0,0 0 0,0 1 0,0-1 0,0 1 0,0 0 0,-1 0 0,1 0 0,0 0 0,-1 1 0,1-1 0,0 1 0,-1 0 1,1 0-1,-1 0 0,1 0 0,0 1 0,-1-1 0,-3 2 0,6 0-321,-1 0 0,1 0 0,0 0 0,0 0 0,0 0 0,0 0 0,0 0 0,0 0 0,0 0 0,1 1 0,-1-1 0,1 3 0,-1 0-8,-6 18 124,-9 27 522,-14 82 0,28-116-540,0 0 1,1 0-1,1 0 1,0 0-1,2 0 0,-1 0 1,2 0-1,0 0 0,8 22 1,-7-32-81,-1-1 0,1 0 0,0 0 0,0 0 0,0 0 1,1-1-1,0 0 0,0 0 0,0 0 0,0 0 0,10 4 0,-1 1-3,-8-6-51,0 1 0,1-2-1,-1 1 1,1-1 0,0 0-1,0 0 1,0-1 0,0 1 0,0-2-1,0 1 1,0-1 0,0 0-1,0 0 1,10-3 0,-6 2 71,0-2 1,0 1-1,-1-1 1,1-1-1,-1 0 1,1 0-1,-1-1 1,11-8-1,-12 7-29,-1-1-1,1 0 0,-2-1 0,1 1 0,-1-1 1,0-1-1,-1 0 0,1 0 0,-2 0 0,0 0 0,8-19 1,-8 13-19,-1 1 1,0-1 0,-1 0 0,0 0 0,-2-1-1,1 1 1,-3-29 0,0 25-4,-2 0-1,0 0 1,-1 0-1,-1 0 1,0 1-1,-2 0 1,0 0-1,-1 0 1,0 1-1,-2 0 1,0 1-1,-1 0 1,-21-24-1,20 28-2,-1 1-1,-1 0 0,0 0 1,0 2-1,-1 0 0,0 0 1,0 1-1,-1 1 0,0 1 0,-1 0 1,1 1-1,-1 1 0,0 1 1,0 0-1,0 1 0,-28 0 0,40 2 2,1 0-1,0 1 0,-1-1 0,1 1 0,0 0 0,0 0 0,0 0 0,0 1 0,0-1 0,0 1 0,0 0 0,0 0 0,1 1 0,-1-1 1,-4 5-1,6-4-1,0 0-1,0 0 1,0 0 0,0 0 0,1 1 0,-1-1 0,1 1 0,0-1 0,0 1 0,0-1-1,0 1 1,0 0 0,1 0 0,0-1 0,0 1 0,0 0 0,1 5 0,1 7-21,0 0 0,1 0 0,1 0 0,1-1 0,0 0 0,1 0 0,0 0 0,2 0 0,-1-1-1,2 0 1,0-1 0,19 22 0,-21-27-2,0-1 0,0 0-1,1 0 1,0-1 0,0 0-1,1 0 1,0-1 0,0 0 0,0-1-1,0 0 1,1 0 0,0-1-1,-1 0 1,1-1 0,0 0-1,1 0 1,-1-1 0,0-1-1,0 0 1,1 0 0,14-3-1,-10 1 27,-1-1 0,0 0 0,0-2-1,0 1 1,0-2 0,-1 0 0,0 0-1,0-2 1,-1 1 0,0-1 0,0-1 0,-1 0-1,16-16 1,69-94 175,-95 117-185,0 0 0,1 1 0,-1-1 0,1 0 0,0 0 0,-1 1 0,1-1 0,0 1 0,0-1 0,0 1 0,0 0 0,0 0 0,0-1 0,1 2 0,-1-1-1,0 0 1,0 0 0,1 1 0,-1-1 0,1 1 0,-1 0 0,0 0 0,1 0 0,2 0 0,-1 1-2,0 1-1,-1-1 1,1 1 0,-1 0 0,1 0-1,-1 0 1,0 0 0,0 1-1,0-1 1,0 1 0,0 0 0,0-1-1,4 8 1,2 1 78,-1 0-1,0 1 1,-1 0-1,0 1 1,-1 0-1,0 0 1,-1 0-1,0 0 1,-1 1-1,-1 0 1,0 0-1,-1 0 1,-1 0-1,0 0 1,-1 21-1,-27 116 430,27-148-602,-9 33 962,9-33 222,7-23-478,1-7-496,55-160 8,-52 160-205,1 1 0,1 0 0,1 1 0,33-43 0,-37 57 44,1 0 1,1 0-1,-1 1 0,2 0 0,-1 1 1,1 1-1,1 0 0,21-9 1,-32 16 35,0 0 0,0 0 0,-1 1 0,1-1 0,0 1 1,0 0-1,0-1 0,0 1 0,0 1 0,-1-1 0,1 0 0,0 1 1,0-1-1,0 1 0,-1 0 0,1 0 0,0 0 0,-1 0 0,1 0 1,0 1-1,-1-1 0,0 1 0,1 0 0,-1 0 0,0-1 0,0 1 1,0 1-1,0-1 0,2 3 0,5 7 37,0 1 0,-1 0 1,13 27-1,-18-36-5,10 26 72,0 0 1,-2 1-1,-2 0 0,0 1 0,-2 0 1,4 45-1,-12-61-22,1-1 1,-2 1-1,0-1 1,-8 28-1,3-8 167,6-32-165,13-10-3328,0-1 5,0-1 0,-1 1 0,17-19 0,-21 18 903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1.7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558 659 572,'-24'-71'6769,"16"43"-5532,-2 0-1,-1 0 1,-24-42 0,30 61-1001,-1 1-1,0 0 1,0 0 0,0 1 0,-1 0 0,0 0 0,-1 1-1,0-1 1,0 2 0,-9-6 0,11 8-150,1 0 0,-1 1 0,0 0 0,-1 0 0,1 0 0,0 1 1,0 0-1,-1 0 0,1 1 0,-1-1 0,1 1 0,0 1 0,-1-1 0,1 1 0,0 0 0,-13 4 1,5 0-62,0 0 0,0 1 1,0 0-1,1 1 1,0 1-1,0 0 1,1 1-1,0 0 1,0 1-1,1 0 1,1 0-1,-1 2 1,2-1-1,0 1 1,0 1-1,-11 20 1,7-9-15,2 1 0,-12 31 0,20-47-16,1-1 1,0 1-1,1-1 1,0 1 0,0 0-1,0-1 1,1 1-1,1 0 1,0-1-1,3 18 1,1-8-10,0 1 0,2-1-1,9 20 1,-12-30 0,0-1-1,1 0 0,0-1 0,0 1 0,0-1 0,1 0 1,0 0-1,0-1 0,13 10 0,-2-4 8,0 0-1,1-1 1,25 10 0,-35-18 8,0 1 1,0-1-1,0-1 0,1 1 1,-1-2-1,0 1 1,1-1-1,-1 0 0,1-1 1,15-2-1,-11 0 1,0-1-1,0 0 1,-1 0 0,0-1-1,0-1 1,0 0-1,0 0 1,-1-2 0,19-14-1,-16 9 4,-1-1-1,0 1 1,-1-2 0,0 0-1,-2-1 1,12-19 0,-2-8 4,-1-1 0,-2 0 0,-2-1 1,15-80-1,3-111-67,-13 71 26,-16 101 223,-4 63-12,-17 21 108,-4 22-104,-27 78 1,42-99-138,0 0-1,1 1 1,2 0 0,0 0 0,1 0 0,1 22 0,6 21 113,3 0-1,2-1 1,3 0-1,30 87 0,-35-129-127,0 0 0,1-1 0,1 0-1,1-1 1,1 0 0,20 25 0,-28-40-32,1 0 0,0 0 0,0-1 1,0 1-1,0-1 0,1 0 0,0 0 1,0-1-1,0 0 0,0 0 0,8 2 1,-9-3-4,0-1 1,0-1-1,1 1 1,-1-1-1,0 0 1,0 0-1,0 0 1,0-1-1,1 0 1,-1 0-1,0 0 1,0-1 0,-1 1-1,1-1 1,0 0-1,7-5 1,-1 1-53,-1 0 0,1-1 0,-2 0 0,1 0 0,-1-1 0,0-1 1,0 1-1,-1-1 0,-1-1 0,11-15 0,-18 23-80,1 0 0,0 0 0,-1-1 0,0 1-1,0 0 1,1 0 0,-1 0 0,0-1 0,-1 1 0,1 0 0,0 0 0,-1 0 0,1 0 0,-1-1-1,0 1 1,0 0 0,1 0 0,-1 0 0,-1 0 0,0-2 0,0 2-780,-11-22-6230,6 9 2407,4 7 3267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2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 75 172,'9'-74'13815,"-9"74"-13761,-1 1-1,0-1 1,0 0-1,0 1 1,0-1-1,1 1 1,-1-1-1,0 1 1,1-1-1,-1 1 1,0 0-1,1-1 1,-1 1-1,0 0 1,1 0-1,-1-1 1,1 1-1,0 0 1,-1 0-1,1 0 1,0 0-1,-1-1 1,1 3-1,-8 24 336,7-20-272,-7 31 218,2 0-1,2 1 0,1 0 0,2 0 0,2 0 0,8 58 0,4-16-1835,-10-67-1112,3-52-8462,-2 14 9248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2.5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202 76 612,'-5'-3'359,"-1"-1"0,-1 1 0,1 0-1,0 1 1,-1 0 0,1 0 0,-1 0 0,0 0 0,1 1 0,-1 0 0,0 1-1,0 0 1,0 0 0,0 0 0,0 1 0,1 0 0,-1 0 0,0 1-1,0-1 1,1 2 0,0-1 0,-1 1 0,1 0 0,-9 5 0,14-6-241,-1 0-1,0 1 1,0-1 0,1 0 0,0 1 0,-1-1 0,1 1 0,0 0 0,0-1 0,0 1 0,0 4 0,-7 31 566,8-37-666,-2 14 15,0 0 0,1 0 0,1 1 1,1 16-1,-1-28-59,1-1 0,-1 1 1,1 0-1,0-1 0,0 1 1,0 0-1,0-1 0,1 0 1,-1 1-1,1-1 0,0 0 1,0 0-1,0 0 0,1 0 1,-1 0-1,1 0 0,-1-1 1,1 1-1,0-1 0,0 1 1,0-1-1,5 2 0,-3-2-17,0 0 1,1-1-1,-1 1 0,0-1 0,1-1 0,-1 1 0,1-1 0,-1 0 0,1 0 0,-1 0 1,1-1-1,-1 0 0,1 0 0,-1 0 0,0-1 0,0 0 0,1 0 0,-1 0 1,-1-1-1,1 1 0,0-1 0,-1 0 0,1-1 0,-1 1 0,0-1 0,0 0 0,0 0 1,0 0-1,-1 0 0,0-1 0,0 1 0,0-1 0,0 0 0,-1 0 0,0 0 0,0 0 1,0 0-1,-1 0 0,0-1 0,1 1 0,-2-1 0,1 1 0,-1-1 0,0 1 0,0-6 1,-2-2 74,0 0 0,0 0 0,-2 0 0,1 1 1,-2-1-1,-9-19 0,12 27-1,-1 0 0,1 0 0,-2 0 0,1 0 0,0 0 0,-1 1 0,0 0-1,0-1 1,0 1 0,-1 1 0,1-1 0,-1 1 0,0-1 0,0 1 0,0 1 0,-1-1 0,-5-1 0,9 3-81,0 0 1,0 1 0,0 0 0,0-1 0,0 1 0,0 0-1,0 0 1,0 0 0,0 0 0,-1 0 0,1 1 0,0-1-1,0 1 1,0-1 0,0 1 0,1 0 0,-1 0 0,0 0-1,0 0 1,0 0 0,1 0 0,-1 0 0,0 1 0,1-1-1,-1 0 1,1 1 0,-1 0 0,1-1 0,0 1-1,0 0 1,0-1 0,0 1 0,0 0 0,0 0 0,0 0-1,1 0 1,-1 0 0,1 0 0,-1 0 0,1 0 0,0 4-1,-1 1-377,0 1 0,1 0 0,0 0 0,0 0-1,1 0 1,0 0 0,0-1 0,1 1-1,0 0 1,4 8 0,-1-7-77,0-1 0,1-1 0,-1 1 0,11 9 0,-8-12-221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3.3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24 352,'-1'-2'287,"1"1"0,-1-1 1,0 1-1,1 0 0,-1 0 0,0-1 1,0 1-1,0 0 0,0 0 0,0 0 0,0 0 1,-1 0-1,1 0 0,0 0 0,0 0 0,-1 0 1,1 1-1,-1-1 0,1 0 0,0 1 0,-1-1 1,1 1-1,-1 0 0,1-1 0,-1 1 1,-2 0-1,2 0 10,-16 11 197,14-4-378,-1 1 0,2 0 0,-1-1 0,1 1 0,0 1 0,0-1 0,1 0 0,0 1-1,1-1 1,-1 13 0,0 15 486,5 43 1,-3-71-535,13 148 1089,3 76 505,-17-185-1459,0-23-137,0-1 0,5 31 0,-4-53-249,0 0 0,0-1 0,0 1 0,0-1 0,0 1-1,0 0 1,0-1 0,0 1 0,0-1 0,0 1 0,0 0 0,1-1 0,-1 1 0,0-1 0,0 1 0,1-1-1,-1 1 1,1-1 0,-1 1 0,0-1 0,1 1 0,-1-1 0,1 0 0,-1 1 0,1-1 0,0 1 0,8-11-2641,6-29 236,-14 36 2041,5-10-765,-2 1-628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2.8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67 116,'0'-3'438,"1"0"1,-1 0-1,0-1 0,0 1 0,-1 0 1,1 0-1,-1-1 0,1 1 1,-1 0-1,-2-4 0,-3-21 8995,4 43-8188,-1 22-1375,3 23 708,-3 149 807,-1 62-432,4-198-1036,0-65-161,1 0 0,0 0 0,0 0 0,1 0 0,0 0 0,1 0 0,3 9 0,-5-16 95,-1-1 0,0 1 1,0-1-1,0 0 1,0 1-1,1-1 0,-1 1 1,0-1-1,0 1 1,1-1-1,-1 0 0,0 1 1,1-1-1,-1 0 1,0 1-1,1-1 0,-1 0 1,0 1-1,1-1 1,-1 0-1,1 0 0,-1 1 1,1-1-1,-1 0 1,0 0-1,1 0 0,-1 0 1,1 0-1,-1 0 1,1 0-1,-1 0 0,1 0 1,-1 0-1,1 0 1,-1 0-1,1 0 1,-1 0-1,1 0 0,-1 0 1,1 0-1,-1-1 1,0 1-1,1 0 0,-1 0 1,1-1-1,-1 1 1,0 0-1,1 0 0,-1-1 1,1 1-1,-1-1 1,0 1-1,0 0 0,1-1 1,-1 1-1,1-1 1,14-23-5794,-12 15 4148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3.4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106 157 1452,'-63'-25'5499,"35"13"-2126,27 11-3159,1 1 0,-1 0 0,1-1 0,-1 1 0,1 0 0,-1 0 0,0-1 0,1 1 0,-1 0 0,1 0 0,-1 0 0,0 0 0,1 0 0,-1 0 0,1 0 0,-1 0 0,0 0 0,1 0 0,-1 0 0,0 0 0,1 0 0,-2 1 0,28-6-505,38 6 52,91-3 94,-118 0 84,18-1-300,0-2 0,57-14 0,-29 2-29,-80 16 652,-1 0 0,0 0 0,1 0 1,-1 0-1,0 0 0,1-1 0,-1 1 0,0-1 0,0 1 0,0-1 0,0 0 0,-1 0 0,1 0 1,0 0-1,-1 0 0,0 0 0,2-4 0,-2 5 75,-15-16 652,13 16-902,1 0 0,0 0 0,-1 0-1,1 0 1,-1 0 0,0 0 0,1 0 0,-1 1 0,0-1-1,1 0 1,-1 0 0,0 0 0,0 1 0,0-1-1,0 0 1,-1 0 0,1 1-51,1 0 0,-1 0 1,0 0-1,1 0 0,-1 0 0,1 0 0,-1 0 0,0 0 0,1 0 0,-1 0 1,1 0-1,-1 0 0,1 1 0,-1-1 0,1 0 0,-1 0 0,1 1 0,-1-1 1,1 0-1,-1 1 0,1-1 0,-1 1 0,-2 2-17,0 0 0,1 0 0,0 1 0,0-1 0,0 1 0,0-1 0,1 1 0,-2 4 0,-8 27-7,1 0 1,2 1-1,2 0 1,1 0 0,2 1-1,1-1 1,2 1-1,1 0 1,8 37 0,-8-65-165,1 0-1,1 0 1,-1 0 0,1 0 0,1 0 0,6 10 0,-9-17-272,2-54-15522,-6 39 13316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3.7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92 188 304,'-32'-27'2361,"20"18"-667,0-1-1,-15-17 1,25 40-159,6 12-1590,-3-21 48,3 5 37,0 0 0,0 1 0,1-1 0,0-1 0,8 10 1,-12-17-30,0-1 0,0 1 1,1-1-1,-1 1 1,0-1-1,1 1 1,-1-1-1,0 0 0,1 0 1,-1 0-1,0 0 1,1 0-1,-1 0 1,0 0-1,1 0 0,-1 0 1,0-1-1,1 1 1,-1 0-1,0-1 1,0 1-1,1-1 0,-1 0 1,0 1-1,0-1 1,2-2-1,3 0 50,0-1 0,0 0-1,0 0 1,7-8 0,-9 7-38,-1 0 1,1 0-1,-1 0 1,0 0 0,-1 0-1,1 0 1,-1-1-1,0 1 1,-1-1 0,1 0-1,-1 0 1,0 1 0,-1-1-1,1-8 1,-1 10-3,0 0 1,0-1-1,-1 1 0,1-1 1,-1 1-1,0 0 1,0-1-1,0 1 0,-1 0 1,0 0-1,1 0 0,-1 0 1,-1 0-1,1 1 1,-1-1-1,1 0 0,-1 1 1,0 0-1,-5-4 1,5 5-60,0 0 1,-1 0 0,1 0-1,-1 1 1,1-1 0,-1 1 0,0 0-1,0 0 1,1 0 0,-1 1-1,0-1 1,0 1 0,0 0 0,0 0-1,0 0 1,0 1 0,1-1-1,-1 1 1,-7 2 0,9-2-22,1 0 1,-1-1-1,0 1 0,0 0 1,0 0-1,0 0 1,1 0-1,-1 0 0,0 1 1,1-1-1,-1 1 1,1-1-1,-1 1 0,1-1 1,0 1-1,0 0 0,0-1 1,0 1-1,0 0 1,0 0-1,0 0 0,1 0 1,-1 0-1,1 0 1,-1 0-1,1 0 0,0 0 1,-1 0-1,1 0 1,0 0-1,1 0 0,-1 0 1,0 0-1,1 0 0,-1 0 1,2 3-1,1 6-767,1-1 0,1 0 0,0 1 0,0-2 0,14 19 0,-5-9 77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4.8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107 219 576,'-13'-16'3730,"11"15"-3017,1-1 0,-1 0-1,1 0 1,-1 0 0,1 0-1,0 0 1,-1 0 0,1 0 0,0 0-1,0 0 1,1 0 0,-2-3-1,2 5-689,0-1 0,0 1 0,0 0 0,0 0 1,0-1-1,0 1 0,0 0 0,0 0 0,0-1 0,0 1 0,0 0 0,0 0 0,0-1 0,0 1 0,0 0 0,0 0 0,0 0 0,0-1 0,-1 1 0,1 0 0,0 0 0,0 0 0,0-1 1,0 1-1,-1 0 0,1 0 0,0 0 0,0 0 0,0 0 0,-1-1 0,1 1 0,0 0 0,0 0 0,0 0 0,-1 0 0,1 0 0,0 0 0,0 0 0,-1 0 0,1 0 0,0 0 1,0 0-1,-1 0 0,1 0 0,0 0 0,0 0 0,-1 0 0,1 0 0,0 0 0,0 0 0,-1 0 0,1 0 0,0 0 0,-1 1 0,-9 7 437,0 14-330,0 0 1,2 1-1,1 0 0,0 0 1,2 1-1,1-1 1,1 1-1,0 0 0,2 0 1,1 0-1,1 0 1,1 0-1,1 0 1,9 33-1,-10-51-117,0 0 0,0 0 0,0-1 0,1 1 0,0-1 0,0 1 0,0-1 0,1 0 0,0 0 0,0-1 0,0 1 0,0-1 0,1 0 0,0 0 0,0 0 0,0-1 0,0 1 0,0-1 0,1-1 0,0 1 0,-1-1 0,1 0 0,0 0 0,0 0 0,0-1 0,0 0 0,0-1 0,0 1 0,1-1 0,-1 0 0,0 0 0,0-1 0,0 0 0,0 0 1,0 0-1,0-1 0,0 0 0,0 0 0,8-5 0,4-2-33,0-1 0,-1-1 0,0-1 1,0 0-1,-1-1 0,-1-1 1,21-24-1,-27 26-12,0 0-1,-1-1 1,0 0 0,-1 0 0,-1-1 0,0 0 0,-1 0-1,0-1 1,-1 1 0,-1-1 0,2-19 0,-3 11-2,0 0-1,-2 0 1,-1 0 0,-8-45 0,7 56 45,-1 0 0,0 1-1,-1-1 1,0 1 0,-1 0-1,0 0 1,0 0 0,-1 1 0,-1 0-1,0 0 1,-11-12 0,12 17-12,0 0 0,0 1 0,0 0 0,-1 0 0,0 1 0,1-1 1,-1 1-1,-1 1 0,1-1 0,0 1 0,0 1 0,-12-2 1,9 2-9,0 0 0,0 1 0,0 0 0,-1 0 0,1 1 0,0 1 1,0 0-1,-15 4 0,19-3 0,0 0-1,1-1 1,-1 2 0,1-1-1,-1 1 1,1 0-1,0 0 1,0 0 0,0 1-1,1-1 1,-7 11 0,8-12-20,0 1 0,1 0-1,0 1 1,0-1 0,0 0 0,0 1 0,1-1 0,-1 1 0,1-1 0,0 1 0,1 0 0,-1-1 0,1 1-1,0 0 1,0-1 0,1 6 0,0-7 14,-1 0-1,1 0 0,0-1 1,0 1-1,1 0 0,-1-1 1,0 1-1,1-1 0,0 1 1,-1-1-1,1 0 0,0 0 1,0 0-1,1 0 0,-1 0 1,0 0-1,0-1 0,1 1 1,-1-1-1,1 1 0,0-1 1,-1 0-1,1 0 0,0 0 1,0 0-1,0-1 0,-1 1 1,6-1-1,7 2 10,0-2 1,0 0-1,0 0 1,17-4-1,-28 3-3,43-7-26,0-3-1,62-23 1,-88 27 35,-14 5-16,0 1-1,0-1 0,0 1 1,-1 1-1,1-1 0,0 1 1,0 0-1,0 0 0,0 1 1,0 0-1,0 1 0,-1-1 0,1 1 1,0 0-1,-1 1 0,1 0 1,-1 0-1,0 0 0,8 6 1,-6-3 11,0 0 0,-1 1 0,1-1 1,-2 1-1,1 1 0,-1 0 0,0-1 0,-1 2 1,0-1-1,0 1 0,0-1 0,5 18 0,-2-2 126,-1 0-1,-1 1 1,-1-1-1,-1 1 1,-2 0-1,0 0 0,-3 40 1,-3-15 51,4-47-83,0 0-79,-2 7 570,2-10-553,1 0 1,-1-1 247,0 1-248,0 0 1,0 0-1,0 0 1,0 0-1,0 0 1,1 0-1,-1 0 1,0 0-1,0 0 1,0 0-1,0 0 1,0 0-1,0 0 1,0 0-1,0 0 1,0 0 0,0 0-1,1 0 1,-1 0-1,0 0 1,0 0-1,0 0 1,0 0-1,0 0 1,0 0-1,0 0 1,1 1 192,-1-1-193,0 0 1,0 0-1,0 0 1,0 0-1,0 0 1,0 0-1,0 0 1,0 0-1,7-10 124,0-1 0,-1 0 0,0-1-1,-1 0 1,5-13 0,10-23-129,12-23-30,-18 38-97,2 1 1,37-60-1,-41 77 43,0 0 0,0 1 0,1 0 0,1 1 0,0 1 0,1 0 0,0 1-1,18-10 1,-32 20 51,1 1 0,0-1 0,0 1 0,0 0 0,0-1 0,0 1 0,0 0 0,0 0 0,0 0 0,0 0 0,0 1 0,-1-1 0,1 0-1,0 1 1,0-1 0,0 1 0,0 0 0,-1 0 0,1-1 0,0 1 0,-1 1 0,1-1 0,0 0 0,-1 0 0,1 0 0,-1 1 0,0-1-1,0 1 1,1-1 0,0 3 0,5 5-10,0 0-1,-1 1 1,8 15 0,-13-23 20,9 23-3,0 0 0,-2 0 0,-1 1 0,7 50 0,4 12 263,-11-56-134,-2-8-83,1 0 0,1 0 0,1-1 1,1 0-1,14 25 0,-19-41-23,0-1 1,1 0-1,0 0 1,0 0-1,1-1 1,-1 1-1,1-1 1,0-1-1,1 1 1,-1-1-1,1 0 1,0 0-1,0-1 1,14 5-1,-6-4-11,0-1-1,0-1 1,0 0-1,0-1 1,0-1-1,23-2 0,-1-1-347,-1-1-1,0-3 0,0 0 1,0-3-1,-1-1 0,54-24 1,-87 34 100,1 0 1,-1 0 0,1 0 0,-1-1 0,1 1 0,-1-1-1,0 1 1,1-1 0,-1 0 0,0 0 0,0 0 0,-1 0-1,1 0 1,0-1 0,-1 1 0,1 0 0,-1-1-1,0 1 1,1-1 0,-1 0 0,-1 1 0,1-1 0,0 0-1,-1 1 1,1-1 0,-1 0 0,0 0 0,0 0 0,0 1-1,0-1 1,0 0 0,-1 0 0,1 0 0,-1 1 0,-1-6-1,-1-5-937,1 1-1,0-1 0,1 0 1,1-26-1,3 13-395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9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146 141 64,'-11'-12'1622,"-13"-7"-835,19 16-594,2 1-130,1 0-1,-1 1 0,1-1 1,-1 1-1,0 0 1,0 0-1,1 0 0,-7-1 1,7 3-56,0-1 0,0 1 1,0 0-1,0 0 0,0 0 1,1 0-1,-1 0 0,0 0 1,0 0-1,1 1 0,-1-1 1,1 1-1,-1-1 0,1 1 1,0 0-1,-1-1 0,1 1 1,0 0-1,0 0 0,0 0 1,0 0-1,1 0 0,-2 4 1,1 0 7,-1-1 0,2 1 0,-1 0 0,0 0 0,1 0 0,0 0 0,2 10 0,-2-14 1,2 5 3,2 2-2,1-11-13,0-1-1,1 1 1,-1-1-1,-1 0 1,1-1-1,0 1 1,-1-1-1,0 0 1,1 0-1,-2 0 1,1-1-1,0 0 1,-1 1-1,0-1 1,5-10-1,-6 11 46,-1-1-1,1 1 1,-1-1-1,0 1 1,0-1-1,-1 1 1,1-1-1,-1 1 1,0-1-1,0 0 1,0 1-1,-1-1 1,0 1-1,0-1 1,0 1-1,0-1 1,-1 1-1,1 0 1,-4-6-1,4 7 14,1 2-38,-1 1 1,1-1 0,0 0-1,0 1 1,0-1-1,-1 0 1,1 1-1,0-1 1,-1 1 0,1-1-1,-1 0 1,1 1-1,-1-1 1,1 1 0,-1-1-1,1 1 1,-1 0-1,1-1 1,-1 1-1,1 0 1,-1-1 0,0 1-1,1 0 1,-1-1-1,0 1 1,1 0 0,-1 0-1,-1 0 1,1 0-12,-1 0 0,1 1 0,0-1 0,-1 1 0,1-1 0,0 1 0,-1 0 0,1-1 0,0 1 0,0 0 0,-1 0 0,1 0 0,-1 1 0,-2 3-9,-1-1 0,1 1 1,1 0-1,-1 0 0,1 1 0,-4 7 1,4-9-3,1 1 0,0-1 0,1 0 0,-1 1 0,1-1 0,0 1 0,0 0 0,0-1 0,0 1 0,1 0 0,0 0 0,0-1 0,0 1 0,1 0 1,-1-1-1,1 1 0,0 0 0,1-1 0,1 6 0,-1-8 3,-1 1 0,1-1 0,0 0 0,0 1 0,-1-1 0,2 0 0,-1 0 0,0 0 0,0 0 0,1-1 0,4 3 0,-5-4-10,1-1 0,0 1 1,0-1-1,0 0 0,0 0 1,-1 0-1,1 0 0,-1 0 1,1-1-1,-1 1 0,1-1 1,-1 1-1,0-1 0,1 0 1,-1 0-1,0 0 0,3-5 1,27-42-223,-32 49 228,2-8 52,-1 0-1,0 0 0,0 0 1,-1 0-1,0 0 0,0-1 1,-1 1-1,0 0 0,0 0 1,-1 1-1,0-1 0,-5-12 1,7 20-25,-1-1 0,1 1 1,0-1-1,-1 0 1,1 1-1,0-1 1,-1 1-1,1-1 1,-1 1-1,1-1 1,-1 1-1,1-1 0,-1 1 1,1 0-1,-1-1 1,1 1-1,-1 0 1,1-1-1,-1 1 1,0 0-1,1 0 1,-1 0-1,0 0 1,1-1-1,-1 1 0,1 0 1,-1 0-1,0 0 1,-1 1-19,0 0 0,0-1 0,0 1 0,1 0 0,-1 0 0,0 0 0,1 0 0,-1 1 0,1-1 0,-1 0 0,-1 3 0,-10 11 4,1 1-1,0-1 1,1 2-1,1 0 1,1 0-1,1 1 1,-8 21 0,13-32 9,1 0 1,0 0-1,1 0 1,-1 0 0,1 0-1,1 0 1,-1 0-1,1 0 1,1 0 0,-1 1-1,1-1 1,0 0-1,1 0 1,2 8 0,-2-10-59,0 0 1,1-1 0,-1 1 0,1-1 0,0 1-1,0-1 1,1 0 0,-1 0 0,1 0 0,0 0-1,0-1 1,0 0 0,0 1 0,0-2 0,1 1-1,0 0 1,-1-1 0,1 0 0,9 3 0,-5-3-460,0 0 0,-1 0-1,1-1 1,0 0 0,0-1 0,0 0 0,0 0 0,0-1 0,0 0 0,17-5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49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75 320,'6'-5'440,"0"-1"0,0 0 0,-1-1 0,8-10 1538,-33 65-1983,18-41 5,0-1 0,1 1 0,0-1 0,0 1 0,1-1 0,-1 1 0,1 0 0,2 12 0,-2-18 4,0 0-1,0 0 1,1 0-1,-1-1 1,0 1-1,1 0 1,-1 0-1,0 0 1,1 0 0,-1 0-1,1 0 1,-1-1-1,1 1 1,0 0-1,-1 0 1,1-1-1,0 1 1,0-1 0,-1 1-1,1 0 1,0-1-1,0 1 1,0-1-1,1 1 1,1-1-5,0 0 0,0 0 0,0 0 0,0 0 1,0 0-1,-1-1 0,1 1 0,0-1 0,0 0 0,-1 0 1,6-2-1,8-6 0,-11 1 2,-1 0 0,1 0 0,-1 0 0,-1-1 0,1 1 0,-1-1 1,2-13-1,-3 17-5,-2 2 20,0 1 0,1 0 0,-1 0 0,0 0 1,0 0-1,0 0 0,0-1 0,-1 1 0,1 0 1,0 0-1,-1 0 0,0 0 0,1 0 0,-1 0 1,0 0-1,0 0 0,0 0 0,0 1 0,0-1 1,-1 0-1,1 1 0,-1-1 0,1 0 0,-1 1 1,1 0-1,-1-1 0,0 1 0,0 0 0,1 0 0,-1 0 1,0 0-1,0 0 0,0 0 0,0 1 0,0-1 1,-1 1-1,1-1 0,0 1 0,0 0 0,0 0 1,-2 0-1,1 1-15,1 0 1,0 0-1,0 0 1,0 0 0,0 0-1,0 0 1,0 1-1,0-1 1,0 1-1,1-1 1,-1 1 0,0 0-1,1 0 1,-1 0-1,1 0 1,0 0-1,0 0 1,-2 3 0,-13 39 52,14-37-21,1 1-1,1-1 0,-1 0 1,1 0-1,0 1 0,1-1 1,0 0-1,0 0 0,0 0 1,1 0-1,5 13 0,-7-19-42,1 0-1,0 0 1,0 0-1,1 0 1,-1 0-1,0 0 1,0 0-1,0 0 1,1 0-1,-1 0 1,0-1-1,1 1 0,-1-1 1,1 1-1,-1-1 1,1 1-1,-1-1 1,1 0-1,-1 0 1,1 1-1,1-1 1,1 0-31,-1 0 0,0 0 0,0 0 0,1 0 0,-1-1 1,0 1-1,1-1 0,-1 0 0,4-1 0,-3 0 67,0 0 0,0-1-1,0 1 1,-1-1 0,1 0-1,-1 0 1,0 0 0,0 0-1,0-1 1,0 1 0,0-1-1,-1 0 1,1 0 0,-1 0-1,0 0 1,0 0 0,-1 0-1,1-1 1,1-7 0,-3 7 16,0 0 0,0 0 0,0 0 0,0 0 0,-1 0 0,0 0 0,0 0 1,0 0-1,-1 0 0,0 1 0,0-1 0,0 1 0,0-1 0,-1 1 0,1 0 1,-1 0-1,0 0 0,-4-4 0,-18-14 250,24 21-284,1 0 0,-1 1-1,0-1 1,0 1 0,0-1-1,0 1 1,0 0 0,0-1-1,0 1 1,0 0 0,0 0-1,0-1 1,0 1 0,0 0-1,0 0 1,0 0-1,0 0 1,-1 1 0,1-1-1,0 0 1,0 0 0,0 1-1,0-1 1,0 0 0,0 1-1,0-1 1,1 1 0,-1-1-1,-2 2 1,-2 4 1,0 0 1,0 0-1,1 1 1,0 0 0,0 0-1,0 0 1,1 0-1,0 0 1,0 1-1,1-1 1,0 1-1,0 0 1,1-1-1,0 1 1,1 0-1,-1 0 1,1 0-1,1 0 1,2 12-1,-1-1-29,1-1 0,2 1 0,0-1-1,0 0 1,2-1 0,0 1 0,14 23 0,-17-35-2,1 0 0,0 0-1,0-1 1,0 0 0,0 0 0,1 0 0,0 0 0,11 6 0,59 28-689,-30-17-1272,-17-3-669,-25-14 1816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51.5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73 115 104,'0'0'298,"-7"0"2648,5 1-2922,1 0-1,-1 0 1,0 0-1,1 0 1,-1 0 0,1 0-1,0 0 1,-1 1-1,1-1 1,0 0-1,0 1 1,-1-1-1,1 1 1,0-1-1,1 1 1,-1 0-1,0-1 1,0 1-1,1 0 1,-1-1 0,1 1-1,-1 0 1,1 2-1,-2 1 5,1 1-1,0 0 0,0-1 1,0 1-1,1 0 1,0 0-1,0 6 0,0-6-20,0-6-6,0 1 0,0 0 1,0 0-1,0-1 1,0 1-1,0 0 1,0 0-1,0-1 1,1 1-1,-1 0 1,0-1-1,0 1 1,1 0-1,-1-1 1,1 1-1,-1-1 0,0 1 1,1 0-1,-1-1 1,1 1-1,0-1 1,-1 1-1,1-1 1,-1 0-1,1 1 1,0-1-1,-1 0 1,2 1-1,-1 0-3,0-1 1,0 0-1,0 0 0,0 1 0,0-1 1,0 0-1,0 0 0,0 0 1,0 0-1,0 0 0,0 0 1,0 0-1,0 0 0,0-1 0,0 1 1,0 0-1,0-1 0,0 1 1,0 0-1,-1-1 0,1 1 0,0-1 1,0 0-1,0 1 0,0-1 1,-1 0-1,1 1 0,1-3 0,12-11-1,-8 8 7,-1 0 0,0 0 0,0 0 0,0-1 0,-1 1 0,0-1 0,0 0 0,4-12 1,-7 15 6,0-1 1,0 1-1,-1-1 1,1 0-1,-1 0 1,0 1 0,0-1-1,-1 0 1,1 1-1,-1-1 1,0 0-1,0 1 1,-1-1 0,1 1-1,-3-5 1,3 7 5,0 0 0,0 0 0,0 0 0,0 1 1,0-1-1,-1 0 0,1 1 0,0-1 0,-1 1 1,1-1-1,-1 1 0,0-1 0,1 1 0,-1 0 1,0 0-1,0 0 0,1 0 0,-1 0 0,0 1 1,0-1-1,0 0 0,0 1 0,0-1 0,-1 1 1,1 0-1,0 0 0,0 0 0,-3 0 0,-1 1-2,0 0-1,0 0 1,0 1-1,0 0 1,1 0-1,-1 1 1,0-1-1,-7 6 0,12-7-21,0 0 0,0 0 0,0 0-1,-1 0 1,1 1 0,0-1 0,1 0-1,-1 1 1,0-1 0,0 1 0,1-1-1,-1 1 1,0-1 0,1 1 0,0-1-1,-1 1 1,1 0 0,0 1 0,0 30-28,1-30 29,-1-1 0,1 1 1,-1-1-1,1 1 0,0-1 1,0 1-1,0-1 0,0 0 1,1 0-1,-1 1 0,1-1 0,-1 0 1,1 0-1,0 0 0,-1-1 1,1 1-1,0 0 0,0-1 1,1 1-1,-1-1 0,0 1 1,0-1-1,1 0 0,-1 0 1,4 1-1,-2-1 6,0-1 0,0 1 0,-1-1 0,1 0 0,0 0 0,0 0 1,0 0-1,-1-1 0,1 0 0,0 1 0,0-1 0,-1-1 0,1 1 0,-1 0 0,1-1 1,-1 0-1,5-3 0,-6 4 11,1-1 1,-1-1-1,1 1 0,-1 0 1,0-1-1,0 1 0,0-1 1,0 1-1,0-1 1,-1 0-1,3-4 0,7-13 151,-10 18-157,0 0 0,-1 0 0,1-1 0,-1 1 0,1 0 0,-1-1 0,0 1 0,0-1 0,0 1-1,0 0 1,-1-1 0,1 1 0,-1 0 0,-1-5 0,-10-29 139,10 20 242,4 26-466,0-6 88,-1 0 1,1 0 0,1 0-1,-1 0 1,0 0 0,1 0-1,0-1 1,0 1 0,0-1-1,0 0 1,1 0 0,6 4-1,-6-2 13,23 18 40,-11-10-124,0 0 1,25 31-1,-38-41 92,0 1-1,-1 0 0,1 0 0,-1 0 0,0 0 1,0 0-1,0 1 0,0-1 0,-1 1 1,0-1-1,0 1 0,0-1 0,0 1 1,-1 0-1,0-1 0,0 1 0,-1 8 1,1-10-9,-1 0 0,0-1 0,0 1 0,0-1 0,-1 0 1,1 1-1,0-1 0,-1 0 0,0 0 0,1 1 0,-1-2 1,0 1-1,0 0 0,0 0 0,-1 0 0,1-1 0,0 1 1,0-1-1,-1 0 0,-2 1 0,-20 15 178,11-7-276,-1 0 1,0-1-1,0-1 1,-1-1-1,0 0 1,0-1-1,-25 6 1,38-10-223,0-1 0,0 1 0,0 0 1,0 0-1,1 0 0,-1 0 0,0 0 0,-2 4 1,-1-1-708,22-10-1026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5:52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171 74 188,'13'-25'1813,"-13"24"-1451,0-18 1195,0 18-1519,0 0 1,0-1-1,0 1 1,-1 0-1,1 0 1,-1-1-1,1 1 1,-1 0-1,0 0 1,1-1-1,-1 1 1,0 0-1,0 0 1,0 0-1,0 0 1,0 0-1,0 0 1,0 0-1,0 1 1,0-1-1,0 0 1,0 1-1,0-1 1,-1 0-1,1 1 0,0-1 1,0 1-1,-1 0 1,1-1-1,0 1 1,-1 0-1,1 0 1,-1 0-1,1 0 1,0 0-1,-1 0 1,1 0-1,0 1 1,-2 0-1,0-1-34,0 0 0,1 1 0,-1-1-1,1 1 1,-1 0 0,1 0-1,-1 0 1,1 0 0,0 0 0,-1 1-1,1-1 1,0 1 0,0-1-1,0 1 1,0 0 0,0 0 0,1 0-1,-1 0 1,0 0 0,1 0-1,-1 0 1,1 0 0,-2 4 0,3-3 28,-4 6-15,2 1 0,-1-1 0,2 1 0,-2 10 0,3-18-13,0 0 1,-1 1-1,2-1 0,-1 0 0,0 0 1,0 1-1,1-1 0,-1 0 1,1 0-1,-1 0 0,1 0 1,0 0-1,0 0 0,0 0 1,0 0-1,1 0 0,-1 0 0,0 0 1,1 0-1,-1-1 0,1 1 1,0-1-1,-1 1 0,1-1 1,2 2-1,0-1-29,1 0 0,-1 0 1,1 0-1,0-1 0,-1 0 1,1 0-1,0 0 0,0 0 1,0-1-1,0 1 0,0-1 0,0-1 1,0 1-1,-1-1 0,1 1 1,0-1-1,0-1 0,0 1 1,-1-1-1,1 0 0,-1 0 1,6-3-1,-8 4 19,-1 0 0,0 0 0,0-1 0,0 1 0,0 0 0,0 0 0,0 0 0,0-1 0,0 1 0,-1-1 0,1 1 0,-1 0 0,1-1 0,-1 1 0,1-1 0,-1 1 0,0-1 0,1 0 0,-1 1 0,0-1 0,0 1 0,-1-4 0,-7-29 82,6 29-40,-1 0-1,1 0 0,-1 0 1,0 0-1,-1 1 0,1-1 1,-1 1-1,0 0 0,0 0 1,-7-5-1,3 2 39,7 6-78,0 0-1,-1 0 1,1 1-1,0-1 1,0 1 0,-1-1-1,1 1 1,0 0-1,-1-1 1,1 1 0,0 0-1,-1 0 1,1 0-1,0 0 1,-1 0-1,1 0 1,0 0 0,-1 0-1,1 1 1,0-1-1,-1 0 1,1 1-1,0-1 1,-3 2 0,2-1-10,0 0 0,0 0 1,1 1-1,-1-1 1,0 0-1,1 1 0,-1-1 1,1 1-1,-1-1 1,1 1-1,0 0 1,0-1-1,-1 1 0,1 0 1,1 0-1,-1 0 1,0 0-1,0 2 0,0-2 35,1 0 0,-1 0-1,1 0 1,0 0 0,0 0-1,0-1 1,0 1-1,0 0 1,1 0 0,-1 0-1,0 0 1,1 0 0,0 0-1,-1-1 1,1 1 0,0 0-1,0 0 1,0-1-1,1 3 1,1-1-31,0 0-1,0-1 1,0 1 0,0-1 0,0 1-1,1-1 1,-1 0 0,8 3 0,-2-1-129,-8-3 144,0-1 1,0 1 0,0 0 0,0 0 0,0-1-1,0 1 1,0-1 0,1 1 0,-1-1-1,0 1 1,0-1 0,1 0 0,-1 0 0,0 1-1,0-1 1,1 0 0,-1 0 0,0 0-1,1 0 1,-1-1 0,0 1 0,0 0 0,1-1-1,-1 1 1,0 0 0,0-1 0,0 0-1,1 1 1,-1-1 0,0 0 0,0 1 0,0-1-1,0 0 1,0 0 0,0 0 0,0 0-1,-1 0 1,1 0 0,0 0 0,1-2 0,1-3 40,1 1 1,-1 0 0,-1-1 0,1 0 0,-1 0 0,0 0 0,0 0 0,0 0 0,-1 0 0,1-12 0,52 125 157,-49-95-164,-1 1-1,6 26 0,-1 0 235,-8-35-253,0 0 1,-1-1 0,1 1 0,-1 0-1,0 0 1,0 0 0,0-1 0,-1 1-1,1 0 1,-1 0 0,0 0 0,0-1-1,-1 1 1,1-1 0,-1 1 0,-2 4-1,0-1-27,-1 0-1,1-1 0,-1 1 0,0-1 0,-1-1 0,-11 11 1,-1-3-459,-1-1 1,0-1-1,-1 0 1,0-1 0,-1-2-1,0 0 1,0-1-1,-35 7 1,8-5-775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06:06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556 728 13775,'-41'462'398,"20"-193"-268,16 359-1,9-296 42,-19 116 373,0-188 476,16-241-1129,0 11 1305,-5-28-628,-7-18-442,8 11-124,3-2 10,-1 1-1,0-1 0,0 0 1,-1 1-1,0-1 0,0 1 0,-1-1 1,0 1-1,-3-6 0,-13-36 21,-33-135-435,46 163 384,-1 1 1,0 1 0,-18-34-1,-5-10-17,18 34 13,-1 0 0,-1 2 0,-26-38 0,-3-5-52,24 29 25,17 35 67,0-1-1,0 1 1,-1 0-1,1-1 1,-1 1-1,-1 1 1,1-1-1,-1 0 1,1 1-1,-1-1 0,-9-6 1,20 21-289,12 17 286,0 1 1,-2 0 0,25 59 0,-29-50 11,2 0-1,1-1 1,2-1-1,41 61 1,23 43-22,21 103 150,-69-198-247,-34-44 117,1 1 1,0-1-1,-1 1 0,1-1 0,0 1 1,-1-1-1,1 1 0,0-1 0,-1 1 1,1-1-1,0 0 0,0 0 0,0 1 0,-1-1 1,1 0-1,0 0 0,0 0 0,0 0 1,-1 0-1,1 0 0,0 0 0,0 0 1,0 0-1,-1 0 0,1 0 0,0-1 1,0 1-1,0 0 0,-1-1 0,1 1 1,0 0-1,-1-1 0,1 1 0,0-1 1,-1 1-1,1-1 0,0 1 0,-1-1 1,1 0-1,-1 1 0,1-1 0,-1 0 1,1 1-1,-1-1 0,0 0 0,1 1 1,-1-1-1,1-1 0,121-380-532,-74 221 328,40-120-231,-57 207 300,-29 70 106,-1 0 0,1-1 0,0 1 0,1 0 0,-1 0 0,1 0 0,0 0 0,0 0 0,0 1 0,0-1 0,1 1 0,-1 0 0,1 0 0,7-4 0,9-10-27,-16 13 218,-41 19-256,-119 29 59,104-27-97,-98 20 0,-8-15 155,-176 0-6</inkml:trace>
  <inkml:trace contextRef="#ctx0" brushRef="#br0" timeOffset="1">46 2368 17368,'7'-2'-18,"17"-3"-48,1 1 1,-1 1-1,1 1 0,42 3 1,68-8-228,22-12-566,243 4 2211,-402 29-1741,-1 0 411,-1-1 0,0 1-1,0-1 1,-1 0 0,-1 0-1,0 0 1,-1-1 0,-1 0-1,0-1 1,0 1 0,-19 19-1,13-16-12,2 2-1,0 0 1,1 0-1,-10 22 1,7-6 5,-21 48 14,3 2 0,3 0 1,4 3-1,-26 174 1,21-55 177,30-204-156,-1 1 31,0-1-1,0 1 0,0 0 1,0-1-1,-1 0 0,1 1 1,0-1-1,-1 0 1,1 0-1,-1 1 0,1-1 1,-1 0-1,0-1 0,1 1 1,-1 0-1,0 0 0,0-1 1,-2 1-1,0-28-308,0 0 0,2 0 0,0 0 1,4-34-1,-1-24-193,-16-130-1055,7 165 1163,3 0 1,2-1 0,3 1 0,1-1 0,15-90-1,12 30 182,-4-1 0,16-219 0,-39 303 137,2 0 1,12-54 0,-9 54-70,-1 0 1,-1 0 0,0-29 0,-3-4-397,0 22 680,-1 0-1,-2 1 0,-1-1 0,-17-74 0,0 36-278,3-2-1,4 0 0,3-1 1,1-85-1,31 79-3,-15 67 71,0-2 0,-2 1 0,0-1 0,3-28 0,-9 41 5</inkml:trace>
  <inkml:trace contextRef="#ctx0" brushRef="#br0" timeOffset="-8270.31">622 728 15968,'-1'8'4,"-18"191"89,11 267 0,8-459-104,-31 629 211,0-10 74,46-479-221,-15-146-5,-1-13 153,-15-67-100,6 38-179,2-1 0,2 0 0,2 0 0,2-78 0,16-151-590,18-185-6,22-94 556,-51 504 90,-2 0 0,-3 0 0,-1 0 0,-2 0 0,-17-66 0,17 84 14,5 26-13,0 0 0,0 1-1,-1-1 1,1 1 0,0-1 0,-1 0-1,1 1 1,-1-1 0,0 1 0,1-1-1,-1 1 1,0-1 0,0 1-1,0 0 1,0-1 0,0 1 0,0 0-1,0 0 1,-3-2 0,-51 19-118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3.9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60 142 1420,'-60'-3'7188,"65"0"-7103,0 0 0,1-1 1,-1 1-1,1 1 0,-1-1 0,1 1 0,11-3 0,-14 4-60,192-61-504,-164 52 372,0-1 0,35-19-1,-98 48-596,-129 67 332,156-83 272,4-2 129,0 0-1,0 0 0,1 0 1,-1 1-1,0-1 1,0 0-1,0 1 1,0-1-1,1 0 1,-1 1-1,0 0 1,0-1-1,1 1 1,-1-1-1,0 1 0,1 0 1,-1-1-1,1 1 1,-1 0-1,1 0 1,-1-1-1,1 1 1,-1 0-1,1 0 1,0 0-1,-1-1 1,1 1-1,0 0 0,0 0 1,0 2-1,-3 8 530,1 1-1,1-1 0,0 24 0,17 88 1028,8 101-641,-22-182-721,-2 0 0,-9 67-1,7-83-73,0 41 0,3-42-374,-1-23 51,0 12-300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06:28.26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566 473 48,'-7'19'223,"-3"4"657,6-21-305,5-9-246,0 5-322,-1-1 0,1 0 1,-1 1-1,0-1 0,0 1 1,0-1-1,0 1 0,-1-1 0,1 1 1,-1-1-1,1 1 0,-1-1 1,-1-2-1,-5-27 25,16-41 262,-20 86-301,-2 7 22,-17 59-18,45-111-16,9-32 2,-16 43 61,-6 16-25,0 0 0,0 1 0,-1-1 0,1 0 0,-1 0 1,-1 0-1,2-7 1231,-3 12-1242,0 0 1,0 1-1,1-1 0,-1 0 0,0 0 0,1 1 0,-1-1 0,0 0 0,1 1 0,-1-1 0,1 1 0,-1-1 0,1 1 1,-1-1-1,1 1 0,-1-1 0,1 1 0,-1-1 0,1 1 0,0 0 0,-1-1 0,1 1 0,0 0 0,-1-1 0,1 1 1,0 1-1,-5 21 28,4-18-23,-1 4 21,0-1 0,-1 1 0,-1-1 1,-8 16-1,-8 23 273,-9 95 104,58-232-395,-15 26 79,22-118-191,-30 154 52,1-9-86,-7 37 74,1-11 10,0 8 150,-3 11-43,-14 40-92,-10 59 0,1-6 45,-6 75-193,31-127 313,4-33-246,-4-16 106,0 0 0,0 0 0,0 1 0,0-1 0,0 0 0,0 0 0,1 0-1,-1 0 1,0 0 0,0 0 0,0 0 0,0 0 0,1 0 0,-1 0-1,0 0 1,0 0 0,0 0 0,0 0 0,1 0 0,-1 0 0,0 0 0,0 0-1,0 0 1,0 0 0,0 0 0,1 0 0,-1 0 0,0 0 0,0 0 0,0 0-1,0-1 1,0 1 0,1 0 0,-1 0 0,0 0 0,0 0 0,0 0 0,0 0-1,0-1 1,0 1 0,0 0 0,0 0 0,1 0 0,-1 0 0,0 0 0,0-1-1,0 1 1,0 0 0,0 0 0,0 0 0,0 0 0,0 0 0,0-1 0,0 1-1,0 0 1,0 0 0,0 0 0,0 0 0,0-1 0,0 1 0,0 0 0,-1 0-1,81-261 265,-65 204-217,37-111-204,-46 149 202,-11 26 257,-16 36 23,-45 96-828,38-86 489,-32 90 0,59-141 19,-7 20-4,2 0-1,0 0 1,1 0 0,1 1-1,-2 36 1,6-58 7,1 7 4,-1-3-32,4-10 19,34-101-131,-19 64 217,-2-2 1,23-89-1,-12 34-39,-18 69-45,31-117-53,-38 135 63,-2-3 29,-17 36-12,-3 12-42,2 2-1,1 0 1,-21 72-1,3-10-2,-37 119-135,67-202 157,1-4 28,1 0 0,0 0-1,0 1 1,0 14 0,2-23-24,8-24-286,2 3 283,-1 0 1,-1-1-1,0 0 0,6-33 0,-2 10 72,21-72 62,35-105-144,-52 165 9,-12 41 7,-1 1 0,2-1 0,5-12 0,-4 8 63,-6 18-66,-1-1 0,1 1 1,0 0-1,0 0 0,0 0 1,0 0-1,0 0 0,-1 0 1,1 0-1,0-1 0,0 1 1,0 0-1,0 0 0,-1 0 1,1 0-1,0 0 0,0 0 1,0 0-1,0 0 0,-1 0 1,1 0-1,0 0 0,0 0 1,0 0-1,-1 0 0,1 0 1,0 0-1,0 0 0,0 0 1,0 1-1,-1-1 0,1 0 1,0 0-1,0 0 0,0 0 1,0 0-1,-1 0 0,1 0 1,0 1-1,0-1 0,0 0 1,0 0-1,0 0 0,0 0 1,0 0-1,-1 1 0,-2 2 16,0 0 0,0 0 0,0 1 0,0 0 0,1-1 0,0 1 0,-4 8 0,-61 169 108,10-26-245,34-92 71,-20 90-1,30-114 111,12-37-90,1 6-40,-1-1 58,3-10 25,27-74-90,-3-1 0,18-98-1,-32 126 138,54-254-35,-54 270-5,-11 32 104,-12 19 209,-10 39-388,-1-2 0,-44 73-1,47-88 131,2 1 0,-14 47-1,27-75-75,-1 4-23,-1 1 0,2-1 1,0 1-1,1 0 0,-1 32 1,4-49 4,3 6-56,-3-6 62,0 0 0,1-1-1,-1 1 1,0 0 0,0 0-1,0 0 1,0 0 0,0 0-1,0 0 1,0-1 0,0 1 0,1 0-1,-1 0 1,0 0 0,0 0-1,0 0 1,0 0 0,0 0 0,1 0-1,-1 0 1,0 0 0,0 0-1,0 0 1,0 0 0,1 0-1,-1 0 1,0 0 0,0 0 0,0 0-1,0 0 1,0 0 0,1 0-1,-1 0 1,0 0 0,0 0-1,0 0 1,0 0 0,1 0 0,-1 0-1,0 0 1,0 0 0,0 0-1,0 1 1,0-1 0,0 0 0,0 0-1,1 0 1,-1 0 0,0 0-1,0 1 1,25-66 43,23-95 1,-24 73 8,-17 59-62,-6 21 26,1 0-1,0 0 1,0 0-1,0 1 1,1-1 0,6-11-1,-47 82 564,32-55-567,1 1 0,0 0-1,-5 14 1,-1 3-2,0-5-36,1 1-1,2 0 1,-10 40 0,15-43-6,2-20 28,1 1 0,0 0 0,0-1 0,0 1 0,0 0 0,0-1 0,0 1 0,0 0 0,0-1 0,0 1 0,0 0 0,0-1 0,0 1-1,0 0 1,1-1 0,-1 1 0,0-1 0,0 1 0,1 0 0,-1-1 0,0 1 0,1-1 0,0 2 0,17-55-229,-11 39 257,-1-1 0,-1 1 0,0-2 0,2-14 0,1-3-47,0-5-17,-9 24 119,1 14-60,0-1-1,0 1 0,0 0 1,0 0-1,0 0 1,0 0-1,0-1 1,-1 1-1,1 0 1,0 0-1,0 0 1,0 0-1,0 0 1,0 0-1,-1-1 0,1 1 1,0 0-1,0 0 1,0 0-1,0 0 1,0 0-1,-1 0 1,1 0-1,0 0 1,0 0-1,0 0 1,-1 0-1,1 0 0,0 0 1,0 0-1,0 0 1,0 0-1,-1 0 1,1 0-1,0 0 1,0 0-1,0 0 1,-1 0-1,1 0 1,0 0-1,0 0 0,0 1 1,0-1-1,0 0 1,-1 0-1,1 0 1,-8 9-30,0 0 0,1 0 0,0 0 0,1 1 0,0 0 0,0 0 0,1 1-1,-7 18 1,11-24 21,0 0-1,1 0 1,-1-1-1,1 1 1,0 0-1,0 0 1,0 0-1,1 0 1,0 0-1,0 0 1,0 0-1,0-1 1,5 9-1,-6-12-5,0-1-1,0 0 1,1 0 0,-1 1-1,0-1 1,0 0 0,1 0-1,-1 0 1,0 1 0,1-1-1,-1 0 1,0 0 0,1 0-1,-1 0 1,0 0 0,1 0-1,-1 0 1,0 1 0,1-1-1,-1 0 1,1 0 0,-1 0-1,0 0 1,1-1 0,-1 1 0,0 0-1,1 0 1,-1 0 0,0 0-1,1 0 1,-1 0 0,0-1-1,1 1 1,-1 0 0,0 0-1,1 0 1,-1-1 0,0 1-1,0 0 1,1 0 0,-1-1-1,0 1 1,0 0 0,1-1-1,13-24-115,-10 14 128,0 0 1,-1 0-1,2-14 0,1-12-7,1-28-51,-7 52-53,-1-9 459,0 23-335,0-1-1,0 1 0,0-1 1,0 1-1,0 0 0,0-1 1,1 1-1,-1 0 0,0-1 1,0 1-1,1 0 0,-1 0 1,1 0-1,-1 0 1,1 0-1,-1-1 0,1 1 1,-1 0-1,1 0 0,0 0 1,-1 1-1,-5 9-38,1-1 0,-1 1 0,2 0 0,0 0 0,0 0 1,1 0-1,0 1 0,-2 21 0,5 60-196,1-93 214,-1 0 0,0 0 0,1 1 0,-1-1 0,1 0 0,-1 0 0,1 0 0,-1 0 0,1 0 0,-1 1 0,1-1 0,-1 0 0,0 0 0,1 0 0,-1 0 0,1 0 0,-1-1 0,1 1 0,-1 0 0,1 0 0,-1 0 0,1 0 0,-1 0 0,1-1 0,-1 1 0,0 0 0,1 0 0,-1-1 0,1 1 0,-1-1 0,16-6-54,-9 1 44,0 0 0,-1 0 1,1 0-1,-1-1 0,-1 0 1,1 0-1,-1 0 0,5-11 1,31-69 12,-29 61-7,0-6-98,-8 19 196,-51 49 192,33-20-320,1 0-1,0 0 1,-13 24-1,80-143-107,-49 92 143,0 0 0,-1-1-1,0 1 1,0-1 0,-2 0 0,3-12-1,-4 16 7,1 4-3,-1 3-6,-3 2-19,1 1 23,-1-1 0,1 0 1,0 1-1,-1-1 0,1 1 0,0-1 1,0 1-1,0-1 0,0 1 1,1 0-1,-1 0 0,0-1 1,1 1-1,-1 0 0,1 0 0,-1 3 1,-2 3-2,-21 62-34,11-42 80,12-27-66,0 0 0,1 0 1,-1 0-1,0 0 0,1 0 0,-1 0 0,0 1 0,1-1 0,-1 0 1,1 0-1,0 0 0,-1 1 0,1-1 0,0 0 0,0 1 0,0-1 1,0 0-1,0 1 0,0-1 0,0 0 0,0 0 0,1 1 1,-1-1-1,0 0 0,2 2 0,-3-6-400,11-5 429,-10 7-7,1 1 1,-1-1 0,0 0 0,1 0-1,-1 0 1,0 0 0,0 0-1,0 1 1,0-1 0,0 0 0,0 0-1,0 0 1,0 0 0,0 0 0,0 0-1,0 0 1,0 1 0,-1-1-1,1 0 1,0 0 0,-2-1 0,1-2 28,-8-24 80,6 24-102,-1-1 0,1 1 0,-1-1 1,0 1-1,0 0 0,-1 0 0,1 1 0,-1-1 0,0 1 0,0 0 0,0 0 0,0 1 0,-11-4 0,-26-12 176,37 17-156,0 0-1,0 0 1,0 1 0,-1 0 0,1 0-1,0 0 1,0 1 0,0-1 0,0 1-1,0 1 1,0-1 0,-10 5 0,13-6-19,1 1-4,0-1-1,0 0 1,-1 0 0,1 1-1,0-1 1,0 1 0,0-1-1,0 1 1,0-1 0,0 1-1,0-1 1,0 1 0,0 0-1,0 0 1,-2 1 0,1-1-7,0 0 1,0 0 0,0 0-1,0 1 1,0-1-1,0 0 1,0 1 0,0 0-1,1-1 1,-1 1 0,1 0-1,-1 0 1,1-1-1,0 1 1,-1 0 0,1 1-1,0-1 1,0 0 0,1 0-1,-1 0 1,0 0-1,1 1 1,-1-1 0,1 0-1,0 1 1,0-1 0,0 0-1,0 1 1,0-1-1,1 3 1,0 13-14,2 0 1,0 0-1,1-1 1,1 1-1,1-1 0,13 30 1,-1-3 34,-16-39-28,0 3-33,1 0 0,1 0 0,7 14-1,-10-22 33,3-4 4,-2 2 11,0-1 0,0 1 0,0-1 0,-1 0 0,1 0 0,-1 1-1,0-1 1,0 0 0,0 0 0,0-1 0,0 1 0,-1 0 0,1 0 0,-1 0-1,0-6 1,-4-51 110,3 49-113,-1-1-51,-1-1-1,-1 1 1,0 0-1,0 0 1,-1 0-1,-7-12 1,-9-22-225,8 14 477,19 80 62,-3-11-273,25 102-13,-27-137 19,-1 0 1,1 1 0,0-1 0,-1 0-1,1 0 1,0 0 0,0 0 0,1-1-1,-1 1 1,0 0 0,1 0 0,2 2-1,-3-1 3,-1-3-8,1 0-9,-1 0 16,1-1-1,-1 1 0,1 0 1,-1-1-1,1 1 0,-1 0 1,1-1-1,-1 1 0,1-1 1,-1 1-1,1-1 0,-1 1 1,0-1-1,1 1 0,-1-1 1,0 1-1,0-1 0,1 0 1,-1 1-1,0-1 0,0 0 1,0 1-1,0-1 0,0 1 1,0-1-1,0 0 0,0 1 1,0-2-1,-1-26 17,0 14-9,-1-4 18,0 1 0,-1 0 0,0 0 1,-1 0-1,-11-26 0,15 42-5,0 1 1,0-1-1,0 1 0,0 0 1,0-1-1,0 1 0,0-1 1,0 1-1,-1 0 1,1-1-1,0 1 0,0 0 1,0-1-1,0 1 0,0-1 1,-1 1-1,1 0 0,0 0 1,0-1-1,-1 1 0,1 0 1,0-1-1,-1 1 0,1 0 1,0 0-1,-1-1 1,1 1-1,0 0 0,-1 0 1,1 0-1,0 0 0,-1-1 1,0 1-1,-3 14 667,-1 4-759,0-7 41,2 1-1,-1 0 0,2 0 0,-1 1 0,2-1 1,-1 0-1,2 1 0,0-1 0,3 25 0,-3-35 3,2 5 30,-1 0-193,3-13 56,-1-4 138,0 0-1,-1 0 1,0-1-1,0 1 1,-1-1-1,0 0 1,-1 1-1,-3-21 1,-1 5 60,-1 1-1,-14-40 1,17 59-36,-1 0 0,0 0 1,0 0-1,0 1 0,-1-1 0,-6-7 0,9 12 278,-13 15-244,8 10-133,3-16 84,1-1-1,1 0 1,-1 1 0,0 9-1,2-12-46,0 0 0,0 0 0,1 0 0,0 0 0,0 0 0,0 0 0,0 0 0,1 0 0,-1 0 0,4 4 0,2 5-77,-6-11 57,1 1 0,0 0 0,0-1 0,0 0 1,0 1-1,0-1 0,1 0 0,-1 0 0,1 0 0,0-1 0,0 1 1,0-1-1,0 1 0,6 2 0,-8-5-49,3-23-155,-8 11 298,1 1 1,-1 0 0,-1 0-1,0 1 1,0-1 0,-1 1-1,-1 0 1,0 0-1,0 1 1,-14-15 0,11 14 63,0 0 1,0 1 0,-13-9-1,21 17-49,-12-11-4,15 12-68,-3 3-238,8 4 350,19 13 78,148 94-8,-139-76-219,-34-37 59,13 9-32,-22-26 8,0 0 0,-1 0-1,-1 1 1,-1 0 0,0 1 0,-1 0 0,0 1-1,-25-18 1,35 28 53,0 0 1,0 0-1,0 1 0,-1 0 0,1-1 1,-1 1-1,0 0 0,0 1 0,0-1 1,0 1-1,0 0 0,0 0 0,0 0 1,-5 0-1,9 2-36,0 0 0,-1-1 0,1 1 0,0 0 0,0 0 0,0 0 0,0 0 0,0 0-1,0 0 1,0 0 0,0 0 0,0-1 0,0 1 0,1 0 0,-1 0 0,0 0 0,0 0 0,1 0 0,0 0 0,13 6-24,0 0 1,21 15-1,-13-8 60,-6-6-61,0 0 0,0 0 0,0-2 0,1 0 0,0 0 0,0-2 0,21 3 0,-38-7 27,1 0-1,-1 1 1,0-1 0,1 0 0,-1 0 0,0 0 0,0 0 0,1 0-1,-1 0 1,0 0 0,1 0 0,-1 0 0,0 0 0,1 0 0,-1 0-1,0 0 1,0 0 0,1 0 0,-1 0 0,0-1 0,1 1-1,-1 0 1,0 0 0,0 0 0,1 0 0,-1-1 0,0 1 0,0 0-1,1 0 1,-1 0 0,0-1 0,0 1 0,0 0 0,1 0-1,-1-1 1,0 1 0,0 0 0,0 0 0,0-1 0,0 1 0,0 0-1,0-1 1,0 1 0,1 0 0,-1-1 0,-8-18-12,-19-19 2,17 28 7,-1 1-1,0 0 0,-1 0 1,-13-6-1,-27-22 209,37 25 198,9 15 76,-5 6-412,12-6-75,0 1 0,0-1-1,0 1 1,0-1 0,1 1 0,-1-1 0,1 0-1,0 0 1,4 6 0,6 12-1,-9-16 13,0 0 0,1 0 0,0 0-1,0-1 1,1 1 0,-1-1 0,9 6 0,1 2-86,-11-9 0,1-1 0,-1 0 0,1 0 1,0-1-1,0 1 0,0-1 0,-1 1 0,6 0 0,0-4-48,-26-9 279,5 4-58,1 0 0,-1-1 0,-15-15 0,17 14-118,-1 0 0,0 1 0,-13-8 0,21 15 38,-7-2 22,10 3-34,0 0 0,0 0 0,-1 0 1,1 0-1,0 0 0,0 0 0,0 0 0,-1 0 0,1 0 0,0 0 0,0 0 0,0 0 1,0 0-1,-1 0 0,1 0 0,0 0 0,0 0 0,0 0 0,-1 0 0,1 0 0,0 1 1,0-1-1,0 0 0,0 0 0,0 0 0,-1 0 0,1 0 0,0 0 0,0 1 0,0-1 1,0 0-1,0 0 0,0 0 0,0 0 0,-1 1 0,1-1 0,0 0 0,0 0 0,0 0 1,0 1-1,0-1 0,0 0 0,0 0 0,0 0 0,0 0 0,0 1 0,0-1 0,0 0 1,0 0-1,0 0 0,0 1 0,0-1 0,1 0 0,6 18 5,21 21 97,-4-14-88,-19-21-25,-1 1 0,1-1 0,-1 1 0,0 0 1,0 0-1,0 1 0,-1-1 0,1 1 0,-2 0 0,4 6 0,10 32-163,-16-44 166,-1 1 0,1-1 0,0 1 0,0-1 0,0 1 1,0-1-1,0 0 0,0 1 0,0-1 0,0 1 0,1-1 0,-1 0 1,0 1-1,0-1 0,0 1 0,0-1 0,0 0 0,1 1 0,-1-1 1,0 0-1,0 1 0,1-1 0,-1 0 0,0 1 0,0-1 0,1 0 1,-1 0-1,0 1 0,1-1 0,-1 0 0,0 0 0,1 0 0,-1 1 1,1-1-1,-1 0 0,0 0 0,1 0 0,-1 0 0,1 0 0,-1 0 1,0 0-1,1 0 0,-1 0 0,1 0 0,-1 0 0,1 0 0,-1 0 1,0 0-1,1 0 0,-1 0 0,1-1 0,-1 1 0,0 0 0,1 0 1,-1 0-1,0-1 0,1 1 0,-1 0 0,0 0 0,1-1 0,-1 1 1,0 0-1,0-1 0,1 1 0,-1 0 0,0-1 0,0 1 0,20-31-188,-18 29 245,3-9-46,-1 1 0,1-1 0,-2 0-1,0-1 1,3-16 0,1-32 11,-32 166-69,-24 29 77,48-134-19,0 1-1,0-1 0,0 0 1,0 1-1,1-1 0,-1 1 1,1-1-1,-1 1 0,1 0 0,-1-1 1,1 1-1,0-1 0,-1 1 1,1 0-1,0 1 0,1 2-1,-1-2-6,3-4-15,-1 1 20,1-1 1,-1 1-1,1-1 1,-1 0-1,0 0 0,1-1 1,-1 1-1,0 0 1,0-1-1,0 1 1,0-1-1,0 0 1,2-2-1,29-33 20,-22 25-9,16-24-18,-2 0 1,31-57-1,-55 91 13,6-11 41,0 0 1,-1 0 0,0 0-1,-1-1 1,5-17 0,-6 11 116,-4 19 120,-1 5-26,-94 213-892,85-201 622,8-14 13,0 1 0,1 0-1,-1-1 1,1 1-1,-1 0 1,1 0-1,-1 5 1,-4 7-13,5-15 5,1 0-1,0 0 1,0 1-1,-1-1 0,1 1 1,0-1-1,0 0 1,0 1-1,0-1 0,0 0 1,0 1-1,-1-1 0,1 1 1,0-1-1,0 0 1,0 1-1,0-1 0,0 0 1,0 1-1,1-1 1,-1 1-1,0-1 0,0 0 1,0 1-1,0-1 1,0 0-1,0 1 0,1-1 1,-1 1-1,0-1 0,0 0 1,1 0-1,-1 1 1,0-1-1,0 0 0,1 1 1,-1-1-1,0 0 1,1 0-1,-1 0 0,0 1 1,1-1-1,-1 0 1,1 0-1,-1 0 0,1 0 1,0 0 1,0 0 0,1-1-1,-1 1 1,0 0 0,1-1 0,-1 1 0,0-1 0,0 0 0,1 0 0,-1 1 0,0-1 0,0 0 0,0 0 0,0 0 0,0 0-1,1-2 1,18-19-24,4-25-109,-3-1 0,23-72 1,-42 113 188,0 0 0,0 1 0,-1-1 1,0 0-1,0-8 0,-20 24 122,7 6-154,1 1-1,1 0 1,0 0-1,-15 34 1,-15 27 1,31-63-14,-2 1 23,1 0 0,1 1-1,0 0 1,1 1-1,1 0 1,-10 34-1,14-42-24,0 26 10,5-7-279,-1-28 263,-1 0 1,0 0-1,0 0 1,1 0-1,-1 0 1,0 0-1,0 0 0,1 0 1,-1 0-1,0-1 1,0 1-1,1 0 1,-1 0-1,0 0 0,0 0 1,1 0-1,-1 0 1,0-1-1,0 1 1,0 0-1,0 0 1,1 0-1,-1 0 0,0-1 1,0 1-1,0 0 1,0 0-1,0-1 1,1 1-1,-1 0 0,0 0 1,0 0-1,0-1 1,0 1-1,0 0 1,0 0-1,0-1 1,0 1-1,0 0 0,0 0 1,0-1-1,0 1 1,0-1-1,14-53-167,-11 42 194,-2 8-20,0 0 1,0 0-1,0-1 0,0 1 0,-1 0 1,0 0-1,0-1 0,-1-5 1,0-1 19,0 11-13,0-1 1,0 1-1,0 0 1,-1-1 0,1 1-1,0 0 1,0 0-1,0 0 1,-1 0-1,1 0 1,0 0 0,0 0-1,-1 0 1,1 0-1,0 1 1,0-1 0,-1 0-1,1 1 1,0-1-1,0 1 1,0 0-1,0-1 1,0 1 0,0 0-1,0-1 1,-2 3-1,-7 12 10,0 1 0,0 0-1,1 1 1,1 0-1,1 0 1,-8 30 0,0-4 30,12-10-233,4-19 55,-1-14 127,0 0 0,0 0 1,0 0-1,0 0 0,0 0 0,0 0 0,0 0 1,0 0-1,0 0 0,0 0 0,0 0 1,0 0-1,0 0 0,0-1 0,0 1 1,0 0-1,0 0 0,1 0 0,-1 0 0,0 0 1,0 0-1,0 0 0,0 0 0,0 0 1,0 0-1,0 0 0,0 0 0,0 0 0,0 0 1,0 0-1,0 0 0,1 0 0,7-54-49,-2-1 0,-1-95-1,-5 144 62,0 1 0,0-1 0,-1 0 0,0 1-1,0-1 1,-3-9 0,4 15-2,-1 0 0,1 0-1,0 0 1,-1 0 0,1-1 0,0 1 0,-1 0-1,1 1 1,-1-1 0,1 0 0,0 0 0,-1 0-1,1 0 1,0 0 0,-1 0 0,1 0-1,0 0 1,-1 1 0,1-1 0,0 0 0,-1 0-1,1 0 1,0 1 0,-1-1 0,1 0 0,0 1-1,0-1 1,-1 0 0,1 0 0,0 1 0,0-1-1,0 0 1,0 1 0,-1-1 0,1 1 0,0-1-1,0 0 1,0 1 0,0-1 0,0 0 0,0 1-1,0-1 1,0 0 0,0 1 0,-3 33 41,3-19-61,2 0 0,-1 1-1,5 15 1,-2-14 29,0-1 1,2 1 0,0-1 0,0-1-1,1 1 1,1-1 0,20 28 0,-28-42-21,0-1 1,1 1 0,-1-1-1,1 1 1,-1 0 0,1-1-1,-1 1 1,1-1-1,0 1 1,-1-1 0,1 0-1,0 1 1,-1-1 0,1 0-1,0 1 1,-1-1 0,1 0-1,0 0 1,-1 0 0,3 1-1,-3-2 3,0 1 0,1-1 0,-1 1-1,1-1 1,-1 1 0,0-1 0,1 1-1,-1-1 1,0 1 0,1-1 0,-1 0 0,0 1-1,0-1 1,0 0 0,1 1 0,-1-1 0,0 1-1,0-1 1,0 0 0,0 1 0,0-1-1,0 0 1,-1 0 0,1-16-10,-1 0 0,-1 0 0,-1 1 0,0-1 0,-2 1 0,1 0 0,-2 0 0,0 0 0,-12-20 0,6 15 6,-1 0-1,-1 1 1,-1 1 0,-1 0-1,-34-31 1,35 42 10,8 17-8,5-6-1,2-1 2,-1 0 0,1 0 1,0 0-1,0 0 0,0 1 0,0-1 0,0 0 0,1 0 0,-1 0 0,1 0 0,-1 0 0,2 2 0,1 8 2,1 8 3,2-1 1,0 1-1,1-1 0,1-1 1,14 24-1,-11-21 9,-5-7 0,2 0-1,-1 0 1,2-1 0,0 0 0,14 15 0,3-3-14,-27-54-53,-7-6 27,-2 0-1,-1 1 0,-2 1 0,-1 0 0,-24-40 1,33 62 26,-1 1 0,0 1 0,0-1 0,-1 1 0,0 0 0,-10-9 0,16 17 101,0 0-93,-6-3 1,5 3-5,0 1-9,0 0 4,0 0-1,0 0 0,-1-1 0,1 1 0,0-1 0,0 1 0,0-1 1,0 0-1,0 0 0,-4-2 0,-33-29-11,21 15 14,17 15 1,0 1 0,-1-1 0,0 1 0,1 0 0,-1-1 0,0 1 0,1 0 1,-1 0-1,0 0 0,0 0 0,-4-1 0,5 2 82,1 4-75,0 9-54,0-14 46,0 1 1,0-1 0,0 1 0,0-1-1,1 1 1,-1 0 0,0-1-1,0 1 1,1-1 0,-1 1 0,0 0-1,0-1 1,1 1 0,-1 0-1,0-1 1,1 1 0,-1 0 0,1-1-1,-1 1 1,0 0 0,1 0-1,-1 0 1,1-1 0,-1 1 0,1 0-1,-1 0 1,1 0 0,-1 0-1,1 0 1,-1 0 0,1 0 0,-1 0-1,1 0 1,0 0 0,30 4 16,34 16 21,-38-12-25,2 0 0,-1-1-1,50 4 1,-71-10-9,10 1 11,3 0 0,0 1 0,35 10 0,-52-12-17,0-1 0,0 0 0,-1 0 1,1 0-1,0 0 0,0 0 0,-1 0 0,1-1 0,0 0 0,3 0 0,16-21 219,-21 21-153,11-9-35,3-2-92,-11 10 57,-1-1 0,1 0 0,-1 0 0,0 1 0,0-2 0,0 1 0,0 0 0,-1-1 0,1 1 0,2-5 0,-2 3 4,0 0 0,0 1 0,1-1 0,0 1-1,0 0 1,0 0 0,7-5 0,10-8-2,-20 15 2,0 2 5,-1-1 0,0 0 0,0 0 0,1 1 0,-1-1 0,1 0 0,-1 0 1,1 1-1,-1-1 0,1 0 0,-1 1 0,1-1 0,0 1 0,-1-1 0,1 1 0,0-1 0,-1 1 0,1-1 1,0 1-1,1-1 0,-1 1-1,0 0 0,-1-1-1,1 1 1,0 0 0,-1-1 0,1 1 0,-1-1 0,1 1 0,0 0 0,-1-1-1,1 0 1,-1 1 0,1-1 0,-1 1 0,1-1 0,-1 0 0,0 1 0,1-1 0,-1-1-1,1 1-15,-1 0 0,1 0 0,0 1 0,-1-1 0,1 0 0,0 0 0,0 0-1,-1 0 1,1 1 0,0-1 0,0 0 0,0 1 0,0-1 0,0 1 0,0-1-1,0 1 1,0-1 0,2 0 0,20-5-264,-22 6 258,17 8-46,10 7 34,-28-14 28,0 1-12,0 8 9,0-8 8,-1 1 0,1-1-1,-1 0 1,0 1 0,1-1 0,-1 0-1,0 0 1,-1 0 0,1 0 0,0 0 0,0 0-1,-1 0 1,1 0 0,-1-1 0,0 1-1,0 0 1,1-1 0,-5 3 0,5-3 2,-1 0 1,1 0 0,-1 0-1,1 0 1,-1 0 0,1 1-1,0-1 1,0 0 0,0 1-1,0-1 1,0 1 0,0 0-1,0-1 1,0 1 0,1 0-1,-1-1 1,0 3 0,-2 0 27,-1 0 1,0-1-1,0 0 1,0 0-1,0 0 1,0 0-1,-9 3 1,9-3-8,-43 24 789,46-26-683,-15-2-349,98-129-882,-74 118 1066,-6 10 312,-5 5-269,1 0 1,0 0-1,0 0 1,0 0-1,0 1 1,1-1-1,-1 1 1,1-1-1,-2 8 0,3-11-7,-7 22-10,-16 35 0,16-41 3,-32 61 13,22-48-12,3 1 0,-20 54 0,34-82-6,-1 2 108,2 8-426,-1-12 322,1 0 1,-1 0-1,0 0 0,1 1 0,-1-1 0,0 0 0,1 0 0,-1 0 0,0 0 1,1 0-1,-1 0 0,0-1 0,1 1 0,-1 0 0,0 0 0,1 0 0,-1 0 1,0 0-1,0 0 0,1 0 0,-1-1 0,0 1 0,1 0 0,-1 0 0,0 0 1,0-1-1,1 1 0,-1 0 0,0-1 0,0 1 0,0 0 0,1 0 0,-1-1 1,0 1-1,0 0 0,0-1 0,0 1 0,0 0 0,0-1 0,0 1 0,0 0 1,0-1-1,9-13 2,-1-1 1,12-29-1,-3 5-2,-4 12-5,-9 17 7,0 0-1,1 1 1,10-15 0,-11 19 11,0-1-1,0 0 1,-1 1-1,1-1 0,-1-1 1,-1 1-1,3-8 1,-12 30 89,0 0 0,-6 22 0,5-10-84,-2-1 0,-1 0 0,-26 46 1,-1 5 38,1-4-35,-12 28-28,41-85 30,7-15-18,0 0 0,0-1 1,0 1-1,0 0 0,1-1 0,-1 1 0,0 0 0,1 0 1,0 0-1,-1 0 0,1 3 0,0-4-6,4-23-211,17-71 195,-14 63 10,0 1 0,-1-1-1,2-47 1,-8 74 11,0 0-1,0 0 1,0 1-1,0-1 1,0 0 0,-1 0-1,1 1 1,-1-1-1,0 0 1,1 1-1,-4-6 1,1 1-5,3 5 45,-3 5-34,0 0 0,0 1 0,1-1 1,-1 1-1,1 0 0,0-1 0,0 1 0,0 0 1,-2 8-1,3-10-2,-21 66 37,14-42-23,-14 32 0,-4 15-1,23-67-15,1 0-1,0 1 1,0-1 0,1 1-1,0 0 1,-1 9-1,-1 8-11,1-17 9,2 1 1,-1-1-1,1 1 1,1 13-1,0 2 12,-1-22-4,7-40-43,-3 0 42,-1-1 0,-4-65 0,-2 87-12,-1-1 0,-8-24 0,5 20 13,7 21 4,-8 16 264,5-3-259,1 0-1,0-1 1,1 1-1,0 0 1,1 0 0,0 0-1,3 20 1,-2-13-10,1 4 9,1 1 1,10 39-1,-2-38-12,-10-21-5,1 0 1,-1 0 0,0 0 0,1 0 0,-2 0 0,1 0 0,0 0 0,0 6 0,7 9 14,-7-16-9,0 0 1,0 0-1,0 0 1,0 0-1,0 0 1,0 1-1,-1-1 0,1 0 1,0 3-1,-1-4 1,0 16-48,0-17 48,0 0 0,0 0 1,-1 0-1,1 0 1,0 0-1,0 0 0,0 0 1,0 0-1,0 0 0,0 0 1,0 0-1,0 0 1,0 0-1,0 0 0,0 0 1,0 0-1,0 0 0,0 0 1,0 0-1,0 0 1,0 0-1,0 0 0,-3 12 169,0 23 85,1-22-214,1-1-199,9-19 103,-5 1 68,1 0 0,-2 0 0,1-1 0,-1 1-1,0-1 1,0 1 0,0-1 0,0-9 0,5-32 10,-2 11-83,2-52-1,-2 31 9,-3 54 53,-1 6 10,1 29 47,-4 7 20,-7 44 0,4-54-103,2 0-1,1 0 1,1 1 0,4 30-1,-3-56 18,6 35 87,-1-28-158,0-18-237,7-47 295,-3-1-1,3-63 1,-10 93 27,1-18-16,-4 40 13,0 6 3,-3 22 20,-18 98-6,17-98-22,0 0 1,2 0 0,-1 45-1,4-47 23,0 16-33,0-28 31,0-12 54,0 35-11,0 2-93,0-34 22,-3 38 38,3-35-28,0-3-6,0 9-5,0-7 10,0 0-1,0-1 0,0 1 1,0 0-1,0 0 0,-1-1 1,0 1-1,1 0 0,-1-1 1,-2 5-1,2 27-10,1-32 0,-3 10 16,8-3-16,-5-9 8,0 0 1,0-1-1,0 1 1,0 0-1,0-1 1,0 1-1,0 0 0,0 0 1,0-1-1,0 1 1,0 0-1,0 0 0,0-1 1,0 1-1,1 0 1,-1 0-1,0-1 0,0 1 1,0 0-1,0 0 1,1 0-1,-1-1 0,0 1 1,0 0-1,0 0 1,1 0-1,-1 0 0,0 0 1,0-1-1,1 1 1,-1 0-1,0 0 0,0 0 1,1 0-1,-1 0 1,0 0-1,1 0 0,-1 0 1,0 0-1,0 0 1,1 0-1,-1 0 0,0 0 1,0 0-1,1 0 1,-1-7 12,0-1 1,1 1-1,0-1 1,0 1 0,3-10-1,-4 17-1,3-23-85,0 34 90,-3-7-12,2 37-39,-2-39 13,1-6 6,0-22 18,-2 16-3,1-25 1,8-63 0,-6 91-2,-2 6 7,0 5-36,-3 99 19,4-79-474,12-97 460,-11 55 19,1 1 0,0 0 0,2 0 0,11-32 0,10-28-2,-27 74 52,13-28-30,19-63-1,-10 20-17,-6 16 30,-11 45 0,-4 11-26,0 0 1,0 0 0,1 0-1,-1 0 1,1 0 0,-1 0 0,1 0-1,0 0 1,0 1 0,0-1-1,0 0 1,0 0 0,0 1 0,1-1-1,-1 1 1,3-3 0,-3 4-7,12-33-10,-6 9 1,-5 20 9,-1 0 1,1 1-1,-1-1 0,0 0 0,0 0 1,0-6-1,0 4-5,0 0 0,0 0 0,0 0 0,0 0 0,1 0 0,0 0-1,1 0 1,3-7 0,-4 10 8,0-1 0,-1 1 0,1 0 0,-1-1 0,0 1 0,0-1 0,0 0 0,0-5 0,9-10-42,9-23 28,-4 17-57,-5 15 107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2:06:43.9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128 360 28,'0'0'436,"3"9"295,-6-50-471,1 28 228,2 29-344,2 6-170,-1-18 49,-1 0 1,1-1-1,-1 1 0,0 0 1,0-1-1,0 1 0,0 0 1,-1 0-1,1-1 0,-1 1 1,-2 5-1,6 15 220,-6 0 230,-1-59-133,4 17-345,6-148 57,-5 113 64,-1 51 139,-6 20-258,6 59 7,-7 47 154,7-108-56,-3 38-67,2-51 79,1-25-91,4-332 151,-5 338-74,-1 20 217,0 27-132,-3 361 65,8-715-240,-6 268 520,3 55-477,-3 25 117,-4 106-262,0 129 55,7-259 86,0-24-101,7-175-10,-4 144 41,-1 37 17,-2 0 1,-1-33 0,-3-2-94,4 49 55,0 29 165,-3 298 192,3-301-359,1-17 42,-1 0 0,0 0 0,0-1 0,-1 1 0,1 0 0,-3 7 0,2-11-6,8-42 90,0-168-288,-4 74 16,-5 120 233,0 16 29,-1 22-35,5 9-23,-3 33 1,0-24 16,1 19-26,-9 66 0,5-108 7,3-32-74,-1-7 46,-7-181-327,9 201 353,0-1 0,1 1-1,-1-1 1,0 1 0,0 0 0,0-1 0,0 1 0,0-1 0,0 1-1,0-1 1,0 1 0,0-1 0,0 1 0,0-1 0,0 1-1,0-1 1,0 1 0,0 0 0,0-1 0,-1 1 0,1-1 0,0 1-1,0-1 1,-1 1 0,1 0 0,0-1 0,0 1 0,-1 0 0,1-1-1,-1 0 1,-6 16 4,-4 29 17,7-14-50,2 0 1,2 0-1,0 0 1,9 54-1,-7-68-65,3 6-164,-5-56-140,-10-94 249,5-16 130,4 125 23,-2-1 0,-1 1 0,0 0 0,-1 0 1,-10-23-1,7 31-116,3 18-72,3 23-64,32 217 578,-28-228-437,5 65 176,-7-69-34,1-18-130,-1-24-10,-3 3 104,2-1 0,4-46 0,0 7-15,1-115 316,-4 177-166,-4-4-72,2 2-201,1 18 142,-2 83-319,0-49 224,5 73 0,5-37 50,0-153 370,3-193-240,-10 261-92,-1-25-132,-1 23 19,-1 14 90,-4 42 61,2 1-1,3 67 0,5-13-462,-3-105 401,4-86 251,-1-238-61,-3 320-98,0 30-30,1 8-124,8 40-1,-4-39 5,0 40-1,-3-55 214,0-14 105,1-11 69,4-30-354,-1 0-1,-2 0 1,-1-1 0,-2 0 0,-4-44-1,1 37 5,2 39 34,0-2 20,-1-2-39,1 9 4,-3 21-1,0 36 70,-2 22-259,3-60 198,0 0 0,2 0-1,3 35 1,1-39 163,-1-22-59,-1-34-61,-1 22-92,5-175 51,-6 144 39,0 9 97,0 68-158,0 334-86,-3-343 15,3-21 102,-1 1-1,1-1 1,0 1 0,0-1-1,0 0 1,0 1 0,0-1-1,0 1 1,0-1 0,0 0-1,1 1 1,-1-1 0,0 0-1,1 1 1,0 1 0,0-3-8,6-23-206,6-108 387,-8 26-105,-2 76-70,-1-6-45,-2 33 38,-4 29-114,-6 269 136,10-294-32,8-23-16,28-286-46,-37 303-42,-2 18 97,-4 23 175,0 78-149,-5-8 152,11-107-151,1 0 0,0 0 0,0 0 0,0 0 1,0 0-1,0 1 0,0-1 0,0 0 0,0 0 0,0 0 0,-1 0 0,1 0 0,0 1 0,0-1 1,0 0-1,0 0 0,0 0 0,0 0 0,0 1 0,0-1 0,0 0 0,0 0 0,0 0 0,0 0 1,0 0-1,0 1 0,1-1 0,-1 0 0,0 0 0,0 0 0,0 0 0,0 0 0,0 1 0,0-1 1,0 0-1,0 0 0,0 0 0,0 0 0,1 0 0,-1 0 0,0 0 0,0 1 0,0-1 0,0 0 1,0 0-1,1 0 0,-1 0 0,0 0 0,0 0 0,0 0 0,0 0 0,0 0 0,1 0 0,-1 0 1,0 0-1,0 0 0,0 0 0,1 0 0,5-12-150,-3 6 131,-2 0 0,1 0 0,-1 0 0,1 0 0,-1-9 0,7-95 218,1-10-262,-9 118 58,0 7-64,1 0 98,-1 0-1,-1 1 1,1-1 0,-1 0 0,1 0 0,-2 0 0,-2 10 0,-2 11 61,2 4-143,1-1-1,2 0 1,1 30 0,-1-24 145,1-23-10,4-25-257,3-41 39,-3 8 155,3-2-18,-3 0 0,-2-51 0,-2 95-10,0 5-16,-1 0 27,0-1-1,1 1 1,-1 0-1,1-1 1,-1 1 0,1 0-1,-1 0 1,1 0 0,0 0-1,-1-1 1,1 1-1,0 0 1,0 0 0,0 0-1,-1 0 1,1 0-1,0 0 1,0 1 0,-2 30 51,1-19-15,-11 76 474,11-87-546,-2 11-140,2-7 29,3-10 209,4-33-131,2-55-1,1-4-72,-7 49 2,-2 47 131,0 27 148,-3 52-159,1-48-19,1 0 1,3 33-1,0-48 64,-2-1 0,0 1 0,-1-1 0,0 1 0,-1-1 0,-8 28-1,20-145-106,-5 67 92,-1 1 0,0-70 0,-4 102-16,-3 69-78,3-64 76,0 54 86,-10 77 0,6-97-246,4-36 252,2-6 32,3-7-118,-1 0-1,-1-1 1,0 1 0,0-1 0,-1 1-1,-1-1 1,0-19 0,5-33-109,-4 53 111,0 4 2,0 0 0,-1-1-1,0 1 1,0 0 0,-1 0 0,0 0 0,-1-1 0,-1-9 0,-1 5 4,-1 163-55,1-128 46,2-18 18,0 0 0,0 1 0,0-1 0,1 0 0,0 1 0,0-1 0,1 7 0,1 22 223,-3-30-312,0-24-168,1-7 124,0-32 167,8-62-1,-6 102-51,-5 35-9,-4 40 56,8-36-59,-2-1-1,0 1 1,-1-1 0,-1 0 0,-1 0 0,-12 34 0,8-29 52,8-23-35,0 0 0,0 0 0,0 0-1,0 0 1,0 0 0,0 0 0,0 0 0,0 0 0,0-1-1,0 1 1,0 0 0,0 0 0,0 0 0,0 0 0,1 0-1,-1 0 1,0 0 0,0 0 0,0 0 0,0 0 0,0 0-1,0 0 1,0 0 0,0 0 0,0 0 0,0 0 0,0 0-1,1 0 1,-1 0 0,0 0 0,0 0 0,0 0 0,0 0-1,0 1 1,2-6-2,1-1-1,-1 1 0,-1 0 1,1 0-1,-1-1 0,1-8 0,-2 13-2,5-37-37,-2-1 1,-2 0 0,-6-75 0,1 102-65,0 11 66,-3 21 88,-3 36 54,-18 129-66,23-164 55,3-22 104,-1-10-197,1-6-77,2-1-1,0 1 1,2-23-1,1-9 80,0-99-133,-3 147 312,-1 3-185,-1-1 0,1 1 0,-1 0-1,1-1 1,0 1 0,-1 0 0,1 0 0,0 0 0,0 0 0,1 0 0,-1 0 0,0 0 0,1 0 0,-1 4-1,-9 41-44,3 1-1,-3 96 1,11-113 55,-1-28 54,0-18-124,2-13 85,8-50 1,1-2 38,-8-43-55,-3 122 53,-10 25-78,5 17-26,-12 153-167,18-155 194,0-30 63,0-15-33,5-30-33,0-6 55,5-32 62,-6 25-80,-3 26-3,-3 20 26,-3 14-12,-1 22-96,2-1 0,1 1 0,2 42-1,1-27 420,0-32-382,1-32-114,5-30 84,9-167 68,-16 213-22,0 5-52,5 31 339,0 65 0,-1-77-374,-4-24 103,0 0 1,1 0-1,-1 0 1,0 0-1,0 1 1,0-1-1,0 0 1,1 0-1,-1 0 1,0 0-1,0 0 1,0 0-1,1 0 1,-1 0-1,0 0 1,0 1-1,0-1 1,1 0-1,-1 0 0,0 0 1,0 0-1,0 0 1,1 0-1,-1 0 1,0 0-1,0 0 1,0-1-1,1 1 1,-1 0-1,0 0 1,0 0-1,0 0 1,1 0-1,-1 0 1,0 0-1,0 0 1,0 0-1,0-1 1,1 1-1,-1 0 1,0 0-1,0 0 1,0 0-1,0-1 0,0 1 1,0 0-1,1 0 1,-1 0-1,0-1 1,0 1-1,0 0 1,0 0-1,0 0 1,0-1-1,0 1 1,0 0-1,0 0 1,0 0-1,0-1 1,0 1-1,0 0 1,0-1-1,4-13-83,-1 0 0,-1 0 0,0-1 0,0-27 0,-9-32 148,7 74-67,-1-1 0,1 1 0,-1-1 1,1 1-1,-1-1 0,0 1 0,1 0 0,-1-1 0,0 1 0,1 0 0,-1 0 1,0 0-1,0-1 0,1 1 0,-1 0 0,0 0 0,0 0 0,1 0 0,-1 0 0,0 0 1,0 0-1,1 1 0,-1-1 0,-1 0 0,-12 15 28,-31 24 0,19-16 170,23-19-232,0 1 0,0-1 0,0 1 0,1 0 0,0 0 0,0 0 0,0 0 0,0 1 0,1-1 0,0 0 0,-1 11 0,0-5-21,1 33 145,1-41-87,0 0 1,0 0 0,1 0-1,-1-1 1,1 1-1,-1 0 1,1-1-1,0 1 1,0 0 0,1-1-1,-1 1 1,0-1-1,4 4 1,-5-6-96,3 5-10,-3-5 103,0 0 0,0 0-1,0 0 1,0 1 0,0-1 0,0 0 0,0 0 0,0 1 0,0-1 0,0 0 0,0 0 0,0 0 0,0 1 0,0-1 0,0 0 0,0 0 0,0 0 0,1 0 0,-1 1-1,0-1 1,0 0 0,0 0 0,0 0 0,0 0 0,1 1 0,-1-1 0,0 0 0,0 0 0,0 0 0,0 0 0,1 0 0,-1 0 0,0 0 0,0 1 0,0-1 0,1 0 0,-1 0-1,0 0 1,0 0 0,0 0 0,1 0 0,-1 0 0,0 0 0,0 0 0,0 0 0,1 0 0,-1 0 0,0 0 0,0-1 0,0 1 0,1 0 0,-1 0 0,0 0 0,0 0-1,0 0 1,1 0 0,-1 0 0,0-1 0,0 1 0,0 0 0,1 0 0,2-3 5,1 1 1,-1-1-1,0 0 0,0 0 1,0 0-1,0-1 0,-1 1 0,5-7 1,14-16 36,-19 24-51,5-12-69,-5 13 67,-1-1 0,0 1 0,1-1 0,-1 0 0,0 0 0,0 0 0,0 0 0,0 0 0,-1 0 0,2-3 0,2-17 12,-1 1-1,-1-1 1,-2-27-1,0 47 19,-13 37 55,-2 2 65,14-33-142,-9 77-108,9-51 113,0-19 16,1 0 1,0 1 0,1-1 0,0 0 0,0 0-1,1 0 1,4 12 0,-5-22-29,-1-1 9,0 1-1,-1-1 1,1 1 0,0-1-1,0 0 1,0 1 0,0-1-1,0 1 1,0-1 0,0 0-1,0 1 1,0-1 0,0 1-1,1-1 1,-1 0 0,0 1-1,0-1 1,0 0-1,0 1 1,1-1 0,-1 0-1,0 1 1,0-1 0,1 0-1,-1 1 1,0-1 0,0 0-1,1 1 1,-1-1 0,0 0-1,1 0 1,-1 1 0,11-9-79,7-22-18,-9-7 91,-1-1-1,-1 0 1,-3 0-1,1-54 1,-6 90 9,1 1 0,0 0 0,0-1 0,-1 1 0,1 0 1,0-1-1,-1 1 0,1 0 0,-1-1 0,0 1 0,1 0 0,-1 0 1,0 0-1,0 0 0,-1-2 0,-5-10 18,7 13-25,-1 0-7,1 1 10,-1-1 1,0 0-1,0 1 1,0-1-1,1 1 1,-1-1-1,0 1 1,1-1-1,-1 1 0,1 0 1,-1-1-1,1 1 1,-1 0-1,1-1 1,-1 1-1,1 0 1,-1 0-1,1 0 1,0-1-1,0 1 0,-1 0 1,1 0-1,0 0 1,0 0-1,0 1 1,-4 28-19,4-25 15,-13 170 47,10-153-30,0 40 0,3-41-24,0-13 8,0-10 7,5-14 19,-3 10-15,0-1 1,-1 1-1,0 0 0,-1-1 0,1-6 0,0-1-7,6-145-72,-8 143 57,0 0-1,-1 0 1,-7-25-1,9 39 64,-2 5-21,-5 29 13,-8 67-1,12-72-61,2-16 18,0 1-1,1 0 1,2 16 0,2 29 84,-4-44-100,0 0 0,1 1 0,4 17 0,5 16-89,-6-74 144,-2-42 0,-8-112-72,6 135 168,-7 86-138,7 149-61,3-170 22,1-13 25,1-18-29,-3 3 38,-1 1 0,0-1-1,-1 1 1,0-13-1,0-22-8,2 16 11,-2 0-1,0 0 1,-2 0-1,-10-50 1,3 52 21,7 22-7,1-1-1,-1 1 1,1-1 0,0 0 0,0 1 0,0-1 0,0-6 0,0 12 30,-1 2-25,1 0 0,-1 0-1,1 0 1,0-1-1,0 1 1,0 1 0,0 5-1,-1 52-36,1-33 61,0 0-1,8 57 0,-3-60-10,-2-17 6,0-22-26,0 1-14,-2 0-16,1 1 0,-2-1-1,1 1 1,-4-14 0,1 0 2,0-20-5,3 29 57,-1 0-1,-1-1 1,-4-16-1,6 31-7,-4-10-27,11 54-17,-7-41 26,-1-4-1,0 1 0,0-1 0,1 1 1,-1-1-1,1 0 0,0 0 0,-1 1 0,1-1 0,1 0 1,-1 0-1,0 1 0,1-1 0,0-4 0,0-1 4,0-1 0,0 0-1,-1 1 1,-2-11 0,3-9-1,-1 27-7,0 0 0,0 0 0,0 0 0,0 0 0,0 0 0,0 0 0,0 0 0,1 0 0,-1 0 0,0 0 0,1 0 0,-1 0 0,1 0 0,-1 0 0,1 1 0,-1-1 0,1 0 0,-1 0 0,1 0 0,0 1 0,0-1 0,-1 0-1,2 0 1,-1 1 6,1 0 0,-1-1-1,0 1 1,0 0-1,0 0 1,0 0-1,1 0 1,-1 0 0,0 1-1,0-1 1,0 0-1,0 0 1,0 1-1,0-1 1,1 1 0,-1-1-1,0 1 1,0-1-1,0 1 1,0 0 0,0-1-1,-1 1 1,1 0-1,0 0 1,1 1-1,-2-2 16,34 13 46,-26-7-95,-6-5 26,-1 0 1,1 1-1,0-1 0,-1 0 1,0 1-1,1-1 0,-1 1 1,0-1-1,0 1 0,0-1 1,1 3-1,2 1 54,-4-4 9,-9-3-25,7 2-31,0 0 21,-15 1-65,15 2 36,0-1 0,0 0 0,0 0 0,0 1 0,1-1 0,-1 1 0,1-1 0,-1 1 0,1 0 0,0 0 0,-1 2 0,2-4 1,-18 21 108,17-20-86,-12 18 0,9 16-15,3-28-1,1 0 0,0 0 0,0 0 0,1-1 0,0 1-1,0 0 1,3 9 0,-3-15 12,1 12-9,-4-34-12,5 7 8,-2-17 2,-6 4 10,5 21-8,-3-40-3,-5 28 0,7 17 1,1 0 0,0-1 0,-1 1 0,1 0 0,-1 0 0,1 0 0,-1 0 0,1 0-1,-1-1 1,1 1 0,0 0 0,-1 0 0,1 0 0,-1 0 0,1 0 0,-1 0 0,1 1 0,-1-1 0,1 0 0,-1 0 0,1 0 0,-1 0 0,1 1 0,0-1 0,-1 0 0,1 0 0,-1 1 0,1-1 0,0 0 0,-1 0 0,1 1 0,0-1 0,-1 1 0,-6 13 1,3-1-3,0-1 0,1 0 0,0 0 0,1 1 0,1 0 0,-1 21 0,2-27 4,0 1 0,1-1-1,0 1 1,3 11 0,-3-13-3,5 11 10,-4-27-22,-4-28 25,-3 11 20,1 1 0,0-42 0,-2 8-100,6 58 70,1 0-4,-1-1 1,1 1 0,0-1-1,0 0 1,0 1 0,0 0-1,0-1 1,0 1 0,1 0-1,-1-1 1,2-1 0,-1 3-13,-2 0-4,1 0 15,-1 0 0,0 0 0,1 0 0,-1 0 0,1 0 1,-1 0-1,1 0 0,0 1 0,-1-1 0,1 0 0,0 0 0,-1 1 1,1-1-1,0 0 0,0 1 0,0-1 0,0 1 0,0-1 1,0 1-1,1-1 0,20-6-51,-20 7 27,10 14 40,1 0 5,-3 30-14,-9-42 1,5 12 10,-2-8-13,0 0-1,-1 0 0,1 0 1,-1 0-1,0 0 0,-1 1 0,1 0 1,-1-1-1,-1 1 0,1 0 0,-1 0 1,0 10-1,-1 11 17,-6 33-25,6-60 19,-4-33-8,7-21-27,-1 40 34,0 0 1,-1 0-1,-1 0 1,-1-1-1,1 1 1,-2 0-1,0 0 1,-4-13-1,-1 6 12,7 20-29,0-1-35,0 0 41,0 1 0,0-1 1,0 0-1,0 1 0,0-1 0,0 0 1,0 1-1,0-1 0,-1 0 0,1 1 1,0-1-1,0 0 0,-1 1 0,1-1 1,0 1-1,-1-1 0,1 1 0,-1-1 1,1 1-1,-2-2 0,0 3-1,0-1-1,0 1 1,-1 0 0,1 0-1,0 0 1,0 0-1,0 0 1,0 0 0,0 1-1,0-1 1,0 1 0,0-1-1,1 1 1,-1 0-1,0-1 1,-1 4 0,-32 49 145,21-36-66,4-4-21,5 22-107,5 32-157,0-54 211,0-1-1,0 1 0,2-1 1,0 0-1,0 0 0,1 0 1,5 13-1,5 9 0,-3-5 63,-10-29-70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03.8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6432 33 192,'12'-20'4078,"-12"20"-4009,1 0 0,-1-1 1,0 1-1,0 0 0,0-1 0,0 1 0,-3-7 1521,3 6-1521,-3 0-27,0 1-1,0-1 1,1 1-1,-1 0 1,0 0-1,0 0 1,0 0-1,1 0 1,-1 0-1,0 1 1,0 0-1,-3 0 1,-29 9 228,-38 16 0,-1 0-100,-37 9-289,-389 116-134,-208 42 923,-1032 328-1152,620-161 910,719-238-298,-624 151 808,686-205-753,322-65-129,-39 8 315,0-3-1,-58 1 0,126-16-716,-8 4 77,81-32-3136,-58 22 2895,44-30 0,5-2 385,-53 30 158,0 0 0,-1-2 0,32-29 0,-52 44-16,63-45-395,-51 35 1150,-18 15-720,-6 10-37,0 0 0,-1-1 0,0-1 1,-1 1-1,-15 10 0,-75 49 167,30-23-75,33-23 173,-53 26 1,-18 11 22,100-52-37,12-5-53,25-2-15,-11-3-235,173 3 318,25 0 72,-4 3-189,118 12-454,-220 5 450,-106-22-91,14 8 1675,-22-25 1167,-2 0-2797,0 1 1,-1 0-1,-11-14 1,-25-19-291,3-2 1,-62-94 0,-4-53-186,108 196 312,-1 0 0,1 1 0,-1-1 0,1 0-1,0 1 1,-1-1 0,1 0 0,-1 1 0,0-1 0,1 0 0,-1 1 0,1-1 0,-1 1 0,0-1 0,0 1 0,1-1 0,-1 1-1,-1-1 1,-9 32-6597,12-29 6340,0 4-1,11 14-2632,-8-10 2006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05.6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231 31 296,'-44'-17'1235,"42"16"-1017,0 0-92,1 0-1,-1 0 0,0 0 0,1 0 0,-1 0 0,0 0 0,0 0 0,0 0 0,0 1 0,1-1 0,-1 1 0,0-1 0,-3 1 0,-10-1 637,0 0 0,1 1 0,-29 4 0,-7-1-247,49-3-502,1 0 0,-1 0 1,1 0-1,-1 0 1,0-1-1,1 1 0,-1 0 1,1 0-1,-1 0 0,0 0 1,1 0-1,-1 0 1,1 1-1,-1-1 0,0 0 1,1 0-1,-1 0 0,1 0 1,-1 1-1,1-1 1,-1 0-1,0 1 0,1-1 1,-1 0-1,1 1 1,0-1-1,-1 1 0,1-1 1,-1 1-1,1-1 0,0 1 1,-1-1-1,1 1 1,0-1-1,-1 1 0,1-1 1,0 2-1,0-1-6,1 0 0,-1 0 0,1 0 0,0 0 0,0 0 0,-1-1-1,1 1 1,0 0 0,0 0 0,0 0 0,0-1 0,0 1 0,0-1 0,0 1 0,0 0 0,0-1 0,0 0 0,0 1-1,2 0 1,307 77 299,-124-37-222,-87-16-42,872 222-214,1397 273 317,-2005-461-448,187 36-303,-492-83 619,116 20 146,-149-26-218,-42-11 193,16 4-145,-6 1-1,1-1 0,-1-1 0,1 1 0,0-1 0,0 0 0,0 0 0,0-1 1,0 0-1,0 0 0,1 0 0,-7-5 0,-34-18-73,22 14 24,1-1-1,0 0 1,1-2 0,1-1-1,0-1 1,-26-27-1,-45-35 332,-45-7 590,115 69-748,19 15-194,7 11 41,-1-4 52,2 5 3,1 0-1,1 0 1,0 0 0,0-1-1,0 0 1,1-1-1,1 0 1,0 0-1,0-1 1,0 0-1,16 9 1,14 5-80,72 29 0,-45-23 111,-24-8 23,80 33 16,-121-52-101,0 1-1,0-1 0,1 0 0,-1 1 0,0-1 1,0 1-1,0-1 0,0 1 0,0-1 1,0 1-1,0 0 0,0 0 0,0-1 0,0 1 1,0 0-1,-1 0 0,1 0 0,0 0 0,0 0 1,-1 0-1,1 0 0,-1 0 0,1 0 1,-1 0-1,1 1 0,-1-1 0,0 0 0,0 0 1,1 0-1,-1 0 0,0 2 0,-1 1 25,0-1 0,0 0 1,0 0-1,0 1 0,-1-1 0,1 0 0,-1 0 0,0 0 0,0-1 1,0 1-1,-3 3 0,-7 7 103,-1 0 1,-1 0-1,-15 10 0,4-5-96,0-1-1,-1-1 0,0-2 0,-1 0 0,-1-2 0,0-1 0,-1-1 0,0-2 1,0-1-1,-1-1 0,1-1 0,-43 1 0,-13-2-2,-86 3 1445,180-34-814,17 0-711,1 2 0,2 1 0,0 1 0,1 1 0,37-18 0,-30 16-26,18-13 158,91-82 0,-143 117-61,0-1 0,0 0 0,0 0-1,0 0 1,-1 0 0,1 0 0,-1-1-1,0 1 1,0-1 0,0 1 0,1-5 0,-13-7-1148,6 14 943,1 0-1,-1 0 0,0 1 1,1 0-1,-1-1 0,1 1 1,-1 0-1,0 1 1,1-1-1,-1 1 0,1 0 1,-1 0-1,1 0 1,-1 0-1,-3 2 0,-4 2-840,1 1 0,0 0 0,-13 10 0,13-10-98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08.5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87 36,'0'0'165,"-7"-18"1167,7 12-1082,-1 4 1,1-1 1,0 0-1,0 1 1,0-1-1,1 0 1,-1 1-1,1-1 1,-1 1-1,1-1 0,0 1 1,0-1-1,1-2 1,-1 4-194,-1 1 1,0-1-1,1 1 1,-1-1-1,0 0 1,1 1-1,-1-1 0,0 0 1,0 1-1,1-1 1,-1 0-1,0 1 1,0-1-1,0 0 1,0 1-1,0-1 1,0 0-1,0 0 1,0 1-1,-1-1 0,1 0 1,0 1-1,0-1 1,0 0-1,-1 1 1,1-1-1,0 0 1,-1 1-1,1-1 1,-1 1-1,1-1 1,0 1-1,-1-1 0,0 1 1,1-1-1,-1 1 1,1-1-1,-1 1 1,1 0-1,-1-1 1,0 1-1,1 0 1,-1-1-1,0 1 0,1 0 1,-1 0-1,0 0 1,1 0-1,-1-1 1,0 1-1,0 0 1,1 0-1,-1 1 1,0-1-1,1 0 1,-1 0-1,0 0 0,1 0 1,-1 0-1,0 1 1,1-1-1,-1 0 1,0 1-1,1-1 1,-1 0-1,1 1 1,-1-1-1,0 1 0,-5 8-52,0 1-1,1-1 0,1 1 0,-1 0 0,1 0 0,1 1 0,0-1 0,-2 15 1,2-15-8,-9 52 268,-7 106-1,15-118-56,-53 650 3141,51-628-3106,-8 155-289,13-260-4104,2-26-1409,2 25 3317,-2 10 870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09.02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155 641 396,'-85'-78'4079,"79"72"-3414,-1 0 5,1 1-1,-1-1 1,-12-7 0,17 11-591,0 1 0,1 0-1,-1-1 1,1 0-1,0 1 1,-1-1 0,1 0-1,0 0 1,0 1-1,0-1 1,0 0 0,0 0-1,1 0 1,-1 0 0,0-4-1,-5-29 175,7 26-240,0 0 0,0 1 0,1-1 0,0 1 0,1 0 1,-1-1-1,7-11 0,31-52-90,-35 63 71,12-18-2,0 1-1,2 0 0,1 1 1,1 2-1,32-30 1,-36 39-3,0 1 0,1 1 1,0 0-1,1 1 0,1 1 0,-1 1 1,2 1-1,35-10 0,-42 14-7,0 2-1,0-1 1,0 2-1,18-1 1,-26 2 21,1 1 1,-1-1-1,0 1 0,1 1 1,-1-1-1,0 1 0,0 0 1,0 0-1,0 1 0,-1 0 1,1 0-1,8 6 1,-7-3 40,0 0 1,0 1 0,-1 0 0,0 1 0,0 0 0,0 0 0,-1 0 0,0 0 0,-1 1 0,0-1 0,0 1 0,-1 0 0,0 1 0,-1-1 0,0 0 0,0 1 0,-1 0 0,0 11 0,-1-10-1650,1-4 797,-1 0 0,0 1 0,-1-1 0,0 0 0,0 0 0,0 0 0,-1 0 0,-3 8 0,-1-1-237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09.4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30 1140,'-13'15'4830,"12"-12"-4508,2-2-244,0 0-1,-1 0 1,1 0-1,0-1 1,-1 1-1,1 0 1,0-1-1,0 1 1,0 0-1,-1-1 1,1 1-1,0-1 1,0 1-1,0-1 1,0 1-1,0-1 0,0 0 1,0 0-1,0 1 1,2-1-1,22 5 159,0-1-1,0-1 1,0-1-1,0-2 1,35-3-1,-45 3-131,151-13 1044,171-36 0,-293 40-1474,-41 9 176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09.98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283 286 252,'-7'-17'1149,"1"0"1,1-1-1,-6-36 0,11 51-1005,-1 0 0,1 1 0,-1-1 0,0 0 1,0 1-1,0-1 0,0 1 0,0-1 0,0 1 0,0 0 0,-1-1 0,0 1 0,1 0 0,-1 0 1,0 0-1,0 0 0,0 0 0,0 1 0,0-1 0,0 1 0,-1-1 0,1 1 0,0 0 0,-1-1 1,1 1-1,-1 1 0,0-1 0,1 0 0,-1 1 0,0-1 0,-2 1 0,0 0-74,0 0 1,-1 0-1,1 1 0,0-1 0,0 1 0,0 1 0,0-1 1,0 1-1,0 0 0,1 0 0,-1 0 0,1 0 0,-1 1 1,1 0-1,-8 6 0,2 2 51,0 0 0,1 1 0,1-1 0,-1 2 0,2-1 0,0 1 0,0 1 0,1-1 0,1 1 0,0 0 0,1 0 0,1 1 0,-2 14-1,-3 26 386,4 0-1,1 60 0,4-94-479,0 1 0,2-1 0,0 1 0,2-1 0,0-1 0,1 1 0,1-1 0,1 0 0,1 0 1,22 36-1,-26-50-8,-1 0 0,1 0 1,1 0-1,-1-1 0,1 0 1,0 0-1,0 0 0,0-1 1,1 0-1,-1 0 0,1-1 1,0 0-1,0 0 0,1-1 0,-1 1 1,0-2-1,1 1 0,-1-1 1,1 0-1,0 0 0,-1-1 1,1 0-1,-1-1 0,9-1 1,-5 1-12,0-2 0,0 1 1,-1-1-1,1-1 1,-1 0-1,0 0 0,0-1 1,-1-1-1,0 1 0,1-2 1,-2 1-1,1-1 1,-1 0-1,0-1 0,-1 0 1,10-11-1,-5 0 3,-1-1 0,0 0 0,-2 0 0,0-1 1,-1 0-1,-1-1 0,-1 0 0,-1 0 0,-1 0 0,-1 0 0,-1-1 0,-1-31 0,-1 13-28,1-23-65,-3-1 0,-15-93 1,15 148 42,0 0 1,-1 0-1,-1 0 1,1 0-1,-2 1 1,1-1-1,-1 1 1,-1 0 0,0 1-1,0 0 1,0-1-1,-1 2 1,-11-10-1,13 12-83,-1 1 0,1 0-1,-1 0 1,0 1 0,-1 0-1,1 0 1,0 0 0,-1 1-1,0-1 1,0 2 0,1-1-1,-1 1 1,0 0 0,0 1-1,0-1 1,0 1 0,0 1-1,0-1 1,0 1 0,-10 3-1,1 0-462,1 1 0,-26 11 0,36-13 340,0-1 0,0 1-1,0 0 1,0 0 0,1 1 0,0 0 0,0-1 0,0 1-1,0 1 1,-4 5 0,7-8 75,0 0 0,1 0 0,-1 0 0,1 0 0,-1 0 0,1 1 0,0-1 0,0 0 0,0 0 0,0 0 0,0 0 0,1 0 0,-1 0 0,1 0 0,-1 0 1,1 0-1,0 0 0,-1 0 0,1 0 0,0 0 0,1-1 0,-1 1 0,0 0 0,0 0 0,1-1 0,-1 1 0,1-1 0,-1 0 0,1 1 0,-1-1 0,1 0 0,2 1 0,2 1-401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0.4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109 84 360,'-2'-3'1285,"-60"-78"9399,62 81-10663,-3 6-13,0 1-1,1-1 0,0 1 1,0-1-1,1 1 0,0 0 1,0 0-1,1 0 0,-1 0 1,2 10-1,-2 9 287,-27 465 2506,27-414-2530,4 0-1,14 90 1,-16-152-244,-1-12-39,0-1 0,0 0 0,0 0 0,0 0 0,1 0 0,-1 0 0,1 0 0,-1 0 0,1 0 0,1 3 0,-1-4-59,-11-104-14598,10 79 13527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4.2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142 89 236,'-15'5'1318,"-1"0"0,1-1-1,-1-1 1,0 0 0,-24 0 0,30-4 586,10 1-1865,-1 0 0,1 0 0,-1 0 0,1 0 0,-1 0-1,1 0 1,-1 0 0,1 0 0,-1 0 0,1 0 0,-1 0 0,1 0 0,-1 0 0,1 0-1,-6 4 2473,13-4-2227,27 0-106,0-1 1,0-2-1,0-1 1,0-2-1,47-15 1,-18 2-330,0 2 1,119-15-1,-168 28-913,-38-3-9230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1.0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128 485 64,'-26'-29'1187,"16"18"-556,1 0 0,0 0 0,0-1 0,1 0 0,0-1 0,-6-14 0,8 13-251,0 0 1,1-1-1,0 0 1,1 0-1,1 0 1,0 0-1,1 0 1,1-1-1,1-30 1,1 42-306,0-1 0,0 1 0,1 0 0,-1 0-1,1 0 1,0 0 0,0 0 0,0 0 0,1 0 0,0 0 0,-1 1 0,1-1 0,0 1 0,0 0 0,1 0-1,6-5 1,5-2-1,1 1-1,30-14 0,-17 10-30,-9 3-101,0 2 0,0 0-1,1 1 1,0 1 0,0 1 0,1 1 0,-1 1 0,1 1-1,0 0 1,25 3 0,-42-1 27,-1 1 0,1-1 0,-1 1 1,1 0-1,-1 0 0,0 0 0,1 1 0,-1 0 0,0 0 0,0 0 1,0 0-1,-1 0 0,1 1 0,0 0 0,-1-1 0,0 1 0,5 6 0,-4-4 20,-1 0 0,1 1 0,-1 0 0,0 0 0,-1 0-1,1 0 1,-1 0 0,-1 0 0,1 1 0,1 12 0,-2-3 139,-1 0 0,0 0 1,-1 0-1,-1 0 0,-1 0 0,0 0 1,-1-1-1,0 1 0,-9 18 1,-7 7-144,-1-1 0,-3-2 0,-1 0 0,-33 38 0,-128 127 1331,167-183-1078,-19 15 1756,54-53-1810,4-4-172,43-37 0,-54 52-60,0 1-1,0 0 1,1 1 0,-1 0 0,1 0 0,0 1 0,1 1-1,17-5 1,-16 5 36,0 1-1,-1 1 0,1-1 1,17 2-1,-24 0 21,0 1 0,0 0 0,0 0 0,0 1 0,0-1 0,0 1 0,0 0 0,0 1 0,-1-1 0,1 1 0,-1-1 0,7 7 0,8 10 19,0 1 0,-1 1 0,-1 1-1,-1 1 1,-1 0 0,16 32 0,0-1 150,4 3 116,50 63 0,-49-76-197,70 63 0,-98-98 1350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2.18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105 187 64,'2'-18'563,"0"1"0,-1-1 0,-1-29 0,-1 8 508,-13-8 4384,12 47-5342,-3 9 103,0 0 1,1 0-1,0 1 1,1 0 0,0 0-1,-3 17 1,-7 72 987,11-80-1075,-29 644 2096,16-193-469,14-435-1766,2 42 0,10-134-10673,5 5 7886,-9 28 1364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2.7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1 601 56,'0'-4'365,"-1"-1"0,1 1 0,0-1 1,1 1-1,-1-1 0,1 1 0,-1-1 0,1 1 0,0-1 0,1 1 0,-1 0 1,1 0-1,3-6 0,2-9 3,1 1 1,18-29-1,58-83 184,68-142-1,-121 224 826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3.1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7 122 304,'-6'-94'10149,"6"93"-9983,0 0 0,0 0-1,0 0 1,0 0 0,11-19 3482,-10 20-3482,1-1 0,1 0-67,-1 1 0,1-1 1,-1 1-1,1 0 1,-1 0-1,1 1 0,-1-1 1,0 0-1,1 1 1,-1-1-1,1 1 0,2 1 1,14 6-430,-1 1-1,29 19 1,-29-17 798,224 134-458,-184-105 163,99 89 1,-54-40-246,-100-86 46,5 2 6,-1 1 0,0 0 0,-1 0 0,0 1 0,0-1 0,0 2 0,7 12 1201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3.5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99 151 624,'-5'-12'626,"0"1"1,0 0-1,-1 0 0,0 1 1,-1 0-1,0 0 0,-1 0 1,0 1-1,-10-9 0,-6-20 4439,26 45-4842,-1 1-1,1 0 1,-2 0 0,1 0 0,-2 11 0,3 23-47,43 263 817,2 29-514,6 64-78,-46-291-975,-6-104 55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3.96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78 76 624,'-15'-75'10385,"9"86"-10401,5-7 106,0 0-1,0 0 1,1 0-1,-1 0 1,1 0-1,0 1 1,0-1-1,1 0 1,-1 0-1,1 0 1,2 7-1,1 16 214,3 64 251,1-6-112,-4 0 1,-11 136 0,-62 294 420,64-487-2343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4.5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30 443 1548,'-2'-3'248,"-1"2"17,1-1 0,0 0-1,0 1 1,0-1 0,0 0 0,1 0 0,-1-1 0,0 1 0,1 0 0,0 0 0,-7-25 4516,23 23-3742,229-4-2197,-78 6 953,72-20-397,-205 16 297,0 0 1,0-2-1,-1-2 1,60-26-1,-89 35 278,0 0 0,0-1 0,-1 1 0,1-1 0,0 0 0,-1 0 0,1 0 0,-1 0 0,0 0 0,1-1 0,-1 1 0,0-1 0,0 1 0,-1-1 0,1 0 0,-1 1 0,1-1 0,-1 0 0,0 0 0,0 0 0,0 0 0,0-1 0,-1 1 0,1 0 0,-1 0 0,0 0 0,0 0 0,0-1 0,0 1 0,-1-4 0,-3-7 138,0 0 1,-1 1-1,0-1 1,-1 1-1,-12-19 0,-10-26 916,4 10 4518,24 48-5502,-2 30 585,6 123-209,0-74-5,-9 116 0,0-145-220,1 0 0,3 0-1,2 0 1,2 0 0,13 71 0,-10-98-670,1 0 1,1 0-1,21 41 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5.1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159 118 344,'-120'-44'6834,"88"40"-4900,25 3-768,22-2-863,55-4-325,92 2 0,1 0 53,-139 3-19,19 0 39,0-1 1,-1-3-1,78-21 0,-98 18 7,-34 10-498,-23 3 35,10-5 217,0 1 14,-50 5 0,7 11 1794,67-15-1557,0-1 0,0 1-1,-1-1 1,1 1 0,0 0-1,0 0 1,0 0 0,0-1-1,0 1 1,0 0-1,1 0 1,-1 0 0,0 1-1,0-1 1,1 0 0,-1 0-1,0 0 1,1 0 0,-1 1-1,1-1 1,0 0 0,-1 0-1,1 2 1,-4 35 354,4-27-248,-83 658 2190,72-611-2318,4-20-23,1 0-1,-1 48 0,5-73 991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5.5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69 51 240,'-68'2'13060,"81"2"-11873,24 1-1746,344-29 951,-168 6-211,-145 12-247,-141-7-5682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5.9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75 62 1064,'-7'-62'11726,"1"83"-11246,5 0-352,1 1-1,3 32 1,1 16 102,-7 104 738,-29 198-1,26-324-872,-7 37 3,-1 98-1,17-132-256,-3-51 126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1.393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33 73 248,'-29'-72'5782,"27"78"-4641,1 22-502,3 37-482,8 132 456,-1-13-392,-8-146-471,-1-35-67,0 5-235,-1-2 9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4.6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259 192 260,'-8'-20'1283,"4"11"-607,0 0 1,1 0 0,0 0-1,1-1 1,0 1 0,-1-16-1,3 21-510,0 0 0,0 0-1,-1 0 1,1 0 0,-1 0 0,0 1-1,0-1 1,0 0 0,0 0-1,-1 1 1,0-1 0,1 1 0,-1 0-1,0-1 1,-1 1 0,1 0-1,-1 0 1,1 0 0,-1 1 0,0-1-1,0 0 1,0 1 0,0 0-1,0 0 1,-1 0 0,1 0 0,-1 0-1,-4-1 1,5 3-117,-1 0 0,0 0 0,0 0 1,0 0-1,0 1 0,1-1 0,-1 1 0,0 0 0,0 0 0,1 0 0,-1 1 1,1-1-1,-1 1 0,1 0 0,0 0 0,0 0 0,0 1 0,-6 4 0,2-1 30,1 1-1,0-1 0,0 1 0,0 0 0,1 0 1,-8 15-1,4 0 125,1 0 1,1 1 0,1 0-1,1 0 1,-3 39-1,6-42-165,2 0 1,0 0-1,1 0 0,1-1 0,0 1 0,2 0 1,0-1-1,2 0 0,0 0 0,1 0 0,1-1 0,0 0 1,1-1-1,18 25 0,-24-38-43,7 12 5,0 0 0,1-1 0,1-1 0,1 0 0,19 17 0,-29-28-119,1-1 0,-1 1 0,1-1 0,0 0 0,0 0 0,0 0 0,0-1 0,0 1 0,1-1 0,-1 0 0,0 0 0,1 0 0,-1-1 0,0 1 0,1-1 0,-1 0 0,1-1 0,-1 1 0,0-1 0,1 0 0,-1 0 0,0 0 0,1 0 0,-1-1 0,0 0 0,0 0 0,0 0 0,5-4 0,-4 2-423,0 0 0,-1 0 0,1 0-1,-1-1 1,0 1 0,0-1 0,-1 0 0,1 0-1,-1-1 1,0 1 0,-1-1 0,1 1 0,-1-1-1,0 0 1,1-10 0,-2 15 375,2-11-1479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6.3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30 0 328,'-30'31'12769,"108"-34"-12293,326 3-927,-182 3 564,-195-5-197,-23 1 19,0 0 0,0 0 0,1 1 0,-1 0 0,0 0 0,1 0 0,-1 0 0,8 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7.1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189 118 324,'-1'0'40,"1"0"0,-1-1 0,0 1 0,1 0 0,-1 0 0,0-1 0,1 1 0,-1-1 0,1 1 0,-1 0 0,1-1 0,-1 1 0,1-1 0,-1 0 0,1 1 0,-1-1 0,1 1 0,0-1 0,-1 0 0,1 1 0,0-1 0,-1 1 0,1-1 0,0 0 0,0 0 0,0 1 0,0-1 0,0 0 0,0 1 0,0-1 0,0 0 0,0 1 0,0-1 0,0 0-1,0 0 1,0 0 0,6-35 3080,-4 25-2344,21 10 1432,-10-1-2092,15-3-38,1 2-1,0 0 0,53 3 0,-50 4-62,-13-1-24,-1-2-1,1 0 1,-1-1 0,30-3 0,-48 3 11,0 0 1,0 0-1,0 0 0,1 0 1,-1 0-1,0 0 1,0 0-1,0 0 0,1 0 1,-1 0-1,0 0 1,0 0-1,0 0 0,1 0 1,-1 0-1,0 0 1,0 0-1,0 0 1,0 0-1,1 0 0,-1 0 1,0 0-1,0 0 1,0-1-1,0 1 0,1 0 1,-1 0-1,0 0 1,0 0-1,0 0 0,0-1 1,0 1-1,0 0 1,1 0-1,-1 0 0,0-1 1,0 1-1,0 0 1,0 0-1,0 0 0,0 0 1,0-1-1,0 1 1,0 0-1,0 0 1,0 0-1,0-1 0,0 1 1,0 0-1,0 0 1,0 0-1,0-1 0,0 1 1,0 0-1,-1 0 1,1 0-1,0-1 0,0 1 1,0 0-1,0 0 1,0 0-1,-15-9 103,-29 0-117,0 2-1,0 1 0,-1 3 1,-68 3-1,66 1 16,44-1 7,-11 3 9,13-4 59,0 1 0,0 0 0,0 0 1,0 0-1,0 0 0,0 0 0,-1 0 0,1 0 0,0 0 0,0 1 0,0-1 0,0 0 0,0 0 0,0 1 1,1-1-1,-1 1 0,0-1 0,0 1 0,0-1 0,0 1 0,0 0 0,-1 1 0,-20 152 1382,-10 52-586,-59 242 581,88-433-1373,0 0 0,1 0-1,1 1 1,1-1-1,0 16 1,1-24-79,-1 0 0,1 0 0,1 0-1,-1-1 1,1 1 0,0 0 0,1-1 0,-1 0 0,1 1-1,1-1 1,-1 0 0,9 10 0,-8-12 26,1 0 0,-1-1 1,1 0-1,0 0 0,0 0 0,0 0 0,1-1 0,-1 0 1,0 0-1,1 0 0,0-1 0,-1 0 0,7 1 1,81 2 379,-83-4-488,10-2-290,1-1 0,-1 0 0,0-2 0,-1 0 0,1-1-1,26-13 1,4-1-1390,-39 15 938,-1 0 0,0-1 1,0 0-1,0-1 1,13-13-1,-22 19 620,0-1 1,0 1-1,0 0 0,0-1 1,-1 1-1,1-1 1,0 0-1,-1 1 0,1-1 1,-1 1-1,0-1 1,1 0-1,-1 1 0,0-1 1,0 0-1,0 1 1,0-1-1,-1 0 0,1 1 1,0-1-1,-1 0 1,1 1-1,-1-1 0,-1-2 1,-4-13-757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17.4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143 79 292,'-38'-7'3612,"-66"-27"5002,137 37-8552,0-2 0,59-6 0,-23 1 29,320-25 827,-355 25-1364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25.7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62 405 340,'-4'-22'635,"0"-22"405,4 36-553,0 0-1,0 0 1,-1 0-1,-1 0 1,1 0-1,-1 0 1,-5-11-1,-5-4 485,-7-14-380,19 35-553,-5-12 169,4 16-213,0 1-1,1-1 1,-1 0-1,0 0 1,1 0-1,0 1 1,-1-1 0,1 0-1,0 0 1,0 1-1,0-1 1,0 0-1,1 4 1,8 38 40,-4-22-11,78 331 768,-72-312-772,35 111 326,-14-87-158,-32-63-217,5 7 2135,-6-9-2066,3-6 110,-1 0-1,0 0 1,0 0-1,-1-1 1,0 1-1,-1-11 1,1 8-167,-1 0 0,2 0 0,1-17-1,12-42-377,-10 38 284,3 0 0,0 1 0,16-40 0,-22 68 93,2-20-42,-3 21 19,0-4-16,0 0-1,0 0 1,0 0 0,1 0-1,-1 1 1,1-1 0,0 0-1,3-6 1,12 27-183,-1 3 172,19 33 1,-25-38 67,0 0 0,1-1 0,1 0 0,23 24 0,-9-14-2,24 23 24,-47-45-16,1 1-1,1-1 1,-1 0 0,0 0-1,0 0 1,1 0 0,-1 0-1,1-1 1,0 0 0,-1 1 0,1-2-1,6 2 1,47 13 856,-34-26 628,-19 3-1505,1 1 1,-1-1-1,-1 1 0,1-1 0,-1 0 1,-1 0-1,0-1 0,2-10 0,0 3-47,-1 3 49,-1-1-1,-1 1 0,0-1 1,-1 1-1,-1-1 1,0 1-1,-1-1 0,0 1 1,-1-1-1,0 1 0,-8-19 1,-3-3-166,-2 0 1,-35-56-1,46 84 194,0 0 0,-1 1 0,1-1 0,-1 1-1,-1 1 1,1-1 0,-1 1 0,0 0-1,0 1 1,0 0 0,-15-7 0,26 21 233,0 3-284,19 26-386,-20-31 366,1-1-1,0 0 0,0 0 1,1 0-1,0 0 0,0-1 1,1 0-1,7 8 0,-7-10 103,0 1 0,1-1 0,-1 0 0,1 0 0,0-1 0,0 0 0,0 0 0,0 0 0,0-1 0,1 0 0,-1-1 0,1 0 0,-1 0 0,1 0 0,-1-1-1,1 0 1,0-1 0,-1 0 0,1 0 0,-1 0 0,13-5 0,14-5-7,-2-2 1,1-2-1,-2 0 0,0-3 1,31-22-1,-56 36-40,0-1 0,0 1 0,0-2 0,0 1 0,-1-1 0,0 0-1,0 0 1,-1 0 0,1 0 0,-1-1 0,-1 0 0,1 0 0,2-10 0,-4 12-21,0-1 0,-1 1 0,0 0-1,0-1 1,-1 1 0,1-1 0,-1 0 0,-1 1 0,1-1 0,-1 1 0,1-1 0,-2 1 0,1-1 0,-1 1 0,1 0 0,-1 0 0,-1-1 0,1 1-1,-6-7 1,-57-75 535,62 83-583,-1 0 1,0 0 0,0 0 0,0 1-1,0-1 1,-1 1 0,1 0-1,-1 0 1,0 1 0,0 0-1,0-1 1,-6 0 0,9 5 71,0 1 0,0-1 0,0 1 0,0-1 0,0 1 1,0 0-1,1 0 0,-2 4 0,-2 2-15,-3 4 63,2 1 0,-1 0 0,2 1 1,0 0-1,0-1 0,2 1 1,0 1-1,0-1 0,2 0 0,0 1 1,1-1-1,0 1 0,1-1 0,1 1 1,0-1-1,7 25 0,58 210-1046,-61-232 962,0 0 1,1-1-1,1 0 0,1-1 0,13 21 0,-21-36 30,0 1 0,0-1 0,0 0 0,0 0-1,0 0 1,0 1 0,1-1 0,-1 0 0,0-1 0,1 1 0,-1 0 0,1 0 0,-1 0-1,1-1 1,-1 1 0,1-1 0,1 1 0,-1-1 9,-1-1-1,0 1 1,0 0 0,1-1 0,-1 1-1,0-1 1,0 0 0,0 1-1,1-1 1,-1 0 0,0 1 0,0-1-1,0 0 1,0 0 0,-1 0-1,1 0 1,0 0 0,0 0 0,0 0-1,-1-1 1,1 1 0,0-2-1,54-83 639,-38 64-822,-2-1 1,-1-1-1,21-47 1,-17 40 146,-13 18 35,-5 13-1,0 0 0,0 0 1,0 0-1,0 0 0,0 0 0,0 0 1,1 0-1,-1 0 0,0 0 1,0 0-1,0 1 0,0-1 0,0 0 1,0 0-1,0 0 0,0 0 0,0 0 1,0 0-1,0 0 0,0 0 1,0 0-1,1 0 0,-1 0 0,0 0 1,0 0-1,0 0 0,0 0 0,0 0 1,0 0-1,0 0 0,0 0 1,0 0-1,1 0 0,-1 0 0,0 0 1,0 0-1,0 0 0,0 0 0,0 0 1,0 0-1,0 0 0,0 0 1,0 0-1,1 0 0,-1 0 0,0 0 1,0 0-1,0 0 0,10 13 28,-4-6-44,6 7 167,0 0-1,-1 2 1,0-1 0,15 32 0,-12-18-84,2 0 0,24 33 1,-30-47 62,2 1-1681,3 8-5769,-4-19 4560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26.7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74 281 324,'-2'-2'482,"1"0"-209,-1 0 0,0 0 0,0 1 0,0-1 0,0 0 0,-1 1 0,1-1 0,0 1 0,-4-2 0,5 2-211,1 1 0,0-1 0,0 1 0,0-1 0,-1 1 0,1-1 0,0 1-1,0-1 1,0 1 0,0-1 0,0 1 0,0-1 0,0 0 0,0 1 0,0-1-1,0 1 1,0-1 0,1 1 0,-1-1 0,0 1 0,0-1 0,0 1 0,1-1 0,-1 1-1,0-1 1,1 1 0,-1 0 0,0-1 0,1 1 0,-1-1 0,0 1 0,1 0-1,-1-1 1,1 1 0,-1 0 0,1 0 0,-1-1 0,1 1 0,-1 0 0,1 0 0,-1 0-1,1 0 1,-1-1 0,1 1 0,-1 0 0,1 0 0,-1 0 0,1 0 0,-1 0-1,1 0 1,0 0 0,-1 1 0,1-1 0,5-1-56,-1 0 0,0-1 0,0 1-1,0-1 1,0 0 0,0 0 0,0-1 0,0 0 0,-1 0 0,1 0 0,-1 0-1,5-5 1,1 0-19,-8 6 37,1 1 0,-1-1 0,0 0 0,-1 0 0,1 0 0,0 0 0,0-1 0,-1 1 0,1 0 0,-1-1 0,0 1 1,0-1-1,0 0 0,0 1 0,0-1 0,-1 0 0,1 1 0,-1-5 0,0 5 165,-4-6 413,-11-19-210,-19-1-142,21 16 208,-31-21-1,43 32-345,-1 1-109,1 0 1,0 0-1,-1 0 1,1 0-1,0 0 1,-1 0 0,1 0-1,0 0 1,-1 1-1,1-1 1,0 1-1,-1-1 1,1 1 0,0-1-1,0 1 1,0 0-1,-1-1 1,1 1 0,0 0-1,0 0 1,0 0-1,0 0 1,0 0-1,1 0 1,-1 0 0,0 0-1,0 0 1,1 0-1,-1 1 1,1-1-1,-1 0 1,0 2 0,-2 6 15,-1-1 1,1 1 0,1 0 0,0 0 0,0 0 0,1 0-1,0 0 1,1 0 0,0 15 0,2-5 119,1 0 1,0 0-1,11 30 1,-9-36-48,0-1 1,1 0 0,0-1 0,1 1 0,0-1-1,0 0 1,2-1 0,-1 0 0,1 0 0,1-1-1,0 0 1,0-1 0,0 0 0,1-1 0,14 8-1,-23-14-100,1 0-1,-1 0 1,0 0-1,0 0 1,1 0-1,-1-1 1,1 1-1,-1-1 1,0 0-1,1 1 1,-1-1-1,1 0 1,-1 0-1,1-1 1,-1 1-1,1-1 1,-1 1-1,1-1 1,-1 0-1,0 1 1,0-1-1,1 0 1,-1-1-1,0 1 1,0 0-1,0-1 1,0 1-1,3-4 1,3-3 154,-1 1 1,0-2-1,0 1 1,0-1-1,5-11 1,0 1-99,-2-1 0,0 0 0,-1-1 1,11-36-1,-18 47-97,0 1 0,1-1 0,1 1 0,-1 0 0,2 0-1,-1 0 1,1 0 0,0 1 0,10-12 0,-14 19-14,0 0-1,0 1 0,0-1 1,0 1-1,0-1 0,0 0 1,0 1-1,0 0 1,0-1-1,0 1 0,0 0 1,0 0-1,0-1 0,0 1 1,0 0-1,0 0 0,0 0 1,0 0-1,1 0 1,-1 0-1,0 1 0,0-1 1,0 0-1,0 1 0,2 0 1,0 1 24,1 0 1,-1 0-1,0 0 0,0 0 1,0 1-1,0 0 0,4 4 1,1 3 116,0 0 1,-1 0-1,-1 0 0,7 14 1,-4 0 106,0 0 1,6 39 0,-1-8-31,-3-27-8,-6-21 2579,7-49-2168,-4 6-611,1 0 1,1 1-1,28-62 1,-23 65-92,2 0 0,1 2 1,34-45-1,-51 74 167,0 1-17,0 0 0,0 1 0,0-1 1,-1 0-1,1 1 0,0-1 0,-1 0 0,1 1 1,0-1-1,-1 1 0,1 0 0,0-1 0,-1 1 1,1-1-1,-1 1 0,1 0 0,-1-1 1,1 1-1,-1 0 0,0 0 0,1-1 0,-1 1 1,0 0-1,0 1 0,8 24-147,-6-16-33,11 35 108,-3 1-1,6 53 1,-15-86 104,1 1 0,-1-1 0,2 0 0,0 0 0,1 0-1,0 0 1,10 21 0,-4-23 1785,9 2-5934,-18-12 3705,0 0 1,1-1-1,-1 1 1,1 0-1,-1-1 1,1 0-1,-1 1 1,1-1-1,-1 0 1,1 0-1,-1 0 1,1 0-1,0 0 1,-1 0 0,1 0-1,-1 0 1,1-1-1,-1 1 1,1-1-1,-1 1 1,2-1-1,21-10-1405,-5 1 578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27.40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64 137 952,'-7'-1'876,"0"0"-1,1-1 1,0 0 0,-1 0 0,1 0-1,-8-5 1387,10-2-836,3 8-1302,1 1 0,-1-1 0,1 0-1,-1 0 1,1 1 0,-1-1 0,1 0 0,-1 0 0,1 0 0,0 0 0,0 0-1,-1 0 1,1 1 0,0-1 0,0 0 0,0 0 0,0 0 0,0 0 0,0 0-1,0 0 1,1-1 0,0-3-107,0 1 0,1 0 1,-1 0-1,1 0 0,0 1 0,0-1 0,0 0 0,1 1 1,-1-1-1,1 1 0,0 0 0,0 0 0,0 0 0,0 0 1,1 0-1,-1 1 0,1 0 0,0-1 0,-1 1 0,1 1 0,0-1 1,0 0-1,0 1 0,1 0 0,-1 0 0,0 0 0,0 1 1,1-1-1,-1 1 0,0 0 0,0 0 0,1 1 0,-1-1 0,0 1 1,0 0-1,1 0 0,-1 0 0,0 1 0,0-1 0,0 1 1,-1 0-1,1 0 0,0 0 0,5 5 0,-2-1-9,-1 0-1,1 1 1,-1 0-1,0 0 0,-1 1 1,1-1-1,-2 1 1,1 0-1,-1 1 1,0-1-1,-1 1 0,0 0 1,0 0-1,-1 0 1,0 0-1,0 0 1,-1 11-1,0-2-26,0 1-1,-2-1 1,-1 1-1,0-1 1,-1 0 0,-1 0-1,-11 34 1,0-21 2710,15-31-2639,5-25 545,0 6-557,0-4-20,1 1-1,11-25 1,2 5-118,38-78-256,-51 110 303,1 0 0,-1 0 0,2 0 0,-1 1 0,1 0 0,1 0 0,0 1 0,15-11-1,-21 17 50,-1 1 0,1-1 0,0 1 0,0 0 0,0 0 0,0 0 0,0 1 0,0-1 0,0 0 0,0 1 0,0 0 0,0 0 0,0 0 0,0 0 0,0 1 0,0-1 0,0 1 0,0-1 0,0 1 0,0 0 0,0 0 0,0 1 0,0-1 0,0 1 0,-1-1 0,1 1 0,-1 0 0,1 0 0,-1 0 0,0 0 0,0 0 0,3 4 0,3 4-1,0 0 0,0 0 0,-1 1 0,-1 0 0,0 0 0,8 22-1,-8-12-10,-2 0 0,0 1 0,-1 0-1,-1-1 1,-2 1 0,0 0-1,-3 25 1,0 23-14,4-59-1667,18-27-5491,10-16 3426,-8 17 2682,-6 2-46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27.9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53 298 64,'-7'-37'2200,"4"29"-1558,3 6 36,0 1-470,0 0 0,0 1 0,0-1 1,0 0-1,0 1 0,-1-1 0,1 1 0,0-1 1,0 0-1,-1 1 0,1-1 0,0 1 1,-1-1-1,1 1 0,-2-2 625,2 1-625,-1 1 0,1-1 1,-1 1-1,1 0 0,-1-1 0,-9 9 869,-1 24-889,5 7 561,4-29-459,0 2 1,0-1-1,1 0 1,1 0-1,-1 0 1,2 1 0,0-1-1,0 0 1,1 0-1,0 0 1,8 20-1,-6-21-222,0 0-1,1 0 1,1 0-1,0-1 1,0 0 0,1 0-1,0 0 1,0-1-1,1 0 1,0-1-1,0 0 1,1 0-1,0 0 1,0-1-1,1-1 1,13 7-1,-16-9-64,0-1-1,1 1 1,-1-2-1,1 1 1,-1-1-1,1 0 1,0 0-1,-1-1 1,1 0-1,0 0 1,-1-1-1,1 0 1,12-4-1,-11 2 17,-1 0 0,0-1-1,0 0 1,0 0 0,0-1 0,-1 0 0,0-1-1,0 1 1,0-1 0,-1-1 0,11-12-1,-12 11-28,1 0 1,-1 0-1,0-1 0,0 0 0,-1 0 0,-1 0 0,0-1 0,0 1 0,0-1 0,-1 0 0,-1 1 0,0-1 0,0 0 0,-1 0 0,-1-16 0,-4-10-123,-1 0 0,-21-69 0,13 53-49,10 39 191,-1 0 0,0 1 0,0-1 1,-1 1-1,-8-11 0,10 17 3,1 0 0,-1 1 1,-1 0-1,1 0 0,-1 0 1,0 0-1,0 1 1,0 0-1,0 0 0,-1 0 1,-11-5-1,11 7-10,1 1 0,-1-1 0,0 1 0,0 1 0,0-1 0,0 1 0,0 0 0,0 0 0,0 1 0,0 0 0,0 0 0,0 0 0,-6 3 0,-1 0-23,1 1 0,0 1-1,0 0 1,1 0-1,-12 8 1,19-11 16,0 1 0,0-1-1,1 1 1,-1-1 0,1 1 0,0 0-1,0 0 1,0 1 0,0-1 0,1 0-1,0 1 1,-1 0 0,2 0 0,-1-1-1,1 1 1,-1 0 0,1 0 0,1 0 0,-1 0-1,1 1 1,0-1 0,0 0 0,0 0-1,1 0 1,1 7 0,0-5 40,0 0-1,0 0 1,0-1 0,1 1-1,0 0 1,0-1 0,1 0 0,0 1-1,0-2 1,0 1 0,1 0-1,0-1 1,0 0 0,0 0 0,1 0-1,-1-1 1,12 7 0,-9-6-210,1-1 0,-1 0 0,1 0 0,0-1 1,1 0-1,-1-1 0,0 0 0,1 0 0,-1-1 1,1 0-1,0-1 0,-1 0 0,1-1 0,0 0 1,-1 0-1,1-1 0,-1 0 0,0 0 0,14-7 0,-15 6-278,21-9-3680,-28 11 3850,0 1 0,0 0 0,0-1 0,0 1 0,0 0 1,0 0-1,0 0 0,0 0 0,0 0 0,0 0 0,0 0 0,0 0 0,0 0 1,0 0-1,0 0 0,0 1 0,0-1 0,0 1 0,0-1 0,1 1 0,4 4-614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28.3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52 6 1044,'0'0'7909,"-18"-5"-2879,15 9-5012,-1 1 0,1-1-1,0 1 1,0 0-1,0 0 1,1 0 0,-1 0-1,1 0 1,0 1-1,1-1 1,-1 1 0,1-1-1,0 1 1,1 0 0,-1-1-1,1 1 1,0 0-1,1-1 1,-1 1 0,1-1-1,0 1 1,1 0-1,-1-1 1,1 0 0,0 1-1,1-1 1,-1 0-1,1 0 1,0 0 0,4 5-1,-6-9-8,0-1 0,0 1 0,0-1 0,0 1 0,1-1 0,-1 1-1,0-1 1,0 0 0,0 1 0,1-1 0,-1 0 0,0 0 0,0 0-1,1 0 1,-1 0 0,0 0 0,0-1 0,1 1 0,-1 0 0,0 0 0,0-1-1,2 0 1,27-12-70,-26 11 13,1-1 0,-1-1 0,1 1-1,-1-1 1,0 0 0,0 1 0,0-2 0,-1 1 0,0 0-1,0-1 1,4-6 0,-6 9-20,0-1 0,1 1 0,-1-1 0,0 1 0,0-1 0,-1 0 0,1 1 0,-1-1 0,1 0 1,-1 1-1,0-1 0,0 0 0,0 0 0,0 1 0,0-1 0,-1 0 0,1 0 0,-1 1 0,0-1 0,0 0 0,0 1 0,0-1 0,0 1 0,-1-1 0,1 1 0,-2-3 0,-34-27-4031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0.7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70 505 56,'7'-29'8597,"-11"33"-8477,-5 12-31,0-1 0,1 2 0,0-1 0,2 1 0,0 0-1,1 0 1,1 1 0,0 0 0,1 0 0,1 0-1,1 0 1,1 0 0,0 0 0,4 22 0,14 4 123,-16-41-203,1-1 1,0 1 0,0-1-1,-1 0 1,2 0 0,-1-1 0,0 1-1,0-1 1,0 1 0,1-1-1,-1 0 1,1 0 0,-1 0 0,1-1-1,-1 1 1,1-1 0,-1 0-1,1 0 1,5-1 0,1 0 9,0 0 1,-1 0 0,1-1 0,-1-1-1,1 1 1,8-5 0,-11 3-18,0 0 1,0-1-1,-1 0 1,0 0-1,0 0 1,0-1-1,-1 1 1,0-1 0,0-1-1,0 1 1,-1-1-1,0 0 1,0 0-1,-1 0 1,0 0-1,0-1 1,3-12-1,-3 9 8,-1-1-1,1 0 0,-2 0 0,0 0 0,0 0 0,-1 0 0,-1 0 0,0 0 1,0 0-1,-1 0 0,-6-18 0,-5-5-135,-2 0 0,-30-49 0,41 79 241,0-1 0,0 1-1,-1 1 1,0-1 0,0 1 0,0 0 0,0 0 0,-1 0-1,1 1 1,-1 0 0,0 0 0,0 0 0,0 1 0,0 0-1,-1 0 1,-6-1 0,10 2-101,0 1 0,-1 0 0,1 0 0,0 0 0,0 1 0,0-1 0,0 1 0,0 0 0,0 0 0,0 0 0,0 0 0,0 0 0,0 0 0,0 1 0,1 0 0,-1-1 0,1 1 0,-1 0 0,1 0 0,0 0 0,-1 1 0,1-1 0,0 0 0,1 1 0,-1 0 0,0-1 0,1 1 0,-3 4 0,1 0-40,1-1 0,-1 0-1,1 1 1,0 0 0,0-1-1,1 1 1,0 0 0,0 0-1,1 0 1,-1 0-1,3 13 1,-2-16 29,1-1-1,0 0 0,0 1 1,1-1-1,-1 0 1,1 0-1,-1 1 1,1-1-1,0 0 1,0-1-1,0 1 0,1 0 1,-1-1-1,1 1 1,-1-1-1,5 3 1,-1-1-38,0-1 1,0 0-1,0 0 0,0 0 1,1-1-1,-1 0 1,1-1-1,7 2 0,5-1-94,0-1-1,-1 0 1,1-2-1,0 0 1,28-6-1,-28 2 136,-1-1-1,1 0 0,-1-2 1,-1 0-1,0-1 0,0-1 1,0-1-1,-2 0 0,1-1 1,-1 0-1,-1-2 0,23-26 1,-30 30 1,0 0 0,-1-1-1,0 1 1,-1-1 0,0 0 0,-1-1 0,0 1 0,3-15 0,0-13 166,3-43 0,-8 69-92,-2 6 51,0 0 1,-1-1-1,0 1 0,0 0 0,0 0 0,-1 1 1,0-1-1,0 0 0,0 0 0,-1 1 0,0-1 1,-1 1-1,1 0 0,-1 0 0,0 0 0,-7-6 1,10 11-87,0 0 1,1 1-1,-1-1 1,0 1 0,0-1-1,1 1 1,-1-1 0,0 1-1,0-1 1,0 1-1,0 0 1,0 0 0,0-1-1,0 1 1,0 0-1,1 0 1,-1 0 0,0 0-1,0 0 1,0 0 0,0 0-1,0 0 1,0 1-1,0-1 1,-1 0 0,0 2-13,0-1 1,0 0 0,0 0-1,0 1 1,0-1 0,0 1-1,1-1 1,-1 1 0,-2 4-1,-2 2-40,1 0 0,0 0-1,-7 18 1,8-11 41,0 1-1,2 0 1,-1 0 0,2 0 0,0 0-1,1 0 1,5 31 0,-3-19-22,11 100 121,1 27-50,-7-27-126,2 61 350,6 53-46,-7-154-231,-6-58 4,13 54-1,-13-73-102,2-1 0,-1 1-1,1-1 1,1 0 0,0 0-1,0 0 1,1-1 0,8 11-1,-13-19 20,1 0 0,-1 0 0,1 0 0,-1 0 0,1 0 0,-1 0 0,1 0 0,0-1 0,-1 1 0,1 0 0,0-1 0,0 0 0,-1 1 0,1-1 0,0 0 0,0 0 0,-1 0 0,1 0 0,0 0 0,0 0 0,-1-1 0,1 1 0,3-2 0,-1 1-18,1 0-1,-1-1 1,0 0-1,0 0 1,0 0 0,0 0-1,6-5 1,2-5-30,0-1 0,-1 1 0,-1-2 0,0 1 0,-1-2 1,11-22-1,34-94-152,-47 110 237,-1 0 1,4-23 0,-9 37-21,0 0 1,0 0 0,-1 0 0,0 0 0,0 0 0,-1 0 0,1 0 0,-2 0-1,1 0 1,-3-7 0,2 11 25,1 0 0,-1 0-1,0 0 1,0 0 0,-1 0-1,1 0 1,0 1 0,-1-1 0,0 1-1,1 0 1,-1 0 0,0 0-1,0 0 1,0 0 0,0 1-1,-1-1 1,-5-1 0,-5-1 92,-1 1 1,-28-4 0,18 4-6,-3 0 64,1 2 0,-1 1 1,-53 6-1,77-6-138,-51 16-332,55-20 331,0 4 6,0-1 1,0 0-1,-1 1 0,1-1 1,0 0-1,0 1 0,0-1 1,0 1-1,1-1 0,-1 0 1,0 1-1,0-1 0,0 0 1,0 1-1,1-1 1,-1 1-1,0-1 0,0 1 1,1-1-1,0 0 0,35-25-267,-1-2 0,54-54-1,-70 55-226,-1 0-936,-4 15-4040,-31 4 1136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1.3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18 129 340,'0'0'78,"0"-16"865,0 1-1,-1-1 1,0 1-1,-2 0 1,-5-24-1,4 26 2686,4 17-2280,0 10-1159,3 39 367,10 60-1,-10-90-234,9 39 176,-7-43-687,-1 0 0,-1 0 0,0 27 0,3-19-2709,14-48-6361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5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316 181 304,'-2'-4'469,"1"-1"1,-1 0-1,1 0 0,0 0 1,0 0-1,0 0 0,1 0 1,0-1-1,0-7 0,1 6-134,-1 0 1,-1 0-1,1 1 0,-1-1 0,-2-7 1,2 9-286,0 1 0,-1 0 0,0 0 0,0 0 1,0 1-1,0-1 0,0 0 0,-1 1 0,1-1 0,-1 1 1,0 0-1,0 0 0,0 0 0,-1 0 0,1 1 1,-1-1-1,1 1 0,-1 0 0,0 0 0,0 0 0,0 0 1,0 1-1,0 0 0,0 0 0,-1 0 0,1 0 1,0 1-1,-1-1 0,1 1 0,0 0 0,-1 0 1,1 1-1,0-1 0,0 1 0,-1 0 0,1 0 0,0 1 1,0-1-1,0 1 0,-4 2 0,-5 3-59,0 1 0,1 0 0,0 0 0,1 1 0,0 1 0,-20 21 0,25-24 33,0 1 0,0 0 0,1 1 0,0-1-1,0 1 1,1 0 0,0 0 0,1 1 0,0-1 0,0 1 0,-1 11 0,4-16 49,0 0 0,0-1 0,0 1 0,1-1 0,0 1 0,0 0 0,0-1 0,0 0 0,1 1-1,-1-1 1,1 0 0,0 0 0,1 0 0,-1 0 0,1 0 0,0 0 0,0-1 0,0 1 0,0-1 0,0 0 0,1 0 0,-1 0 0,9 5-1,6 3-4,1 0-1,1-2 0,34 13 0,-43-18-92,8 4-13,-2-3 31,1 1 0,-1 2 0,-1-1 0,0 2-1,0 0 1,0 1 0,-1 0 0,-1 1 0,19 19 0,-27-24-29,0 1-1,0-1 1,-1 1-1,0 0 1,-1 0-1,1 1 1,5 13-1,-9-17 69,0 1-1,0-1 0,0 0 1,0 1-1,-1-1 1,0 0-1,0 1 0,0-1 1,0 0-1,-1 1 0,0-1 1,0 0-1,0 1 0,0-1 1,0 0-1,-1 0 0,0 0 1,-2 4-1,0-3-22,1 1 0,-1-1 1,0-1-1,0 1 0,-1-1 0,1 1 1,-1-1-1,-9 5 0,-8 9 55,19-16-56,-1 1-1,0-1 0,0 0 0,0 0 0,0 0 0,0-1 0,0 1 0,0-1 0,0 0 1,-8 1-1,-44 2-16,45-5 28,1-1-1,-1 0 0,1 0 0,-1-1 1,-12-5-1,10 3-277,-1 1 0,-26-5 1,-13 0-5758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1.7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105 207 144,'-4'-11'557,"0"1"0,-1 0 0,-1 0 0,1 0 0,-1 1 0,-1 0 0,-9-11 0,16 20-520,0-1 0,-1 1 0,1-1 0,-1 1 0,1 0 0,0-1 0,-1 1 0,1-1 0,-1 1 0,1 0 0,-1-1 0,1 1 0,-1 0 0,1 0 0,-1-1 0,1 1 0,-1 0 0,0 0 0,1 0 0,-1 0 0,1 0 0,-1 0 0,1 0 0,-1 0 0,0 0 0,1 0 0,-1 0 0,1 0 0,-1 0 0,1 0 0,-1 1 0,0-1 0,1 0 0,-1 0 0,1 1 0,-1-1 0,1 0 0,-1 1 0,1-1 0,0 0 0,-1 1 0,1-1 0,-1 1 0,1-1 0,0 0 0,-1 1 0,1-1 0,0 1 0,-1 0 0,1-1 0,0 1 0,0-1 0,0 1 0,0-1 0,-1 1 0,1-1-1,0 1 1,0 0 0,0-1 0,0 1 0,0 0 0,-1 5-59,0-1 0,1 1 0,-1 0 0,1-1 0,0 1 0,1 7 0,0-9-46,-1 0-1,1 0 1,0 0 0,0 0 0,0-1 0,1 1 0,-1 0 0,5 6 0,-6-9-63,4-1 113,0 0 0,-1-1 0,1 1 0,0-1 1,0 0-1,-1 0 0,1 0 0,0 0 0,-1-1 0,0 1 0,1-1 0,-1 0 0,0 0 0,0 0 0,0-1 0,0 1 0,0-1 0,0 1 1,-1-1-1,1 0 0,-1 0 0,0 0 0,0 0 0,0-1 0,0 1 0,0-1 0,-1 1 0,2-7 0,-1 5 61,-1 0-1,0 0 1,0-1 0,-1 1-1,1 0 1,-1-1-1,0 1 1,-1-1 0,1 1-1,-1 0 1,0-1-1,-1 1 1,1 0 0,-1 0-1,0 0 1,0 0-1,0 0 1,-1 0 0,-5-6-1,6 8-7,-1-1-1,0 1 0,0 0 0,0 0 1,0 1-1,0-1 0,-1 0 0,1 1 1,-1 0-1,0 0 0,1 0 1,-1 1-1,0-1 0,0 1 0,0 0 1,-6-1-1,9 2-28,-1 0 0,0 0 1,0 0-1,1 0 0,-1 1 0,0-1 0,0 0 1,1 1-1,-1 0 0,1-1 0,-1 1 0,0 0 1,1 0-1,-1 0 0,1 0 0,0 0 0,-1 0 1,1 0-1,0 1 0,0-1 0,0 0 0,0 1 1,0-1-1,0 1 0,0-1 0,0 1 0,0 0 1,1-1-1,-1 1 0,1 0 0,-1-1 0,1 1 1,0 0-1,-1-1 0,1 1 0,0 0 0,0 0 1,0-1-1,1 1 0,-1 0 0,0 0 0,1 2 1,1 5-343,1 0 0,0 0 0,0-1 0,0 1 0,1-1 0,0 1 0,1-1 0,0 0 0,0-1 0,1 1 0,0-1 0,0 0 0,1-1 0,-1 0 0,2 0 0,-1 0 0,10 5 0,-1 1-373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2.8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99 68 892,'2'-4'574,"-1"-1"0,0 0-1,0 0 1,0 0 0,0 0 0,-1-1-1,0 1 1,0-9 0,-1 0 4720,-3 18-4108,4-4-1173,-1 0 0,1 0-1,0 1 1,-1-1 0,1 0 0,-1 1-1,1-1 1,-1 0 0,1 0 0,0 1-1,-1-1 1,1 1 0,0-1-1,-1 0 1,1 1 0,0-1 0,0 1-1,-1-1 1,1 1 0,0-1 0,0 1-1,0-1 1,0 1 0,-1 0 0,3 26 346,9 51 1,1 13 79,-10 29 235,7 76-453,0-153-1675,8-89-9452,-17 45 10727,0-7-18,0-1 0,-1 1 1,0 0-1,0-1 0,-1 1 1,0 0-1,-1 0 0,0 0 1,-7-14-1,0-2 568,9 20-228,-1 0-1,1 0 1,-1 1 0,0-1 0,-1 1 0,1 0 0,-1-1 0,1 1-1,-1 0 1,0 0 0,0 1 0,0-1 0,0 1 0,-1-1 0,1 1-1,-7-3 1,3 3 581,0-1-1,0 1 1,0 0 0,0 1-1,-1 0 1,1 0 0,-13 0-1,18 1-559,24 3-129,38-6 0,103-20 0,-107 14-241,-29 4 108,-1 0 0,0-3 0,0 0-1,0-1 1,-1-1 0,-1-2 0,0-1 0,23-15 0,-46 27 119,0 0-1,0 0 1,0 0-1,0 0 1,0 0-1,0 0 1,-1 0-1,1 0 1,0-1-1,-1 1 1,1 0-1,-1-1 1,1 1-1,-1 0 1,1-1-1,-1 1 1,0-1-1,0 1 1,0 0-1,0-1 1,0 1-1,0-1 1,0 1-1,0-1 1,-1 1-1,1 0 1,-1-1-1,1 1 1,-1 0-1,1-1 1,-1 1-1,0 0 1,1 0-1,-2-2 1,-1-2 84,-1 0 1,1 1-1,0 0 1,-1-1-1,0 1 1,0 1 0,-7-6-1,5 5 117,0 0 0,-1 0-1,1 1 1,-1 0 0,1 1 0,-1 0-1,0 0 1,0 0 0,0 0 0,0 1-1,-10 0 1,14 4-194,0 0-1,1 1 1,-1-1 0,1 1-1,-1-1 1,1 1 0,0 0-1,0 0 1,1 0 0,-2 4-1,-2 4-81,1 0 1,0 0-1,1 1 0,0-1 0,1 1 0,1 0 0,0 0 1,1 0-1,0-1 0,0 1 0,2 0 0,-1 0 0,2-1 1,5 18-1,-3-12 81,2-1 0,15 32 1,-19-43-24,1-1 0,-1 1 0,1-1 0,0 0 0,1 0 0,-1-1 0,1 1 0,0-1 0,0 0 0,0 0 0,0-1 0,10 5 0,-10-5-50,1-1-1,0 0 0,0 0 0,0-1 1,0 0-1,1 0 0,-1 0 0,0-1 1,0 0-1,1 0 0,-1 0 0,0-1 1,0 0-1,0 0 0,0-1 0,0 1 1,0-1-1,0-1 0,0 1 0,0-1 1,8-6-1,-5 3 3,0-1 1,-1 0-1,0-1 1,0 0-1,-1 0 0,0-1 1,0 1-1,-1-2 1,0 1-1,0 0 1,6-19-1,-6 11-7,-1-1 0,-1 0 1,-1 0-1,2-32 0,7-31 428,-12 64 189,0 17-544,0 0-1,0-1 0,0 1 1,-1 0-1,1 0 0,0 0 1,0 0-1,0 0 1,0 0-1,0 0 0,0 0 1,-1 0-1,1 0 1,0 0-1,0 0 0,0 0 1,0 0-1,0 0 0,-1 0 1,1 0-1,0 0 1,0 0-1,0 0 0,0 0 1,-1 0-1,1 0 1,0 0-1,0 0 0,0 0 1,0 0-1,0 0 0,0 0 1,-1 0-1,1 1 1,0-1-1,0 0 0,0 0 1,0 0-1,0 0 1,0 0-1,0 0 0,0 0 1,0 1-1,-1-1 1,1 0-1,0 0 0,0 1-17,-1-1-1,1 1 0,0 0 1,-1-1-1,1 1 0,0 0 0,0-1 1,0 1-1,-1 0 0,1 0 1,0-1-1,0 1 0,0 0 1,0-1-1,0 1 0,0 0 1,0 0-1,0-1 0,1 1 0,-1 0 1,0-1-1,0 1 0,0 0 1,1 0-1,-1-1 0,0 1 1,1-1-1,-1 1 0,1 0 1,-1-1-1,1 1 0,-1-1 1,1 1-1,-1-1 0,2 1 0,6 5-104,0 0 0,1-1-1,0 0 1,0-1-1,0 1 1,0-2 0,1 0-1,12 3 1,-12-4 18,0-1 0,1 0 0,-1-1 0,0 0 0,1-1 0,-1 0 0,1-1 0,-1 0-1,0 0 1,0-1 0,0 0 0,0-1 0,-1 0 0,0-1 0,1 0 0,-2 0 0,1-1 0,9-8 0,-17 13 116,0 1 0,-1-1 0,1 1 0,0-1 0,-1 0 0,1 0 0,-1 1 0,1-1 0,-1 0 0,1 0 0,-1 0 0,0 1 0,1-1 0,-1 0 0,0 0 0,0 0 0,0 0 0,0 0 0,0 0 0,0 0 0,0 0 0,0 1 0,0-2 0,0-5 1339,-18 2 589,16 6-1963,0 0-1,0 1 0,0-1 1,0 1-1,0-1 0,0 1 1,0 0-1,0 0 0,1 0 1,-1 0-1,1 0 0,-1 0 1,1 0-1,0 0 0,0 1 1,-2 3-1,1 0 14,1 1 1,-1 0-1,1 0 0,0 0 1,0 14-1,2-2-54,1 0 0,0 0-1,10 32 1,-8-37 33,0-1-1,1 0 1,1-1 0,14 24-1,17 12-3684,-34-44 1965,-2-3 1541,-1 0 1,1 0-1,0-1 1,-1 1-1,1 0 1,0 0-1,0-1 1,-1 1-1,1-1 1,0 1-1,0 0 1,0-1-1,0 0 1,0 1-1,0-1 1,0 1-1,0-1 1,0 0-1,0 0 1,0 0-1,0 1 1,0-1-1,0 0 1,0 0-1,0-1 1,0 1-1,0 0 1,0 0 0,0 0-1,0-1 1,0 1-1,1-1 1,12-4-866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3.4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227 161 388,'-1'-17'1612,"-14"-26"2242,12 32-2917,-1 0-1,0 1 1,-5-11-1,7 17-695,0 1 0,0-1 0,0 1 0,0 0 0,0 0 0,-1 0 0,1 0 0,-1 0 0,0 1 0,1-1 1,-1 1-1,-1 0 0,1-1 0,0 2 0,-7-4 0,8 5-225,-1-1 1,0 1-1,0 0 1,1 1-1,-1-1 1,0 0-1,1 1 1,-1-1-1,0 1 1,1 0-1,-1 0 1,1 0-1,-1 0 1,1 1 0,0-1-1,-1 0 1,1 1-1,0 0 1,0 0-1,0-1 1,0 1-1,0 0 1,-2 4-1,-4 3-39,0 1 0,0 0 0,1 0 0,0 1 0,1 0 0,0 0 0,1 0-1,-6 16 1,7-9 55,0 0-1,0 0 0,2 1 0,0-1 0,1 22 1,1-32-53,0 0 0,0 0 0,1 0 1,0 0-1,0 0 0,1 0 1,0 0-1,0 0 0,1 0 1,0-1-1,1 1 0,-1-1 0,1 0 1,1 0-1,-1-1 0,10 11 1,-13-16 4,0-1 0,0 1 0,0-1 0,0 1 1,0-1-1,-1 0 0,1 1 0,0-1 1,0 0-1,0 0 0,0 0 0,0 0 1,0 0-1,0 0 0,0 0 0,0 0 0,0 0 1,0-1-1,0 1 0,0 0 0,0 0 1,0-1-1,1 0 0,23-13-128,-16 9 90,0 1 41,-1-1 1,1 0 0,-1 0-1,0-1 1,0 0 0,-1-1-1,1 1 1,-2-2 0,1 1-1,-1-1 1,0 0-1,0 0 1,-1 0 0,0-1-1,-1 0 1,0 0 0,0 0-1,-1 0 1,0-1 0,-1 1-1,3-17 1,-4 13 55,1-39-224,-2 49 271,0-1-1,0 1 1,-1-1 0,0 1 0,1-1 0,-1 1 0,0 0-1,-1 0 1,1-1 0,-1 1 0,-2-4 0,4 7-68,0 0-1,0 0 1,0 0 0,0 0 0,0 0 0,-1 0-1,1 0 1,0 0 0,0-1 0,0 1-1,0 0 1,0 0 0,-1 0 0,1 0-1,0 0 1,0 0 0,0 0 0,0 0 0,-1 0-1,1 0 1,0 0 0,0 0 0,0 0-1,0 0 1,-1 0 0,1 0 0,0 1 0,0-1-1,0 0 1,0 0 0,0 0 0,-1 0-1,1 0 1,0 0 0,0 0 0,0 0-1,0 1 1,0-1 0,0 0 0,0 0 0,-1 0-1,1 0 1,0 0 0,0 0 0,0 1-1,0-1 1,0 0 0,0 0 0,0 0 0,0 0-1,0 1 1,0-1 0,0 0 0,0 0-1,0 0 1,0 0 0,0 1 0,0-1-1,0 0 1,0 0 0,-4 22 299,0 20-240,4-32-41,0 9-1,0 0 1,1 0-1,7 33 0,-7-46-90,1-1 0,0 1 0,0 0-1,1 0 1,0-1 0,0 0 0,0 1 0,1-1 0,-1 0 0,1-1 0,0 1 0,1-1 0,-1 1 0,1-1-1,7 5 1,-5-5-416,0 0 0,1 0 0,-1-1 0,1 1 0,0-2 0,0 1 0,0-1 0,0 0 0,0-1 0,0 0 0,0 0 0,12-1 0,-15 0 128,0 0-1,0-1 1,0 0 0,0 0 0,0 0 0,-1 0-1,1-1 1,0 0 0,-1 0 0,1 0 0,-1-1-1,0 1 1,0-1 0,0 0 0,0 0 0,0 0-1,-1-1 1,0 1 0,1-1 0,-1 0 0,5-8-1,-2 0-575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3.7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62 87 292,'1'-5'383,"0"0"0,-1 0 1,0 0-1,0 0 0,0 0 0,0 0 0,-1-1 1,0 1-1,0 0 0,0 0 0,0 0 0,-1 1 1,0-1-1,-4-7 2465,6 11-2803,0 1-1,-1 0 1,1 0-1,0-1 1,0 1-1,0 0 1,0 0-1,-1-1 1,1 1-1,0 0 1,0 0-1,-1 0 1,1 0-1,0-1 1,0 1-1,-1 0 1,1 0-1,0 0 1,-1 0-1,1 0 1,0 0-1,0 0 1,-1 0-1,1 0 1,0 0-1,-1 0 1,1 0-1,0 0 1,-1 0-1,1 0 1,0 0-1,0 0 1,-1 0-1,1 0 1,0 0-1,-1 0 1,1 1-1,0-1 1,0 0-1,-1 0 1,-11 6 1225,9-3-1196,1 0 1,-1 1-1,1-1 0,0 1 0,0 0 0,0 0 0,1 0 0,-1 0 0,1 0 0,0 0 0,0 0 0,0 6 0,-1 3 113,1 0-1,1 24 1,22 266 1691,-21-262-1739,-2-33-287,1 0-1,0 0 0,1 0 1,0-1-1,0 1 1,0 0-1,4 10 0,-4-16-279,4-2-294,-1 0-1,0 0 1,0 0 0,0-1 0,0 0 0,7-2 0,-9 1 353,-1 0 0,1 0-1,0 0 1,0 0 0,-1 0-1,1-1 1,-1 1 0,0-1-1,0 1 1,0-1 0,0 1 0,0-1-1,0 0 1,-1 1 0,1-1-1,-1 0 1,0 0 0,0-4-1,0-2-509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4.1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34 163 896,'-11'-4'-178,"-11"-12"8608,36 12-8422,94-19 356,-13 2-148,-60 15-287,-1-1 1,0-2-1,0-1 0,0-2 0,31-16 1,-25 5 4001,-67 42-3022,23-8-788,0 0-1,0 0 1,2 0-1,-1 0 1,1 1-1,1-1 1,0 1 0,1-1-1,1 16 1,-3 31 238,1-34-176,2 0 1,0 1 0,8 40 0,-8-60-584,0 1 0,0 0 1,1 0-1,0-1 0,0 1 1,4 6-1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4.5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53 157 208,'-20'-18'3076,"4"5"1539,13 11-4504,9 6 282,-4-3-412,0 1 0,1-1 0,-1 0 0,1 0 0,-1 0 0,1 0 0,-1-1 0,1 1 0,-1-1 1,1 0-1,0 1 0,-1-1 0,1 0 0,0-1 0,-1 1 0,1 0 0,0-1 0,-1 1 0,1-1 0,-1 0 0,1 0 0,-1 0 0,1 0 1,-1-1-1,0 1 0,1 0 0,-1-1 0,4-3 0,-3 2 45,0 0 1,1 0 0,-1 0-1,0-1 1,-1 1-1,1-1 1,0 1-1,-1-1 1,0 0-1,0 0 1,0 0-1,-1 0 1,1-1-1,-1 1 1,0 0-1,0-1 1,0-5-1,-1 8-29,1 0 0,-1 0 0,0 1-1,-1-1 1,1 0 0,0 0 0,0 0 0,-1 0-1,1 0 1,-1 0 0,0 0 0,0 1-1,1-1 1,-1 0 0,0 0 0,0 1-1,-1-1 1,1 1 0,0-1 0,-3-2-1,2 3 27,0 0-1,0 1 1,0-1-1,1 0 0,-1 1 1,0-1-1,0 1 1,0 0-1,0 0 1,0 0-1,0 0 0,0 0 1,0 0-1,0 0 1,0 1-1,-3 0 0,-5 2-154,0 1-1,0 0 0,1 0 1,-1 1-1,1 0 0,-8 7 0,16-11 27,0 0 0,1-1-1,-1 1 1,0-1 0,1 1 0,-1 0-1,1 0 1,-1-1 0,1 1-1,0 0 1,-1 0 0,1-1-1,0 1 1,-1 0 0,1 0-1,0 0 1,0 0 0,0-1 0,0 1-1,0 0 1,0 0 0,0 0-1,0 0 1,0 0 0,0 0-1,0-1 1,0 1 0,1 0-1,-1 0 1,0 0 0,1 0 0,0 1-1,0 0-167,0 0-1,0-1 1,0 1-1,1 0 1,-1 0-1,1-1 1,-1 1-1,1 0 1,-1-1 0,4 2-1,0 1-825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5.9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88 211 424,'0'-1'242,"0"0"1,0 0-1,0 0 1,0 0-1,0 0 0,0-1 1,-1 1-1,1 0 0,0 0 1,0 0-1,-1 0 0,1 0 1,-1 0-1,1 0 1,-1 0-1,1 0 0,-2-1 1,1 1-117,0 1 1,0 0 0,0-1-1,0 1 1,0 0 0,0 0-1,0 0 1,0-1 0,0 1-1,0 0 1,0 1 0,0-1-1,0 0 1,0 0 0,0 0-1,0 1 1,0-1 0,-1 1-1,-2 5-26,1-1-1,0 1 0,0 0 1,0 1-1,1-1 0,0 0 1,-2 9-1,-8 34 395,4-20-376,-8 55 0,15-75-94,1 0-1,0 0 0,0 0 1,1 1-1,0-1 0,0 0 1,1 0-1,0 0 0,1-1 1,5 14-1,-6-18-14,1-1 0,-1 1 0,1 0 0,0-1 0,0 0 0,0 0 0,0 0 0,1 0 0,-1 0 0,1 0 0,0-1 0,0 0 0,0 0 0,0 0 0,0 0 0,0 0 0,0-1 0,0 0 0,1 0 0,-1 0 0,1-1 0,-1 1 0,1-1 0,-1 0 0,1 0 0,-1 0 0,7-2 0,0 0-23,0 0 0,0 0 0,-1-1 0,1 0 0,-1-1 0,1-1 0,-1 1 0,0-2 0,-1 1 0,14-11 0,-14 9 16,0-1 0,0-1 1,-1 1-1,0-1 0,0-1 1,-1 1-1,8-16 0,-12 19-6,0 0 0,-1-1 0,0 1 0,0 0-1,0-1 1,-1 1 0,0-1 0,0 1 0,-1-1 0,1 0 0,-2 1-1,1-1 1,-1 1 0,0-1 0,-2-6 0,-3-11 36,-1 0 0,-2 1 0,0 1 1,-17-31-1,21 45-37,1 0 1,-2 0-1,1 1 1,-1 0-1,0 0 1,0 0-1,-1 1 1,0 0-1,0 0 1,-1 0-1,1 1 1,-1 1-1,0-1 1,-1 1-1,-9-3 1,12 5 12,0 1 1,-1 0 0,1 0-1,-1 1 1,1 0 0,-1 0-1,1 0 1,0 1 0,-1 0-1,1 0 1,-7 3 0,9-3 5,0 0 1,1 0-1,-1 1 1,1 0 0,-1-1-1,1 1 1,0 0-1,0 1 1,0-1 0,0 0-1,0 1 1,0 0-1,1 0 1,-1 0 0,1 0-1,0 0 1,0 0-1,0 0 1,0 1 0,-1 3-1,1-1-16,0 0 0,1 0-1,-1 1 1,1-1 0,1 0 0,-1 1-1,1-1 1,0 1 0,1-1-1,-1 0 1,1 1 0,1-1 0,2 11-1,-2-14-4,0 0-1,0 1 0,0-1 1,0 0-1,0 0 0,1 0 1,-1 0-1,1-1 0,0 1 1,0-1-1,0 1 0,0-1 1,0 0-1,0 0 0,1 0 1,-1-1-1,1 1 0,-1-1 1,1 0-1,0 0 0,-1 0 1,1-1-1,0 1 0,0-1 1,4 0-1,12 1-11,-1-2 1,0-1-1,0 0 1,0-1-1,0-1 0,0-1 1,-1 0-1,0-2 1,0 0-1,0-1 1,-1-1-1,0 0 0,16-13 1,-10 6 21,-12 8 3,-1 1-1,1 0 1,1 1-1,18-8 1,-28 15-3,-1 0 0,1 0 1,0 0-1,-1 0 0,1 1 0,-1-1 0,1 1 0,-1-1 1,0 1-1,0-1 0,0 1 0,2 3 0,-2-4 8,22 35 62,33 64 0,-49-85-33,-1 0 0,-1 0-1,0 0 1,-1 1 0,-1-1-1,0 1 1,0 29 0,-4-28-274,0 10 4588,6-41-3934,82-238-343,-79 230-174,2 0 0,0 0 0,2 1 0,0 0 0,22-28 0,-33 48 81,-1 0 1,0 1 0,1-1 0,-1 1 0,1-1 0,-1 0-1,1 1 1,-1-1 0,1 1 0,-1-1 0,1 1 0,-1-1-1,1 1 1,0 0 0,-1-1 0,1 1 0,0 0 0,-1 0 0,1-1-1,0 1 1,-1 0 0,1 0 0,0 0 0,0 0 0,-1 0-1,1 0 1,0 0 0,0 0 0,-1 0 0,1 0 0,0 0-1,-1 0 1,1 1 0,0-1 0,0 0 0,-1 0 0,1 1-1,0-1 1,-1 0 0,1 1 0,-1-1 0,1 1 0,-1-1 0,1 1-1,-1-1 1,1 1 0,-1-1 0,1 1 0,-1 0 0,1-1-1,-1 1 1,0 0 0,1-1 0,-1 2 0,4 6-120,0 0 0,-1 1 0,4 14 0,-2-9-32,94 162 842,-92-164-711,0-1 0,1 0 0,0 0 0,11 12 0,-11-14 31,-8-8 14,1-1 0,0 1 0,0-1 0,0 1 0,0-1 0,-1 1 1,1-1-1,0 0 0,0 1 0,0-1 0,0 0 0,0 0 0,0 0 0,0 0 0,0 0 1,0 0-1,0 0 0,0 0 0,0 0 0,0 0 0,-1-1 0,1 1 0,0 0 0,0-1 1,2 0-1,19-11 3,-14 6-28,0-1 0,0 0 0,-1-1 0,0 0-1,0 0 1,-1 0 0,0-1 0,0 0 0,-1 0 0,-1 0-1,1-1 1,-1 0 0,2-10 0,3-14-13,-2 0-1,5-54 1,-6 34 431,-5 26-190,-1 12-161,7 33-191,0 4 130,2-1 0,0-1 0,2 0 0,0 0 0,19 25 0,-13-21 146,26 51 1,-37-61-97,0-2 49,-1 0-1,0 1 0,0-1 1,-1 1-1,-1 0 0,0 0 1,-1 0-1,0 1 0,0 15 1,-2-26-106,-1 0 1,1-1-1,-1 1 1,1 0-1,-1-1 1,0 1-1,0-1 1,0 1-1,0-1 1,0 1-1,0-1 1,0 0-1,0 1 1,-1-1-1,1 0 1,-1 0-1,1 0 1,-1 0-1,1 0 1,-3 1-1,-34 14-317,-77 15-1817,69-20-495,-77 29 0,95-28 1619,-53 19-1746,43-22 1000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7.5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281 137 64,'2'8'4436,"2"-15"-4495,-4 3 256,0-1 0,-1 1 0,0-1 0,0 1 0,0-1 0,0 1 1,-1 0-1,0 0 0,-3-7 0,-1-3 379,3 8-391,1 0 0,-1 1 0,-1-1 0,1 1 0,-1 0-1,1 0 1,-1 0 0,-1 1 0,1 0 0,-1-1 0,-7-4 0,9 7-61,1 1-1,0 0 1,0 0 0,-1 0 0,1 1 0,-1-1-1,1 1 1,-1-1 0,1 1 0,-1 0-1,1 0 1,-1 0 0,1 0 0,-1 0 0,1 0-1,-1 1 1,-3 0 0,1 1-62,1-1 0,-1 1 0,0 0 0,0 0 0,1 0-1,-9 6 1,2 2-19,0-1-1,1 2 1,1-1-1,0 1 1,0 1-1,1 0 1,0 0-1,1 0 1,1 1-1,0 0 1,1 0-1,0 1 1,1 0-1,-3 15 1,3-9-35,1 1 0,1 0 0,1 1 0,0-1 0,2 0 0,1 0 0,0 0 0,10 39 0,-10-54-13,0 1 0,1 0 1,-1-1-1,1 0 0,0 0 1,1 0-1,-1 0 0,1 0 1,0-1-1,1 1 0,-1-1 1,1 0-1,10 7 0,-12-10 2,0 0 0,1 0 0,-1 0 0,1-1 1,0 1-1,-1-1 0,1 0 0,0 0 0,0-1 0,0 1 0,0-1 0,0 1 0,0-1 0,0-1 0,0 1 0,-1 0 0,1-1 1,0 0-1,0 0 0,0 0 0,-1 0 0,1-1 0,0 0 0,6-3 0,-3 0-27,1 0-1,-1-1 0,-1 0 1,1 0-1,-1 0 0,0-1 1,0 0-1,-1 0 1,0-1-1,0 1 0,0-1 1,-1 0-1,-1 0 0,6-17 1,-3 4 33,-1 0 0,-1 1 0,-1-2 0,0 1 0,-2-26 0,-2 29-60,0-1 0,-2 1 1,-5-22-1,6 31 314,1 6 111,0 4-344,0 0-1,1-1 0,-1 1 0,0 0 0,1 0 0,-1-1 0,1 1 0,-1 0 1,1 0-1,-1 0 0,1 0 0,-1 0 0,1 0 0,0 0 0,-1 0 0,1 0 1,0 0-1,0 0 0,0 1 0,-4 21 382,3-12-381,0 0-1,1-1 1,0 1 0,1 0 0,0 0-1,1-1 1,0 1 0,0 0 0,1-1-1,1 0 1,0 0 0,0 0 0,1 0 0,0-1-1,1 1 1,0-1 0,0-1 0,1 1-1,0-1 1,0 0 0,1-1 0,0 1-1,0-2 1,19 12 0,-24-17-28,-1 0 0,1 0-1,0-1 1,-1 1 0,1-1 0,0 1 0,0-1 0,-1 0-1,1 0 1,0 0 0,0-1 0,-1 1 0,1-1 0,0 1-1,-1-1 1,1 0 0,0 0 0,-1 0 0,1-1 0,-1 1-1,0 0 1,1-1 0,-1 0 0,0 1 0,3-4 0,1 0-28,0-1 1,-1 1 0,0-1 0,0 0-1,-1 0 1,0 0 0,0-1 0,6-12 0,-4 5-36,0 0 0,-1-1 0,-1 0 1,0 0-1,-1 0 0,-1 0 0,0 0 1,-1-1-1,0 1 0,-2-1 1,0 1-1,-5-30 0,5 42 77,-16-54 418,17 55-394,-1 0 0,0 0-1,1 0 1,-1 0 0,-1 0 0,1 0-1,0 0 1,0 0 0,-1 0 0,1 1-1,-1-1 1,1 0 0,-1 1 0,0-1 0,0 1-1,1 0 1,-1-1 0,-4 0 0,4 1-6,1 2-147,0 0 110,0 0-1,1 0 1,-1 0 0,0 0 0,1 0 0,-1 1 0,1-1 0,-1 0 0,1 0 0,0 1 0,-1-1 0,1 0 0,0 0 0,0 1 0,0-1 0,0 0 0,0 1 0,0-1 0,0 0 0,0 0 0,1 2 0,6 30 61,-3-19 42,-3-8-81,0-1 0,1 1 0,0 0 0,0-1 1,0 1-1,1-1 0,0 0 0,0 0 1,0 0-1,0 0 0,6 5 0,-7-7-59,1 0-1,0 0 0,0-1 1,1 1-1,-1-1 1,0 1-1,1-1 0,0 0 1,-1 0-1,1-1 1,0 1-1,0-1 0,0 0 1,0 0-1,0 0 1,0 0-1,0-1 0,0 0 1,6 0-1,-4-1-15,0 0 0,0 0 0,0-1 0,0 0 0,-1 0 0,1 0 0,-1-1 0,0 0 0,1 0 0,-1 0 0,0-1 0,7-7 0,-5 6-16,-1-2 0,0 1 0,-1 0 0,0-1 1,0 0-1,0 0 0,5-12 0,-8 15 192,-1 1-1,0 0 1,0-1 0,0 1 0,0 0-1,0-1 1,-1 1 0,1-1 0,-1 1-1,0-1 1,0 1 0,0-1-1,-1 0 1,1 1 0,-1 0 0,0-1-1,0 1 1,0-1 0,-4-6 896,4 10-982,0 1 0,0-1 0,1 0 0,-1 1 0,0-1 0,0 1 0,0-1 0,1 1-1,-1 0 1,0-1 0,0 1 0,1 0 0,-1-1 0,1 1 0,-1 0 0,1 0 0,-1 0 0,1-1 0,-1 1-1,1 0 1,0 0 0,-1 2 0,-6 25-97,6-18 92,-2 0-24,1 0 0,0-1 1,0 1-1,1 0 0,1 0 1,0 0-1,0 0 0,1 0 1,0 0-1,1 0 0,0 0 1,5 14-1,2-4-79,-3-6-313,1 0 1,0-1-1,17 23 0,-21-31 0,1-1-1,0 0 0,0 0 0,1 0 1,-1-1-1,1 0 0,0 0 0,-1 0 1,2 0-1,-1-1 0,0 1 1,0-1-1,1-1 0,7 3 0,-6-3-180,-1-1 0,1 1 0,0-1-1,-1 0 1,1-1 0,0 0 0,-1 0-1,1 0 1,-1-1 0,11-3 0,-4-1-413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7.9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23 231 384,'-2'-4'4,"2"3"127,-1 0 0,1 0 0,0 0 0,-1 0 0,1 0 0,0 0 0,-1 0 1,1 0-1,-1 0 0,1 1 0,-1-1 0,0 0 0,1 0 0,-1 1 0,0-1 0,0 0 0,1 1 1,-1-1-1,0 1 0,0-1 0,0 1 0,0-1 0,0 1 0,-4-1 2218,6 3-2256,1 0-1,0 0 1,0 0 0,0-1-1,0 1 1,0 0 0,0-1-1,0 0 1,0 0 0,1 0-1,-1 0 1,0 0-1,1 0 1,-1 0 0,1-1-1,-1 1 1,1-1 0,-1 0-1,4 0 1,-1-1-107,-1 0-1,1-1 1,-1 0 0,0 0-1,0 0 1,0 0 0,0-1-1,0 1 1,-1-1 0,1 0 0,-1 0-1,1-1 1,-1 1 0,0-1-1,-1 1 1,1-1 0,0 0-1,-1 0 1,0 0 0,3-8-1,-3 7 61,0-1-1,0 1 0,-1-1 0,1 1 0,-1-1 0,-1 0 1,1 1-1,-1-1 0,0 0 0,0 0 0,0 1 1,-1-1-1,0 0 0,0 1 0,-1-1 0,-2-7 0,2 9 124,-1 0 0,1-1 0,-1 1 0,0 0-1,0 1 1,0-1 0,-1 1 0,1-1-1,-1 1 1,0 0 0,0 0 0,0 1 0,-6-4-1,9 6 243,1-1-391,0 1-1,0 0 1,0-1 0,-1 1-1,1 0 1,0-1 0,0 1-1,0 0 1,-1 0 0,1-1 0,0 1-1,0 0 1,0 0 0,-1-1-1,1 1 1,0 0 0,-1 0-1,1 0 1,0 0 0,0-1-1,-1 1 1,1 0 0,0 0-1,-1 0 1,1 0 0,0 0-1,-1 0 1,1 0 0,0 0-1,-1 0 1,1 0 0,0 0 0,-1 0-1,1 0 1,0 0 0,-1 0-1,1 0 1,0 0 0,0 1-1,-1-1 1,1 0 0,0 0-1,-1 0 1,1 0 0,0 1-1,0-1 1,-1 0 0,1 0-1,0 1 1,0-1 0,0 0-1,-1 0 1,1 1 0,0-1 0,-15 14 532,11-6-436,0 1 0,0-1-1,0 1 1,1 0 0,0 0 0,1 0 0,0 0 0,1 1 0,-1 12 0,1 1-7,2 0 1,4 38-1,-3-48-72,1-1-1,0 0 0,0 0 1,1 0-1,1 0 1,0 0-1,1-1 0,0 0 1,0 0-1,14 16 0,-16-22-118,0 0 0,1 0 0,0-1 0,0 1-1,1-1 1,-1 0 0,1 0 0,-1-1 0,1 0-1,1 0 1,-1 0 0,0-1 0,1 1 0,-1-2 0,1 1-1,-1-1 1,1 0 0,0 0 0,0-1 0,-1 0-1,8 0 1,-2-1-849,0-1 0,-1 0-1,1-1 1,15-6 0,-25 7 535,0 1 0,-1-1 1,1 0-1,-1 0 0,1 0 0,-1 0 1,0 0-1,0 0 0,0 0 0,0 0 1,0-1-1,0 1 0,0 0 0,-1-1 1,1-2-1,-1-7-1187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39.4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10 118 316,'2'-4'271,"0"0"0,-1-1 1,0 1-1,1 0 0,-2 0 0,1-1 0,0 1 0,-1-1 1,0 1-1,0 0 0,0-1 0,0 1 0,-1-1 1,0 1-1,0 0 0,0 0 0,0-1 0,-3-4 1,-4-22 5901,6 41-5173,1-6-967,1 1 0,0-1 0,1 0 0,-1 0 0,1 0 0,0 0 0,2 8-1,1 4 50,10 58 275,9 69 347,26 244 190,-36-328-455,-13-57 63,1-5-538,4-5 33,-2-1-1,1 0 1,-1 0-1,0 0 0,-1 0 1,0 0-1,-1-1 1,1-18-1,4-17-6,16-100-159,16-79-362,-35 215 525,0 0 1,0 0-1,1 0 0,0 1 1,7-10-1,-4 5 51,-7 12-54,1 1 0,-1-1-1,1 0 1,-1 0 0,1 0-1,-1 1 1,1-1 0,0 0 0,-1 1-1,1-1 1,0 1 0,-1-1 0,1 0-1,0 1 1,0 0 0,0-1 0,0 1-1,-1-1 1,1 1 0,0 0 0,0 0-1,0 0 1,0-1 0,0 1-1,0 0 1,0 0 0,0 0 0,0 0-1,0 0 1,0 1 0,0-1 0,-1 0-1,1 0 1,0 1 0,0-1 0,0 0-1,0 1 1,0-1 0,-1 1 0,1-1-1,0 1 1,0 0 0,-1-1 0,2 2-1,4 3 7,1 1 0,-2 0 0,11 14 0,-9-12 72,-1 0-68,-1 1-1,0-1 1,0 1-1,-1 0 1,-1 1-1,1-1 1,-1 0-1,-1 1 1,0 0-1,0 0 1,-1 0-1,0-1 1,0 1-1,-1 0 1,-2 15-1,0-17 22,0 1 0,0-1-1,-1 1 1,0-1 0,0 0-1,-1 0 1,0 0 0,-1 0 0,0-1-1,0 1 1,0-1 0,-1 0 0,0-1-1,0 0 1,-1 0 0,1 0 0,-12 6-1,3-4 146,10-10 267,14-24 344,-1 7-953,-6 15 148,0 0 0,0-1 1,0 1-1,0 1 0,1-1 0,0 0 1,-1 0-1,1 1 0,1 0 0,-1 0 1,0 0-1,1 0 0,-1 0 0,1 0 1,0 1-1,0 0 0,0 0 0,0 0 1,1 0-1,-1 1 0,0-1 0,1 1 0,-1 0 1,1 1-1,-1-1 0,1 1 0,5 0 1,-3 0 17,1 1 1,-1-1 0,0 1-1,0 1 1,0-1 0,0 1-1,0 1 1,0-1 0,-1 1-1,1 0 1,-1 1-1,0 0 1,0 0 0,0 0-1,10 9 1,-5 0 38,0 0 0,0 1-1,-1 0 1,-1 0 0,0 1-1,-1 1 1,-1-1 0,-1 1 0,8 24-1,-11-26-76,3 6-6,-4-16 154,-1-5 160,6-44 43,-5 28-365,1 1 0,8-30-1,-4 29-46,0-1-1,1 1 1,0 0-1,2 0 1,0 1-1,1 0 1,0 1-1,2 1 1,19-20-1,-32 34 105,1-1-1,0 1 1,-1-1 0,1 1-1,-1 0 1,1-1 0,0 1-1,0 0 1,-1-1 0,1 1-1,0 0 1,-1 0 0,1 0-1,0 0 1,0 0 0,-1 0-1,1 0 1,0 0-1,0 0 1,-1 0 0,1 0-1,0 0 1,0 0 0,-1 0-1,1 1 1,0-1 0,0 0-1,-1 1 1,1-1 0,-1 0-1,1 1 1,0-1 0,-1 1-1,1-1 1,-1 1 0,1-1-1,-1 1 1,1 1 0,19 28 232,-15-22-228,3 8-26,-1 0-1,0 0 1,-1 0-1,0 1 1,5 30-1,-10-42 20,-1 0-1,1 1 1,-1-1-1,0 0 1,-1 8 0,0 3-56,1-14 453,1-25-355,2 4-211,1 1 0,1-1 0,1 1-1,12-27 1,-14 35 53,1 0 0,0 1 1,1-1-1,0 1 0,1 0 0,0 1 0,0-1 0,16-12 0,-21 19 133,0 0 0,0 0 1,1 0-1,0 1 0,-1-1 0,1 1 0,0 0 0,-1-1 0,1 1 0,0 0 0,0 1 0,0-1 1,0 0-1,0 1 0,0 0 0,0 0 0,0 0 0,0 0 0,0 0 0,0 0 0,0 1 0,0 0 1,0-1-1,0 1 0,0 0 0,0 0 0,-1 1 0,1-1 0,0 1 0,-1-1 0,1 1 0,2 3 1,2 4 19,0 1 1,-1-1 0,-1 2 0,0-1 0,0 1-1,-1 0 1,0 0 0,-1 0 0,0 0 0,0 0 0,-2 1-1,1-1 1,-1 18 0,-8 56-1809,30-87-8322,-22 2 10008,-1-1 0,1 1 1,0-1-1,-1 1 0,1-1 0,-1 0 0,1 0 0,8-8-304,3-4-265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6.1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97 52,'-15'0'465,"8"0"-125,1 0 0,-1 0-1,0 0 1,0-1 0,0 0-1,-12-7 4449,19 8-4716,15-3 1702,42-1-2252,-21 2 818,206-42-226,-99 15-338,-118 25-171,-33 6-316,-46 10-618,37-8 1216,-33 5-652,-27 9-287,17-5 953,34-11 5088,26-1-4977,-1-1 1,1 0-1,0 1 0,-1 0 0,1-1 0,0 1 0,0-1 1,-1 1-1,1-1 0,0 1 0,0-1 0,0 1 0,0 0 1,-1-1-1,1 1 0,0 0 0,0-1 0,0 1 0,0-1 1,1 1-1,-1 0 0,0-1 0,0 1 0,0-1 0,1 2 1,1 13 206,8 20 461,-2 1 1,8 68-1,-8 74 253,-4-81-302,6 111-423,-7-182-1208,-3-23 387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1.0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51 209 272,'-4'5'6557,"-14"19"-5117,13-16-1069,1 0 0,0 1 0,1 0 0,0 0 0,0 0 0,1 0 0,0 0 0,1 0 0,0 1 0,0-1 0,1 0 0,1 14 0,1-10-142,1-1 1,0 1-1,1-1 1,0 1-1,0-1 1,2 0-1,-1-1 1,10 14-1,-13-21-199,33 46 422,-32-47-437,-1 0 0,1-1 0,0 1 0,0-1 0,0 1 0,0-1 0,0 0 0,1 0 0,-1 0 0,1-1 0,-1 1 0,7 1 0,-8-3 21,1 0 23,3 0-51,-1-1-1,0 0 0,0-1 0,0 1 0,1-1 1,-1 0-1,-1 0 0,1-1 0,0 1 0,-1-1 1,1 0-1,-1-1 0,0 1 0,0-1 0,0 1 1,0-1-1,-1 0 0,1-1 0,-1 1 0,4-8 1,-3 5-16,1-1-1,-1 0 1,0 0 0,-1 0 0,0 0 0,0-1 0,-1 0 0,0 1 0,0-1 0,-1 0 0,0 0 0,-1-9-1,-2 1-85,-1-1-1,-1 1 0,-1 0 1,0 0-1,-1 0 0,-14-26 0,-61-92 21,56 99 116,10 29 28,-8 33-107,18-22 34,1 1 0,-1-1 1,2 1-1,-1 0 0,0 1 1,1-1-1,0 0 0,0 1 1,0 0-1,1 0 0,0-1 1,0 1-1,1 1 0,-1-1 1,1 0-1,1 0 0,-1 0 1,1 1-1,0-1 0,0 0 1,1 0-1,2 12 0,-1-13 0,0 1 0,1 0-1,-1-1 1,1 0-1,0 1 1,0-1 0,1-1-1,0 1 1,0 0 0,0-1-1,0 0 1,0 0-1,1 0 1,0 0 0,0-1-1,0 0 1,0 0-1,1 0 1,-1-1 0,1 1-1,-1-1 1,1-1 0,0 1-1,0-1 1,9 1-1,-5-1-55,1 0 0,0 0-1,-1-1 1,1-1-1,0 0 1,0-1-1,-1 0 1,1 0-1,-1-1 1,0 0 0,0-1-1,0 0 1,16-10-1,-11 5 83,0-1 0,0-1-1,-1 0 1,0-1 0,-1 0-1,17-22 1,-18 14 145,-10 15 652,-4 17-499,2-1-307,0 1 0,0 0-1,1 0 1,1 0 0,0-1 0,1 1 0,0-1 0,8 20 0,-10-29-15,2 10 32,1-1 0,1 0 0,0-1 0,0 1 0,1-1 0,0 0 0,15 17 0,-19-24-62,0-1 0,0 0 0,1 0 0,-1 0 0,1 0-1,-1-1 1,1 1 0,0-1 0,0 0 0,0 1-1,0-1 1,0-1 0,0 1 0,0 0 0,0-1 0,0 1-1,0-1 1,0 0 0,0 0 0,0 0 0,1 0 0,-1-1-1,0 0 1,0 1 0,0-1 0,0 0 0,0 0-1,-1 0 1,6-3 0,2-3 20,1 1 0,-2-2 1,1 1-1,-1-1 0,0-1 0,0 1 0,-1-1 0,-1-1 1,1 0-1,-2 0 0,7-12 0,-9 14 35,0-1 0,-1 0 0,0 0 0,0-1 0,-1 1 0,1-14 0,0 4 109,-1 36 94,0 0-1,1 0 1,7 26 0,-7-37-220,0 1 0,0-1 0,0 1 0,1-1 0,0 0 0,0 0 0,1-1 0,6 8 1,-8-10-18,-1-1 0,1 0 1,-1 0-1,1 0 1,0 0-1,0 0 1,0 0-1,0-1 1,0 1-1,0-1 1,1 0-1,-1 0 1,0 0-1,7 1 1,-7-3-10,1 1 0,-1-1 0,0 0 0,0 1 0,1-1 0,-1-1 0,0 1 0,0 0 0,5-4 0,8-3-16,-11 5 35,1 0-1,0 0 1,-1-1-1,0 1 0,0-1 1,0 0-1,-1-1 1,1 1-1,-1-1 1,0 0-1,0 0 1,0 0-1,-1-1 1,0 1-1,0-1 1,0 0-1,-1 0 0,0 0 1,0 0-1,-1 0 1,1 0-1,-1-1 1,0-8-1,0 3 8,-1 1 1,-1-1-1,0 1 0,0-1 0,-1 1 0,-1 0 0,0 0 0,0 0 1,-1 0-1,-1 0 0,0 1 0,-6-11 0,8 16-10,-1-3 2,-1 1 0,0 0-1,0 1 1,0-1 0,-7-6 0,10 12-10,2 1-45,1 0 41,-1 1 0,0-1-1,0 0 1,0 0 0,1 1 0,-1-1 0,0 0 0,0 0-1,0 1 1,0-1 0,0 0 0,0 1 0,0-1 0,0 0 0,0 1-1,0-1 1,0 0 0,0 1 0,0-1 0,0 0 0,0 1-1,0-1 1,0 0 0,0 0 0,0 1 0,0-1 0,-1 0-1,1 1 1,0-1 0,0 0 0,0 0 0,0 1 0,-1-1-1,1 0 1,0 0 0,0 1 0,-1-1 0,1 0 0,0 0-1,0 0 1,-1 0 0,1 1 0,0-1 0,-1 0 0,1 0-1,0 0 1,0 0 0,-1 0 0,1 0 0,0 0 0,-1 0-1,1 0 1,-1 0 0,3 3 20,0-1-1,1 1 1,-1-1-1,0 0 1,1 0-1,0 0 1,-1 0-1,1 0 1,0-1-1,0 1 1,0-1-1,0 0 1,0 0-1,0 0 1,0 0-1,1 0 1,-1-1-1,0 1 1,0-1-1,1 0 1,-1 0-1,0 0 1,0-1 0,1 1-1,-1-1 1,5-1-1,26-5 31,-15 3-54,0 0-1,39-1 1,-57 5 19,0 0 0,1 1 1,-1-1-1,0 1 0,0-1 0,0 1 1,0 0-1,0 0 0,1-1 1,-1 1-1,-1 0 0,1 0 0,0 0 1,0 0-1,0 0 0,0 0 0,-1 0 1,1 1-1,0-1 0,-1 0 1,1 0-1,-1 0 0,0 1 0,1-1 1,-1 0-1,0 1 0,0-1 0,0 0 1,0 2-1,4 42 172,-5-15 236,-8 56 1,9-83-348,0-2-59,0 0 16,-1 1 0,1-1 1,0 1-1,1 0 0,-1-1 0,0 1 1,0-1-1,1 1 0,-1-1 0,1 1 0,-1-1 1,1 1-1,-1-1 0,3 3 0,-3-3-17,1 0 1,-1-1-1,1 1 0,-1 0 1,1 0-1,-1-1 0,1 1 0,0-1 1,-1 1-1,1 0 0,0-1 1,0 1-1,-1-1 0,1 1 0,0-1 1,0 0-1,0 1 0,0-1 0,0 0 1,-1 0-1,1 0 0,1 1 1,20-17 132,-14 9-54,7-8-126,-1-1-1,0 0 1,-2 0-1,0-2 1,0 1-1,-2-2 1,0 1-1,10-28 1,-14 32 8,1 1 0,16-21 0,-13 19-9,-9 14 41,0-1 1,0 1-1,0 0 1,1 0-1,-1 0 1,0 1-1,0-1 1,1 0-1,-1 0 1,0 1-1,1-1 1,-1 1-1,0-1 1,1 1-1,-1-1 1,1 1-1,-1 0 1,1 0-1,-1 0 1,1 0-1,-1 0 0,1 0 1,-1 0-1,1 0 1,-1 0-1,1 1 1,-1-1-1,1 1 1,-1-1-1,0 1 1,3 1-1,5 2-28,0 1-1,-1 0 0,12 10 0,-14-11-5,-5-2 51,1-1 0,-1 1-1,0 0 1,0 0-1,0 0 1,0 0 0,0 0-1,0 0 1,0 0-1,-1 0 1,1 0 0,-1 0-1,0 1 1,1-1-1,-1 0 1,0 0 0,0 4-1,0 2 43,6 47 297,-5-43-252,-1 0-1,2 0 1,0-1 0,0 1 0,1 0 0,1-1 0,0 1 0,7 13 0,-5-14-22,1-1 1,0 0-1,1-1 1,-1 0 0,2 0-1,-1-1 1,1 0-1,14 9 1,-16-12-158,0-1 0,0 0-1,1-1 1,-1 0 0,1 0 0,0-1 0,0 0 0,0 0-1,0 0 1,0-1 0,0-1 0,0 1 0,0-1 0,0-1-1,1 0 1,-1 0 0,0 0 0,0-1 0,14-5 0,-17 5-174,0 0 0,0-1 0,0 0 0,0 0 0,-1 0 0,1 0 0,5-7 0,-4 4-522,-1 1 0,0-2 1,-1 1-1,0 0 0,0-1 0,0 0 0,-1 0 0,1 0 0,-2-1 0,1 1 0,-1-1 0,0 1 0,1-14 0,-1 3-746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4.13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66 249 56,'-1'-22'1642,"1"14"-1122,-1 1 0,1 0 0,1-1 0,-1 1 0,1 0 0,0-1 0,1 1 0,0 0 0,0 0 0,0 0 0,4-7 0,-5 12-173,1-10 3177,-7 22-3289,0 1 0,1-1 0,0 1 1,1 0-1,0 0 0,-2 23 0,-3 11 88,-8 24-80,3 1 0,4 0 0,2 1 0,6 123 0,2-183-211,0 1 1,1 0 0,1-1 0,0 1 0,1-1-1,0 0 1,0 0 0,2 0 0,-1-1 0,9 13-1,-13-22-16,1-1-307,-1-1 277,0 1 0,0-1 1,0 0-1,0 1 0,0-1 0,0 0 1,0 0-1,0 0 0,0 0 1,0 0-1,0 0 0,0 0 1,0 0-1,-1 0 0,1-1 0,-1 1 1,1 0-1,0-2 0,8-12-65,53-63 189,71-122 0,-101 151-27,-31 46-82,0 1 0,0-1-1,1 1 0,-1 0 0,1 0 1,-1-1-1,1 1 0,0 0 0,0 1 0,4-4 1,-6 5 162,2 24-131,0 0 12,2 0 1,12 44-1,0 2 92,-8-34-55,18 52 0,-20-74-112,0 1 1,1-1-1,14 20 1,-20-33 40,0 1 1,0-1-1,0 0 1,0 0-1,0 0 1,1 0-1,-1 0 1,0 0 0,1 0-1,-1-1 1,1 1-1,-1 0 1,1-1-1,-1 1 1,1-1-1,-1 0 1,1 1-1,0-1 1,-1 0-1,1 0 1,-1 0-1,4 0 1,-1-1 14,-1 0 0,0 0 0,1 0 0,-1-1 0,0 1 0,0-1 0,0 0 0,0 0 1,0 0-1,3-3 0,4-4 1,0-1 0,-1-1 0,-1 1 0,12-18 0,-13 16-38,-1 0 0,0-1 0,-1 0-1,-1 0 1,0 0 0,0-1 0,-1 1-1,1-21 1,0-14-83,-4-52 1,-1 45 87,0 20 28,-10-65-1,11 97-22,-1 0 1,1 0-1,-1 0 0,1 0 0,-1 1 1,0-1-1,0 0 0,0 1 0,0-1 1,-1 0-1,1 1 0,-1 0 0,1-1 0,-1 1 1,-3-3-1,3 4-3,0 0 1,1 0-1,-1 1 1,0-1-1,0 1 1,0 0-1,0 0 1,1-1-1,-1 1 1,0 0-1,0 0 1,0 1-1,0-1 1,0 0-1,0 1 1,1-1-1,-1 1 1,0-1-1,0 1 1,1 0-1,-1 0 1,-2 2-1,-6 1-31,5-2-5,-1 1 1,1-1-1,-1 1 0,1 0 0,0 0 1,0 1-1,0-1 0,1 1 1,-1 0-1,1 0 0,0 1 1,0-1-1,0 1 0,1 0 0,-5 7 1,8-10 23,0-1 0,0 0 1,0 0-1,0 1 0,0-1 1,0 0-1,0 1 0,0-1 1,0 0-1,0 1 0,1-1 1,-1 0-1,0 0 0,1 1 1,-1-1-1,1 0 0,0 0 1,-1 0-1,1 0 1,0 0-1,0 0 0,0 0 1,0 0-1,0 0 0,0 0 1,0 0-1,0 0 0,0-1 1,1 2-1,37 17-198,-38-18 204,13 3-112,0 0 0,0 0 0,1-2 0,-1 0 0,1 0 0,0-2 0,-1 0 0,1 0 0,0-1 0,21-5 0,8-3-54,-2-2 0,50-19-1,-75 23 185,-1 0 0,1-1-1,-2 0 1,1-1-1,-1-1 1,20-16-1,-28 20-37,-1 0-1,1-1 0,-1 0 1,-1 0-1,0 0 1,0 0-1,0-1 1,-1 0-1,0 0 0,0 0 1,-1 0-1,0 0 1,0-1-1,1-13 0,-2 2 232,-2 1-1,0-1 1,-1 0-1,-4-23 1,2 24 72,-8-10 298,7 22-415,4 6-129,0 0 0,0 1 0,-1-1 1,1 0-1,0 1 0,-1-1 0,1 1 1,0-1-1,-1 0 0,1 1 0,-1-1 1,1 1-1,-1-1 0,1 1 0,-1 0 1,1-1-1,-1 1 0,0 0 0,1-1 1,-1 1-1,1 0 0,-1 0 0,0-1 1,1 1-1,-1 0 0,0 0 0,1 0 1,-1 0-1,0 0 0,0 0 0,1 0 1,-1 0-1,0 0 0,1 0 0,-1 0 1,0 1-1,1-1 0,-1 0 0,0 0 1,1 1-1,-1-1 0,1 0 0,-1 1 1,1-1-1,-1 0 0,0 1 0,1-1 1,-1 2-1,-2 0-25,0 1 0,0 0 0,0 0 0,0 1 0,1-1 0,-1 0 0,-1 5 0,-34 55 1,25-43 68,1 0-1,1 1 1,-15 36 0,14-12-1,2 2 1,3-1-1,1 1 0,0 54 0,4-73-23,1-1-1,1 1 0,1-1 1,2 1-1,1-1 1,1 0-1,9 28 0,-14-54-51,0 0-1,1 0 1,-1 0-1,0 0 0,1 0 1,-1 0-1,1 0 0,0-1 1,-1 1-1,1 0 1,-1 0-1,1-1 0,0 1 1,0 0-1,0-1 0,-1 1 1,1-1-1,0 1 1,0-1-1,0 1 0,0-1 1,0 1-1,0-1 0,0 0 1,0 0-1,1 1 1,1-1 11,-1-1 0,1 1 1,-1 0-1,0-1 1,1 0-1,-1 1 1,0-1-1,1 0 0,-1 0 1,0 0-1,2-2 1,4-2 10,-1 0 0,0-1 0,-1 0 0,1 0 1,10-13-1,23-41-76,-25 37-39,0 0 1,26-28-1,11-8-157,-50 68 150,-1 0 1,0 1 0,-1-1-1,0 13 1,1 9 89,1 10 22,1 3 342,1-1 0,16 74 0,-19-114-463,0 1 0,0-1 0,0 0-1,1 1 1,0-1 0,-1 0 0,1 0-1,0 0 1,1 0 0,-1-1 0,0 1 0,1-1-1,0 1 1,-1-1 0,5 3 0,-5-4-107,-1-1 0,0 1 1,1-1-1,-1 1 1,0-1-1,1 1 0,-1-1 1,1 0-1,-1 0 1,1 0-1,-1 0 0,0 0 1,1 0-1,-1 0 1,1 0-1,-1 0 0,1-1 1,-1 1-1,0-1 1,1 1-1,-1-1 0,0 1 1,1-1-1,-1 0 1,0 0-1,0 1 0,0-1 1,0 0-1,0 0 0,0 0 1,0 0-1,0-1 1,0 1-1,0 0 0,0 0 1,1-3-1,55-86-4848,-46 71 4163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4.9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25 276 304,'1'-7'343,"-1"0"-1,-1-1 1,1 1-1,-1 0 1,-1 0-1,1 0 1,-4-9-1,-1 5 2933,16 16-2157,-6-4-1082,0-1-1,0 0 1,0 0 0,0 0 0,0-1 0,0 0 0,0 1 0,8-4-1,-6 3-43,1-1-1,-1 0 1,0 0-1,0-1 1,0 0-1,0 0 1,0 0-1,0-1 1,-1 0-1,0 0 1,0 0 0,0-1-1,0 1 1,5-7-1,-5 2 85,0 0 0,0 0 0,-1 0 1,0 0-1,3-12 0,-6 18 78,0 0 1,-1 0-1,1 0 0,-1-1 1,0 1-1,1 0 1,-1 0-1,-1 0 0,1 0 1,0-1-1,-1 1 1,0 0-1,0 0 0,0 0 1,0 0-1,0 0 0,0 0 1,-1 1-1,1-1 1,-3-3-1,3 5-102,0 0-1,0 0 1,-1 0 0,1 1-1,0-1 1,0 0 0,0 0-1,-1 1 1,1-1 0,0 1-1,-1-1 1,1 1-1,0-1 1,-1 1 0,1 0-1,-1 0 1,1 0 0,0 0-1,-1 0 1,1 0 0,-1 0-1,1 0 1,0 0 0,-1 1-1,1-1 1,-1 1 0,1-1-1,0 1 1,0-1-1,-1 1 1,1 0 0,0 0-1,0-1 1,0 1 0,0 0-1,-1 0 1,0 2 0,-7 5-38,0 1 1,1 0-1,-10 14 0,14-18 28,-6 9 41,1 0 1,0 1-1,1 0 0,1 0 1,0 1-1,-6 20 1,10-26-48,1-1 0,-1 1-1,2 0 1,-1 0 0,2 0 0,-1 0 0,1 0 0,1 0 0,0 0 0,0 0-1,4 15 1,-1-14 7,0 0-1,1 0 1,0 0-1,0-1 1,1 0-1,13 15 1,-17-22-37,0 0 1,1 0 0,0 0-1,0-1 1,-1 1 0,1-1-1,1 0 1,-1 0 0,0 0 0,1 0-1,-1-1 1,1 1 0,-1-1-1,1 0 1,0 0 0,-1 0-1,1-1 1,0 1 0,0-1 0,-1 0-1,1 0 1,0 0 0,6-1-1,2-2-25,1-1 0,-1 0 0,0-1-1,-1 0 1,1-1 0,-1 0 0,0-1 0,-1 0-1,1-1 1,-2 0 0,1 0 0,11-13-1,3-8-24,-1-1-1,36-62 0,-52 80-54,0 0 0,1 1 0,0 0-1,17-17 1,-24 27 23,12 91-114,-3-26 595,-5-37-337,-1 0-1,0 34 1,-4-61-72,0 1 0,0-1 0,0 1-1,0 0 1,0-1 0,0 1 0,0 0 0,0-1-1,0 1 1,0-1 0,0 1 0,0 0-1,1-1 1,-1 1 0,0-1 0,0 1 0,1-1-1,-1 1 1,0 0 0,1-1 0,-1 1-1,0-1 1,2 1 0,8-8 575,15-33-174,-8 9-426,1-4-131,2 1-1,1 1 0,1 1 1,37-40-1,-57 69 116,1 1-1,-1-1 1,1 1-1,0 0 1,0 0-1,0 0 1,0 1 0,0-1-1,6-1 1,-9 2 41,1 1-1,0 0 1,-1 0 0,1 0 0,-1 0 0,1 0-1,0 0 1,-1 0 0,1 0 0,0 0-1,-1 0 1,1 0 0,0 1 0,-1-1 0,1 0-1,-1 0 1,1 1 0,0-1 0,-1 0 0,1 1-1,-1-1 1,1 0 0,-1 1 0,1-1-1,-1 1 1,0-1 0,1 1 0,-1-1 0,1 1-1,-1-1 1,0 1 0,1-1 0,-1 1-1,0 0 1,0-1 0,0 1 0,1 0 0,-1-1-1,0 1 1,0-1 0,0 1 0,0 0 0,0-1-1,0 1 1,0 0 0,0-1 0,0 1-1,-1 0 1,-1 67 5,1 46 379,2-98-249,1 0-1,0 0 1,1 0-1,10 29 1,-13-44-122,1 1 1,-1-1-1,1 1 1,-1-1-1,1 0 1,0 1 0,0-1-1,0 0 1,0 0-1,0 0 1,0 1-1,0-1 1,0 0-1,0 0 1,0 0-1,1-1 1,-1 1 0,0 0-1,1 0 1,-1-1-1,0 1 1,1-1-1,-1 1 1,1-1-1,-1 0 1,1 1 0,-1-1-1,1 0 1,-1 0-1,1 0 1,-1 0-1,1 0 1,-1 0-1,4-1 1,4-2-42,0 0 1,0-1-1,-1 1 1,16-10-1,1 0-128,34-19-970,-56 29 687,1 1 0,-1-1 0,1 0 0,-1 0 0,0 0 0,0-1 0,0 1 0,0-1 0,-1 0 0,0 1 0,4-8 0,-7 7-252,-1 1-1,1-1 1,-1 1-1,1 0 1,-1-1-1,0 1 1,-3-3-1,3 4 141,1-3-1247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5.8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24 179 84,'-21'-13'3064,"20"9"-2935,1 1 1,-1-1 0,1 0-1,0 0 1,0 0 0,0 1-1,0-1 1,1 0 0,0 0-1,-1 1 1,1-1 0,1 0-1,-1 1 1,0-1 0,1 1-1,0-1 1,0 1 0,0 0-1,0 0 1,0 0 0,4-4-1,3-3 34,0-1 1,0 1-1,1 1 0,0 0 0,12-8 0,-18 15-113,-1 0-1,0 0 1,1 0-1,-1 0 1,1 1-1,0 0 1,-1-1-1,1 1 1,0 1-1,0-1 1,0 0-1,0 1 1,6 0-1,-8 0-29,0 1-1,0-1 0,0 1 0,0-1 1,0 1-1,0 0 0,0 0 0,0 0 1,0 0-1,0 0 0,-1 0 0,1 1 1,0-1-1,-1 1 0,1-1 0,-1 1 1,0-1-1,1 1 0,-1 0 0,0 0 1,0-1-1,0 1 0,0 0 0,0 0 1,-1 0-1,1 0 0,0 3 0,3 15 142,-1 0 0,0 0 0,-2 0 0,0 0 0,-1 1-1,-1-1 1,-1 0 0,-6 26 0,-48 159 1947,55-201-2067,-6 17 595,9-30 838,11-40-595,0 10-1023,3 2 0,0 0 1,3 1-1,1 0 0,1 2 0,2 1 1,2 0-1,28-29 0,-44 52 120,0 1-1,1 0 1,-1 1-1,13-9 1,-21 16 24,1 0 1,0-1-1,0 1 1,-1 0-1,1 0 1,0 0 0,0 0-1,0 1 1,0-1-1,0 0 1,0 1-1,1-1 1,-1 1-1,0 0 1,0 0-1,0 0 1,0 0-1,0 0 1,1 0 0,-1 1-1,0-1 1,0 1-1,0-1 1,0 1-1,0 0 1,0 0-1,0 0 1,0 0-1,0 0 1,-1 0-1,1 0 1,2 3 0,-1-1 0,-1 1 0,0-1 0,0 0 0,0 1 0,-1 0 0,1 0 0,-1-1 0,0 1 0,0 0 0,0 0 0,0 0 0,-1 0 0,1 6 0,-5 53 170,3-51-114,-14 100 524,7-65-236,-2 74 1,11-117-377,-1 0 1,1 1-1,-1-1 1,1 0-1,1 0 1,-1 0-1,4 7 1,-4-8 12,0 0-78,9 9-2304,-8-11 2039,-1 0 0,1 0 0,-1 0 0,1 0 0,0-1 0,-1 1 0,1-1 0,0 1 0,-1-1-1,4 0 1,2-2-348,0 0-1,0-1 1,0 0-1,-1-1 1,1 1-1,-1-1 1,0 0-1,0-1 1,9-8-1,2-5-294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6.34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104 306 56,'0'-6'-45,"-3"-38"4964,3 43-4861,0 1 0,0 0 0,0 0 0,0 0 0,0 0 1,0-1-1,0 1 0,0 0 0,0 0 0,-1-2 931,1 2-931,0 0 0,-1-1 1,1 1-1,0 0 0,0 0 0,0 0 0,0 0 0,-1 0 1,1 0-1,0 0 0,0 0 0,0 0 0,0 0 0,-1 0 1,1 0-1,0 0 0,0 0 0,0 0 0,0 0 0,0 0 1,-1 0-1,1 0 0,0 0 0,0 0 0,0 0 0,0 1 1,-1-1-1,1 0 0,-12 21 1203,-35 105 2049,41-108-2968,2 1 0,0-1 0,1 1 0,-1 34 1,4-49-345,0 1-1,0-1 1,1 1 0,-1-1 0,1 0 0,0 1 0,1-1 0,-1 0 0,1 0 0,0 0 0,0 0 0,0 0-1,0 0 1,0-1 0,1 1 0,0-1 0,0 0 0,0 1 0,0-1 0,0-1 0,1 1 0,6 4-1,-5-4-18,0-1 0,1 1 0,0-1 0,-1-1 0,1 1 0,0-1-1,0 1 1,0-2 0,0 1 0,0-1 0,0 0 0,0 0-1,0 0 1,0-1 0,10-3 0,-2 1-6,0-2 1,-1 0-1,0 0 1,0-1-1,0-1 0,-1 0 1,0-1-1,0 0 0,18-17 1,-24 19-19,0 0 0,-1 0-1,1-1 1,-2 1 0,1-1 0,-1-1 0,1 1 0,-2-1 0,1 1 0,-1-1 0,-1 0 0,1 0-1,-1 0 1,-1-1 0,1 1 0,-2 0 0,1-17 0,-6-15 9,-1 0 0,-3 0 0,-1 1-1,-1 1 1,-3 0 0,-28-57 0,40 90 68,-1 0 0,0 1 0,0 0 0,0-1 0,0 1 0,0 0 0,-1 1 0,0-1 0,0 0 0,0 1 0,0 0-1,0 0 1,-1 0 0,0 1 0,1 0 0,-1-1 0,0 2 0,0-1 0,0 0 0,0 1 0,0 0 0,0 0 0,-1 1 0,1-1 0,0 1 0,0 0 0,-6 1 0,2 0-84,1 0 1,-1 1 0,1 0 0,-1 0 0,1 1 0,0 0 0,0 1 0,0-1 0,0 1 0,0 1 0,1 0 0,0 0 0,0 0 0,0 1 0,-6 7 0,11-10 45,-1 0 0,1 0 0,0 0 1,0 0-1,0 1 0,1-1 1,-1 1-1,1-1 0,0 1 1,0 0-1,0-1 0,1 1 0,-1 0 1,1 0-1,0-1 0,0 1 1,0 0-1,0 0 0,1 0 1,-1-1-1,1 1 0,0 0 0,0-1 1,1 1-1,1 4 0,2 0 23,-1 1 0,1-1 0,1 0 0,0 0 0,0 0 0,0-1 0,1 0 0,10 9 0,2-3-473,0-1-1,1 0 1,0-1-1,1-1 1,0-1-1,0-1 1,1-1-1,37 8 1,16-8-3238,-19-3-468,-39-3 3365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6.6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76 110 640,'1'0'132,"-1"0"1,1 0-1,-1 0 0,1 0 1,-1 0-1,1-1 0,-1 1 1,0 0-1,1 0 0,-1-1 1,1 1-1,-1 0 0,1-1 1,-1 1-1,0-1 0,1 1 1,-1 0-1,0-1 0,1 1 1,-1-1-1,0 1 0,0-1 1,1 1-1,-1-1 0,0 1 1,0-1-1,0 1 0,0-1 1,0 1-1,0-1 0,0 1 1,0-1-1,0 1 0,0-1 1,0 1-1,0-2 0,0-3 765,0 0-105,0-22 1744,0 26-2393,0 1-1,0-1 1,0 1-1,0-1 1,0 1-1,0-1 1,0 1-1,0-1 1,0 1-1,0-1 1,-1 0-1,1 1 1,0-1-1,0 1 1,0-1-1,-1 1 1,1-1-1,0 1 0,0 0 1,-1-1-1,1 1 1,0-1-1,-1 1 1,1-1-1,-1 1 1,1 0-1,-1-1 1,1 1-1,-1 0 1,1 0-1,-1-1 1,-2 2-108,0 0 1,0 0 0,0 0 0,0 1 0,0-1-1,0 1 1,1 0 0,-1 0 0,1 0-1,-1 0 1,1 0 0,-3 4 0,-24 33-154,25-34 113,4-4-20,-1 1 0,0-1 0,1 1 1,-1 0-1,1-1 0,-1 1 0,1 0 1,0-1-1,-1 1 0,1 0 0,0-1 0,0 1 1,0 0-1,0 0 0,1-1 0,-1 1 1,0 0-1,2 1 0,11 26-1120,-12-27 1043,0-1 78,0-1 0,-1 1 0,1-1 0,0 1 0,0-1 1,0 0-1,0 0 0,0 1 0,0-1 0,0 0 0,-1 0 0,1 0 0,0 0 0,0 0 0,0 0 0,0 0 0,0 0 0,0-1 0,0 1 0,0 0 0,0 0 0,-1-1 0,1 1 0,0-1 0,0 1 1,0-1-1,-1 1 0,2-1 0,22-14-338,-19 9 316,0 1 0,-1-1 0,0 0-1,0-1 1,0 1 0,-1 0 0,0-1 0,4-10 0,-6 13 4,0 0-1,0-1 1,0 1 0,0 0 0,-1-1 0,1 0 0,-1 1 0,0-1-1,-1 1 1,1-1 0,-1 1 0,0 0 0,0-1 0,-2-6 0,2 10-57,0-1 0,0 1-1,0 0 1,0-1 0,0 1 0,-1 0 0,1 0 0,0 0 0,-1-1 0,1 1 0,0 1 0,-1-1 0,1 0 0,-1 0 0,0 0 0,1 1 0,-1-1 0,1 1-1,-1 0 1,0-1 0,0 1 0,1 0 0,-1 0 0,0 0 0,-2 0 0,-1 0-439,0 1-1,-1-1 1,1 1 0,0 1-1,0-1 1,-8 4 0,12-5 398,0 0 0,-1 1-1,1 0 1,0-1 0,0 1 0,0 0 0,0 0 0,-1-1 0,1 1 0,0 0-1,0 0 1,0 0 0,1 0 0,-1 1 0,0-1 0,0 0 0,1 0 0,-1 0 0,0 1-1,1-1 1,-1 0 0,1 1 0,0-1 0,-1 0 0,1 3 0,3 8-531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47.7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235 271 704,'-23'-30'7569,"11"16"-4164,-23 19-1729,20 3-1617,1 2 1,-1-1-1,2 2 1,-1 0-1,2 0 1,-1 1-1,-11 16 0,19-23-71,0 1 0,1 1-1,0-1 1,0 1 0,0 0-1,1 0 1,0 0-1,0 0 1,1 0 0,0 1-1,0-1 1,1 1-1,0-1 1,0 1 0,1 0-1,0-1 1,2 16 0,-1-18-28,0 0 1,0 0 0,1-1-1,0 1 1,0-1 0,0 1-1,1-1 1,-1 0 0,1 1-1,0-1 1,0-1 0,1 1 0,-1 0-1,1-1 1,0 0 0,-1 0-1,2 0 1,-1 0 0,0 0-1,0-1 1,1 0 0,0 0-1,-1 0 1,1-1 0,0 1-1,0-1 1,0 0 0,0-1 0,8 1-1,-6 0-23,1-1 0,-1-1 0,1 1 0,0-1-1,-1 0 1,1-1 0,-1 0 0,0 0 0,0-1 0,1 0-1,-2 0 1,1 0 0,0-1 0,-1 0 0,1 0 0,-1-1-1,0 0 1,8-9 0,-7 5 82,-1 0-1,0-1 1,0 0-1,-1 0 1,-1 0 0,0-1-1,0 0 1,-1 1-1,0-1 1,-1 0 0,0 0-1,-1-1 1,0 1 0,-1 0-1,0-1 1,-2-13-1,-1 2 30,-1 0-1,-1 0 1,-1 0-1,-1 1 1,-1 0-1,-19-36 1,25 54-36,0 0 0,-1 0 1,0 1-1,1-1 0,-1 1 1,0 0-1,-1-1 0,1 1 1,0 1-1,-1-1 0,0 1 1,1-1-1,-1 1 0,0 0 1,0 0-1,-1 1 0,1-1 1,0 1-1,0 0 1,-1 0-1,1 0 0,-1 1 1,1 0-1,-1-1 0,1 1 1,0 1-1,-1-1 0,1 1 1,-1 0-1,1 0 0,-5 2 1,2-1-42,0 0 0,0 1 1,0 0-1,1 0 1,-1 0-1,1 1 0,0 0 1,0 0-1,1 1 1,-1 0-1,1 0 0,0 0 1,0 0-1,1 1 0,-1 0 1,1 0-1,0 0 1,-4 9-1,7-10 11,-1 0-1,1-1 1,0 1 0,1 0 0,-1 0-1,1-1 1,-1 1 0,2 0-1,-1 0 1,0 0 0,1 0-1,0-1 1,0 1 0,0 0-1,1-1 1,0 1 0,-1-1 0,2 1-1,3 5 1,-3-5-17,1 0 0,0 0 0,0 0 0,1 0 0,0-1 1,0 1-1,0-1 0,0 0 0,0-1 0,1 0 0,0 1 0,0-2 0,0 1 1,8 2-1,4 0-130,1-1 1,0 0 0,0-2-1,0 0 1,0-1-1,0-1 1,28-3 0,-32 1 148,-1-1 1,0 0 0,0-1-1,0 0 1,-1-1-1,1-1 1,-1 0 0,0 0-1,-1-2 1,18-12 0,-21 12 159,0 0 1,-1 0-1,-1-1 1,1 0-1,-1 0 1,-1-1-1,0 0 1,0 0 0,4-12-1,-3 4 264,-1 1 0,0-1 0,-2-1 0,5-28 0,-9 44-274,1 0 0,-1 0 0,0 1 0,0-1 0,0 0 1,0 0-1,0 0 0,-1 1 0,1-1 0,-1 0 0,0 0 1,0 1-1,0-1 0,0 0 0,-2-2 0,1 3 668,2 2-801,0-1 1,0 1 0,0 0-1,0 0 1,0-1-1,0 1 1,0 0 0,-1 0-1,1 0 1,0-1-1,0 1 1,0 0 0,-1 0-1,1 0 1,0-1-1,0 1 1,-1 0 0,1 0-1,0 0 1,0 0-1,-1 0 1,1-1-1,0 1 1,0 0 0,-1 0-1,1 0 1,0 0-1,0 0 1,-1 0 0,1 0-1,0 0 1,-1 0-1,1 0 1,0 0 0,0 0-1,-1 0 1,1 1-1,0-1 1,0 0 0,-1 0-1,1 0 1,0 0-1,0 0 1,-1 0 0,1 1-1,0-1 1,0 0-1,0 0 1,-1 0 0,1 1-1,0-1 1,-14 10-117,6 4 95,0 0 0,1 1 0,1 0 0,0 0 1,1 0-1,1 0 0,-5 31 0,9-44 18,-11 53 0,-24 112 143,-7 30-22,22-92-142,9-38-327,3-1 1,2 2 0,4-1-1,12 126 1,-9-177 50,1 0 0,1-1 0,7 25 0,-9-37 226,0-1-1,-1 1 1,1-1 0,0 1-1,1-1 1,-1 1 0,0-1-1,1 1 1,0-1 0,-1 0-1,1 0 1,0 0 0,0 0-1,0 0 1,0 0 0,0-1-1,1 1 1,-1-1 0,0 0 0,1 1-1,-1-1 1,1 0 0,-1 0-1,1 0 1,0-1 0,-1 1-1,6 0 1,-5-2-12,0 1 1,0-1-1,0 1 1,0-1-1,0 0 0,0 0 1,0 0-1,0-1 1,0 1-1,4-4 0,7-3-203,-6 3 219,1-1-1,0 0 0,-1 0 1,0-1-1,-1 0 0,0 0 1,9-12-1,0-3 281,23-42 0,-38 62-227,0 0-1,0 0 1,0-1 0,0 1-1,0 0 1,-1-1 0,1 1-1,-1-1 1,0 1 0,1-1-1,-1 1 1,0-1 0,-1 1-1,1-1 1,0 1 0,-1-1-1,1 1 1,-1 0 0,0-1-1,0 1 1,0 0 0,0-1-1,0 1 1,0 0 0,-1 0-1,1 0 1,-1 0 0,0 0-1,1 0 1,-1 1 0,0-1-1,0 1 1,0-1 0,-3-1-1,-3-3 67,-1 1-1,0 0 0,-1 0 1,1 1-1,-1 0 0,-19-5 1,-180-42 795,43 10 1197,160 39-1939,0 1 0,-1-1 0,1 1 0,-13 0 421,37-8-411,203-77-105,-188 71-148,-2-2-1,0-2 1,-1-1 0,45-37 0,-42 22-265,-32 33 293,1 0 0,-1 0 1,0-1-1,0 1 0,0-1 1,0 1-1,0 0 1,-1-1-1,1 0 0,-1 1 1,1-1-1,-1-4 1,0 5-378,-23-24-7354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0.1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89 116,'13'-31'1811,"-1"5"7150,-14 12-8741,2 14-165,3-16 1160,-2 14-1188,-12 27 1133,-5 31-997,13-48-62,-11 42 81,3 0-1,2 1 0,2 0 1,-1 86-1,8-134-208,0 0 1,0 0-1,0 0 1,1-1-1,-1 1 0,1 0 1,0 0-1,0 0 1,0 0-1,0 0 0,1-1 1,-1 1-1,1-1 1,-1 1-1,1-1 0,0 1 1,0-1-1,2 2 1,-3-3-269,-1-1 272,0 1 0,0-1 0,0 0 0,1 1 0,-1-1 0,0 0 0,0 0 0,0 1 0,1-1 0,-1 0 0,0 0 0,0 1 0,0-1 0,1 0 0,-1 0 0,0 0 0,1 1 0,-1-1 0,0 0 0,0 0 0,1 0 0,-1 0 0,0 0 1,1 0-1,-1 0 0,0 0 0,1 0 0,-1 0 0,0 0 0,1 0 0,-1 0 0,0 0 0,1 0 0,18-4-1047,11-9-641,-24 9 1291,-1 0-1,0 0 1,-1-1-1,1 0 1,-1 1-1,0-2 1,0 1 0,-1 0-1,1-1 1,-1 1-1,0-1 1,2-7-1,0-4-537,-1 1 0,0-2 0,1-20-1,-5 28-32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0.6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103 153 52,'-4'-6'395,"1"0"0,-1 0 0,0 0 0,0 0 0,0 0 0,-1 1 1,0 0-1,-6-6 0,9 9 172,-14-8 3089,16 10-3646,0-1 0,-1 1 1,1 0-1,0-1 0,0 1 0,-1 0 1,1 0-1,0-1 0,-1 1 1,1 0-1,0 0 0,-1 0 0,1 0 1,-1-1-1,1 1 0,0 0 0,-1 0 1,1 0-1,-1 0 0,1 0 1,0 0-1,-1 0 0,1 0 0,-1 0 1,1 0-1,0 0 0,-1 0 1,1 1-1,-1-1 0,1 0 0,0 0 1,-1 0-1,1 0 0,-1 1 0,-4 16 382,3-5-453,2-10 27,-1-1-1,1 1 1,0-1-1,0 1 1,0-1-1,0 1 1,0-1-1,0 1 0,0-1 1,0 1-1,1-1 1,-1 1-1,0-1 1,1 0-1,-1 1 1,1-1-1,0 0 0,-1 1 1,1-1-1,0 0 1,0 0-1,0 0 1,0 1-1,0-1 1,0 0-1,0 0 0,0-1 1,1 1-1,-1 0 1,0 0-1,0 0 1,1-1-1,-1 1 1,0-1-1,1 1 0,-1-1 1,1 0-1,1 1 1,1 0-30,0-1 1,-1 1 0,1-1-1,0 0 1,0 0-1,0 0 1,-1-1-1,1 1 1,0-1 0,-1 0-1,1 0 1,0 0-1,-1 0 1,4-3 0,22-10-155,-26 13 239,1 0 1,0-1-1,-1 1 1,1-1-1,-1 0 0,1 0 1,-1 0-1,0-1 1,0 1-1,0-1 1,0 1-1,0-1 1,-1 0-1,1 0 1,-1 0-1,0-1 1,0 1-1,3-7 1,-5 8 19,0-1 0,0 1 0,0 0 0,0 0 1,0-1-1,-1 1 0,1 0 0,-1 0 0,1-1 1,-1 1-1,0 0 0,0 0 0,0 0 0,0 0 1,0 0-1,-2-2 0,-21-24 348,22 26-380,-1 0 1,0 1-1,0-1 1,1 1-1,-1 0 0,0 0 1,0 0-1,0 0 0,-1 0 1,1 1-1,0-1 1,0 1-1,0 0 0,0 0 1,-1 0-1,1 1 0,0-1 1,0 1-1,0 0 1,0-1-1,0 1 0,0 1 1,0-1-1,0 0 0,0 1 1,1-1-1,-5 4 1,0 0-117,-1 1 1,2-1 0,-1 1 0,1 1 0,0-1 0,0 1 0,1 0-1,-7 11 1,10-14-105,0 0-1,1 0 1,-1 0-1,1 0 1,0 0-1,0 1 1,1-1 0,-1 0-1,1 0 1,0 1-1,0-1 1,0 0-1,1 0 1,-1 1-1,1-1 1,0 0-1,1 0 1,-1 0-1,1 0 1,-1 0-1,1 0 1,3 3 0,13 12-774,0-10 228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1.7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226 89 84,'1'-5'646,"1"0"1,-1-1-1,0 1 0,0 0 1,-1-1-1,1 1 0,-1-1 1,-1 1-1,0-9 0,-1-13 5405,-8 60-5081,-21 138-299,10-64-765,15-71-86,-10 76-671,16-98-4,0 0 1,1-1 0,3 19-1,-4-30 472,1 1-1,0-1 1,0 0 0,0 0-1,0 0 1,1 1 0,-1-1-1,1-1 1,-1 1 0,1 0-1,-1 0 1,1 0-1,2 1 1,-2-2 181,10-15-1998,-10 11 2108,0 0-1,-1-1 1,1 1 0,-1 0-1,0-1 1,0 1 0,0 0 0,0-1-1,-1 0 1,1 1 0,-1-1 0,0 1-1,0-1 1,0 1 0,-1-1-1,1 1 1,-3-7 0,-1-5 184,0 0 0,-12-23 0,10 25-17,2 4 214,0 1-1,0 0 1,-1 0 0,0 0 0,-1 0 0,0 1 0,0 0-1,0 0 1,-1 1 0,0-1 0,0 2 0,-1-1-1,0 1 1,0 0 0,0 0 0,0 1 0,-1 0 0,1 1-1,-17-4 1,11 1 1745,28 3-1562,37 2-839,-45 1 528,70-3-559,90-17 0,-17 2 190,-118 14 209,0-1 1,54-18 0,-84 23 31,-1 0 0,1 0 0,-1 0 0,1 0 0,-1 0 0,0 0 0,1 0 0,-1 0 0,1 0-1,-1-1 1,0 1 0,1 0 0,-1 0 0,1-1 0,-1 1 0,0 0 0,1-1 0,-1 1 0,0 0 0,0-1 0,1 1 0,-1 0 0,0-1 0,0 1 0,1 0-1,-1-2 1,3-4 35,-31-25 1205,25 27-961,0 1 0,-1-1 0,0 1 0,0-1 0,0 1-1,0 0 1,-1 1 0,-6-4 0,10 6-240,-1-1 0,0 1 0,0 0 0,1 0 1,-1 0-1,0 0 0,0 0 0,0 0 0,1 0 0,-1 1 0,0-1 0,1 0 0,-1 1 1,0 0-1,1-1 0,-1 1 0,0 0 0,1 0 0,-1 0 0,1 0 0,0 0 1,-1 0-1,1 1 0,0-1 0,-3 3 0,-3 3-50,0 0 0,1 1 0,-1 0 0,1 0 0,1 0 0,-1 1 0,2 0 0,-1 0 0,1 0-1,1 1 1,-1-1 0,1 1 0,1 0 0,0 0 0,1 0 0,0 0 0,0 0 0,1 0 0,0 0 0,1 0 0,0 0 0,2 10 0,0-10-40,0 0-1,1 0 1,0 0 0,0-1 0,1 1 0,0-1 0,1-1-1,0 1 1,0-1 0,1 0 0,0 0 0,1-1 0,-1 0-1,1 0 1,1-1 0,16 11 0,-19-15-30,0 0-1,0 0 1,0 0-1,1 0 1,-1-1 0,0 0-1,1-1 1,-1 1-1,1-1 1,-1 0 0,0-1-1,1 0 1,-1 0-1,0 0 1,10-4 0,-9 3 9,0 0 1,1-1-1,-2-1 1,1 1-1,0-1 1,-1 0-1,0 0 1,0-1-1,0 0 1,0 0-1,-1 0 1,9-12-1,4-8 52,24-47 0,-37 60-10,-1 0 0,0 1 0,0-1 0,-1-1 1,-1 1-1,2-25 0,-3 11 51,-1-1 0,-4-35 0,4 61-53,0 0 0,0 0 0,0 0 0,-1 0 0,1 0 0,0 0 0,0 0 0,-1 1 0,1-1 0,0 0 0,-1 0 0,1 0 0,-1 0 0,1 0 0,-1 1 0,0-1 0,0 0 0,-12 2-227,12 0 211,0 1 1,0-1 0,-1 1 0,1-1 0,1 1 0,-1-1-1,0 1 1,0 0 0,1 0 0,-1-1 0,0 1 0,1 0-1,0 0 1,-1 0 0,1 3 0,0-2-12,-1 1-16,0-1 1,0 1-1,1-1 0,-1 1 0,1 0 1,0-1-1,0 1 0,0 0 1,1-1-1,-1 1 0,1-1 1,0 1-1,0-1 0,0 1 1,0-1-1,1 1 0,0-1 1,2 4-1,-2-5 64,0 0 1,1 1-1,-1-1 1,1 0-1,0 0 0,0 0 1,-1-1-1,1 1 1,0-1-1,1 1 0,-1-1 1,0 0-1,0 0 1,0-1-1,1 1 0,-1 0 1,0-1-1,1 0 0,4 0 1,11 0-40,0-1 1,-1-1-1,23-4 1,-33 4 19,0 0 0,0-1 0,-1 0 1,1 0-1,-1-1 0,1 1 1,-1-2-1,0 1 0,10-9 1,-1-3 984,-24 22 268,-31 27-337,32-26-880,1 1 1,0 0-1,0 0 0,0 0 1,1 1-1,0 0 0,1 0 1,0 0-1,0 1 0,1-1 0,-4 20 1,4-14-60,1 0 0,1 0 0,0-1 0,0 1 0,2 0 1,0 0-1,4 21 0,-4-31-292,0 0-1,0-1 1,0 1 0,1-1-1,0 1 1,0-1 0,0 1 0,1-1-1,-1 0 1,1 0 0,0 0 0,0 0-1,0-1 1,1 1 0,-1-1-1,1 0 1,5 3 0,-3-3-181,0 0-1,0 0 1,1-1-1,-1 0 1,1-1 0,-1 1-1,1-1 1,0 0-1,0-1 1,-1 0 0,14-1-1,27-8-1887,-28 4 1593,-2 2-160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6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 90 572,'-2'1'411,"1"0"-1,-1 0 1,0 0-1,1 0 1,-1 0-1,0-1 1,1 1 0,-1 0-1,0-1 1,0 1-1,0-1 1,0 0-1,-2 1 1,-31 3 3172,23-2-1590,19 2 773,23 2-1612,14-7-1213,52-10 1,-25 2 55,-68 9 3,76-7-92,0-4 1,118-31-1,-123 15-590,-72 26 495,-4 0-192,2 0 372,-1 0-1,0 1 1,0-1-1,0 1 1,0-1-1,0 1 0,0 0 1,0-1-1,1 1 1,-1 0-1,0 0 1,0-1-1,0 1 0,0 0 1,0 0-1,0 0 1,0 0-1,0 1 1,0-1-1,0 0 0,-2 1 1,-24 2-217,16 0-174,1 0 1,-1 0 0,1 1 0,-13 7 0,4-2-1860,17-8 1460,2-1 598,-1 1 0,1-1 0,-1 0-1,1 0 1,-1 0 0,1 0 0,-1 0 0,1 0-1,-1 0 1,1 0 0,-1 0 0,1 0-1,-1 0 1,1-1 0,-1 1 0,1 0 0,-1 0-1,-6-7-2139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2.4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320 375 588,'2'-2'285,"0"-1"0,0 0-1,0 0 1,0 1 0,-1-1 0,1-1 0,-1 1 0,1 0-1,-1 0 1,0 0 0,-1-1 0,1 1 0,0-5-1,2-48 4359,-3 55-4541,0-2 108,-1 0-1,1 1 1,-1-1 0,0 0-1,0 0 1,0 0-1,0 0 1,0 1 0,-1-1-1,1 1 1,-1-1-1,0 1 1,1-1 0,-1 1-1,0 0 1,-1 0-1,1 0 1,0 0-1,-1 0 1,1 1 0,0-1-1,-1 1 1,0-1-1,1 1 1,-7-2 0,5 2-170,0-1 0,0 1 0,0 0 1,-1 0-1,1 1 0,0-1 1,-1 1-1,1 0 0,-1 0 0,1 0 1,0 1-1,-1-1 0,1 1 0,0 0 1,0 1-1,0-1 0,0 1 0,-6 2 1,-24 17-8,-43 36 0,67-48-41,0 1-1,0-1 1,1 2 0,0-1 0,1 1-1,0 1 1,-11 23 0,16-29-29,1-1 1,0 1 0,0 0 0,1 0-1,0 1 1,0-1 0,1 0 0,-1 0-1,1 0 1,1 1 0,-1-1 0,1 0-1,0 0 1,0 0 0,1 0-1,0 0 1,0 0 0,5 9 0,-5-11-20,0 0 0,0 0 0,1 0 0,-1-1 0,1 0 0,0 1 0,0-1 0,0 0 0,1 0 0,-1-1 0,0 1 0,1-1 0,0 1 0,0-1 0,0 0 0,0-1 0,0 1 0,0-1 0,0 1 0,0-1 0,1 0 0,-1-1 0,0 1 0,1-1 0,-1 0 1,6-1-1,-2 0-35,0-1 0,-1 0 0,1 0 0,-1-1 0,0 1 1,0-2-1,0 1 0,0-1 0,0 0 0,-1-1 0,0 0 1,9-8-1,2-4 219,-2 0 0,25-34 0,-33 38 115,-1 1 0,0-1 0,0 0 0,-2 0 0,1 0 1,-2-1-1,0 0 0,0 0 0,-1 0 0,-1 0 0,0 0 0,-1 0 0,-4-28 0,0 49-226,4-7-22,-1 1 1,1-1 0,-1 0 0,1 0 0,0 1 0,-1-1-1,1 1 1,0-1 0,-1 0 0,1 1 0,0-1-1,0 1 1,-1-1 0,1 1 0,0-1 0,0 1 0,0-1-1,-1 1 1,1-1 0,0 1 0,0-1 0,0 1 0,0 0-1,13 152-117,-6-91 186,-6-58-89,7 48-343,-8-49 218,1 0 0,0 0 1,-1-1-1,1 1 0,1 0 1,-1-1-1,0 1 0,0-1 1,1 1-1,0-1 0,-1 0 1,1 0-1,0 1 0,4 2 1,-2-3 24,-1-1 1,1 1 0,-1-1 0,1 0 0,0 0-1,-1 0 1,1-1 0,0 0 0,0 1 0,-1-1 0,1 0-1,0-1 1,0 1 0,7-2 0,52-19-682,-56 18 670,5-2 41,-1 0-1,0-1 1,0 0 0,0-1 0,-1 0 0,0 0 0,-1-1 0,1-1 0,-1 0 0,-1 0 0,0 0-1,0-1 1,11-19 0,-11 13 203,0-1-1,-1 0 1,-1-1-1,-1 1 1,0-1 0,-1-1-1,-1 1 1,1-30-1,-7-78 1384,-1 34 1245,4 92-2706,0 0 0,0-1 0,0 1 1,0 0-1,1-1 0,-1 1 0,0 0 0,0-1 1,0 1-1,0 0 0,0-1 0,0 1 0,0 0 1,-1-1-1,1 1 0,0 0 0,0-1 1,0 1-1,0 0 0,0-1 0,0 1 0,-1 0 1,1-1-1,0 1 0,0 0 0,0 0 1,-1-1-1,1 1 0,0 0 0,0 0 0,-1-1 1,1 1-1,0 0 0,-1 0 0,-8 9 191,-9 23-346,17-30 198,-4 11 0,0 0-1,1 0 0,0 0 0,1 1 0,0 0 1,0 14-1,-1 82 343,6-76-742,8 49 0,-1-20-1312,-6 27-6770,-4-70 4683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2.86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71 203 96,'-58'-99'6723,"58"98"-6525,0 0 0,-1 0 0,1 0 0,0 0 0,-1 0 0,1 0 0,-1 1 0,1-1 0,-1 0 0,1 0 0,-1 0 0,0 1-1,1-1 1,-1 0 0,0 1 0,0-1 0,1 1 0,-1-1 0,-1 0 0,3 2-141,0-1 0,1 1 0,-1-1 0,1 1 0,-1-1-1,1 0 1,-1 0 0,1 0 0,-1 0 0,1 0 0,-1 0-1,1 0 1,-1 0 0,1 0 0,1-1 0,149-9-669,-37 4-344,69-19 660,-103 19 992,-78 6 102,-3-2-577,0 0-1,-1 0 1,1-1-1,0 1 1,-1 0-1,0 0 0,1 0 1,-1 0-1,0 0 1,0 0-1,0 0 1,-1 0-1,1 0 0,-2-2 1,2 4-154,0-1 1,0 0 0,1 0-1,-1 0 1,0 1-1,0-1 1,0 0-1,0 1 1,0-1 0,0 1-1,0-1 1,-1 1-1,1 0 1,0-1-1,0 1 1,0 0 0,0 0-1,0-1 1,-1 1-1,1 0 1,0 0-1,0 1 1,0-1 0,0 0-1,0 0 1,-1 1-1,-1 0 1,2-1-65,0 0 0,0 0 0,0 1 0,0-1 0,0 0 0,0 1 0,0-1 1,0 1-1,1-1 0,-1 1 0,0 0 0,0-1 0,0 1 0,1 0 0,-1 0 0,0-1 0,1 1 0,-1 0 1,1 0-1,-1 0 0,1 0 0,-1 0 0,1 0 0,-1 0 0,1 0 0,0 0 0,0 0 0,-1 1 1,1 2 13,-4 8 46,0 1 0,1 0 0,0 0 1,1 0-1,1 1 0,0 17 0,2 7-50,8 38 1,-7-64-367,2 16-246,-3-13-5815,16-11-82,-14-13 5129,0 5-73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3.24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143 40 136,'-1'-2'203,"0"0"-1,-1 0 1,1 1-1,0-1 1,0 0-1,-1 1 1,1-1-1,-1 1 1,0-1-1,1 1 1,-1-1-1,0 1 1,0 0-1,0 0 1,0 0-1,0 0 1,0 1-1,0-1 1,0 0-1,0 1 1,0-1-1,0 1 1,0 0-1,0 0 1,-1 0-1,1 0 1,0 0-1,0 0 1,0 0 0,0 1-1,-3 0 1,-2 0 77,1 1-1,0 0 1,0 0 0,0 0 0,0 0 0,0 1 0,1 0 0,-1 0 0,-8 7 0,13-9-202,0 1-1,0-1 1,-1 1-1,1-1 1,0 1-1,0-1 1,0 1-1,0 0 1,1-1-1,-1 1 1,0 0-1,1 0 1,-1-1-1,1 1 1,0 0-1,0 0 0,-1 0 1,1 0-1,0 0 1,1 0-1,-1 2 1,0 4-414,19-2-138,-12-5 351,0 0 0,0-1 0,0 0 0,-1-1 0,1 1-1,0-1 1,0-1 0,10-2 0,-14 3 99,0 0 0,1 0 0,-1 0 1,0-1-1,0 1 0,0-1 0,0 0 0,0 1 0,0-2 0,0 1 0,-1 0 0,1 0 0,-1-1 0,1 1 1,-1-1-1,0 0 0,3-6 0,-4 8 29,0 0 1,-1 0-1,0-1 1,1 1-1,-1 0 1,0-1-1,1 1 0,-1 0 1,0-1-1,0 1 1,0 0-1,0-1 1,0 1-1,-1-1 1,1 1-1,0 0 1,-1-1-1,1 1 0,-1 0 1,1 0-1,-1-1 1,1 1-1,-1 0 1,0 0-1,0 0 1,0 0-1,0 0 0,1 0 1,-1 0-1,0 0 1,-1 0-1,1 0 1,0 1-1,0-1 1,0 0-1,0 1 1,-1-1-1,-2 0 0,-1-1-8,0 1-1,0 0 1,0 0-1,-1 0 1,1 0-1,0 1 1,-1 0-1,-7 1 0,10 0-84,0-1 0,1 1-1,-1-1 1,0 1-1,1 0 1,-1 0 0,1 0-1,-1 0 1,1 1-1,0-1 1,0 1-1,-1-1 1,1 1 0,0 0-1,0 0 1,0 0-1,1 0 1,-1 0-1,0 0 1,1 1 0,-1-1-1,1 0 1,0 1-1,0-1 1,0 1-1,0-1 1,0 1 0,1 0-1,-1-1 1,1 5-1,-1-3-167,1 1 0,0-1 0,0 0 0,1 0 0,-1 1 0,1-1 0,0 0 0,0 0 0,0 0 0,1 0 0,-1 0 0,1 0 0,0 0 0,0 0 0,0-1 0,1 1 0,-1-1 0,7 6-1,-1-4-306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4.3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111 200 128,'0'0'1693,"4"-15"4174,-8 17-5396,-1 0 0,1 0 1,0 0-1,0 0 0,0 0 0,0 1 0,0 0 0,1 0 1,-1 0-1,1 0 0,-5 7 0,1-4-414,1 1 1,0 0-1,1 1 0,0-1 0,0 1 0,-5 13 1,5-9 12,2 0-1,-1 1 1,2-1 0,0 1 0,0 0 0,1 0 0,1 0 0,1 13 0,-1-20-50,1 0 1,1 1-1,-1-1 1,1 0-1,0 0 1,0 0-1,1 0 1,0 0-1,0-1 1,0 1-1,0-1 1,1 0-1,0 0 1,0 0-1,1 0 1,-1-1 0,1 1-1,0-1 1,6 3-1,-5-3-23,1-1-1,0 0 1,0 0-1,0 0 1,1-1-1,-1 0 1,0 0-1,1-1 1,-1 0-1,1 0 1,0-1-1,9 0 1,-8-1-25,10-1-266,1-1 0,-1 0 1,37-13-1,-50 14 232,-1-1 0,1 0 0,-1 0 1,1 0-1,-1-1 0,0 1 0,0-1 0,-1-1 0,1 1 0,-1-1 1,0 1-1,0-1 0,0 0 0,-1-1 0,0 1 0,4-9 0,-2 1 58,-1 1 1,-1-1-1,0 1 0,-1-1 0,0 0 0,-1 0 0,0 0 0,-2-17 0,-15-104 266,15 130-249,-1-12 87,-1 1-1,-1-1 1,-1 1 0,0 0 0,-7-14 0,10 26-64,0-1 0,0 1 0,0 1 1,-1-1-1,1 0 0,-1 0 1,0 1-1,0 0 0,1-1 1,-1 1-1,-1 0 0,1 1 1,0-1-1,0 0 0,-1 1 0,1 0 1,-1 0-1,-3-1 0,1 1-37,-1 0-1,1 0 0,0 0 0,-1 1 1,1 0-1,0 0 0,0 1 0,-1 0 0,-9 2 1,14-2-2,-51 18-383,50-17 355,0-1-1,0 1 1,0 0-1,1 0 1,-1 0-1,0 0 0,1 0 1,-1 1-1,1-1 1,0 1-1,0 0 1,0-1-1,-3 6 1,5-6 17,0-1 1,-1 1 0,1-1-1,0 0 1,0 1 0,0-1-1,0 1 1,0-1 0,0 0 0,0 1-1,1-1 1,-1 0 0,0 1-1,1-1 1,-1 0 0,1 1-1,0-1 1,-1 0 0,1 0 0,0 1-1,0-1 1,0 0 0,-1 0-1,3 1 1,22 20 170,-21-20-181,1 0 1,0 0-1,-1 0 1,1-1-1,0 0 1,0 0-1,0 0 1,0 0-1,8-1 1,50-1-590,-58 0 532,16-1-155,-1-2-1,1 0 0,26-10 0,-26 8 47,0 0 0,39-5 0,-53 11 167,0-1 0,0 1 1,0 1-1,0-1 0,-1 1 1,1 0-1,0 1 0,0 0 0,-1 0 1,1 0-1,-1 1 0,0 0 1,7 4-1,2 2 151,0 1-1,-1 0 1,-1 2-1,1-1 1,-2 2-1,1-1 1,-2 2-1,15 20 1,-22-26 34,-1 1 0,0-1-1,-1 0 1,0 1 0,0-1 0,-1 1-1,0 0 1,0 0 0,-1-1 0,0 1-1,0 0 1,-1 0 0,-1 0 0,1-1-1,-1 1 1,-1-1 0,0 1 0,0-1-1,-5 10 1,6-16 410,-6 2 903,5-19-851,2 7-669,-1 0 1,1 0-1,0 0 0,0 0 1,1 0-1,0 0 1,1 0-1,0 0 0,0 0 1,1 0-1,0 0 0,0 0 1,5-10-1,4-9-311,0 1 0,25-38-1,-11 26-147,2 1-1,47-52 0,-71 87 462,-1 0 0,1 0-1,-1 0 1,1 0 0,0 0-1,0 1 1,-1-1 0,1 1-1,0 0 1,0 0 0,7-2-1,-9 3 28,1 0 0,0-1 0,0 1 0,0 0-1,-1 0 1,1 0 0,0 0 0,0 1 0,0-1-1,-1 0 1,1 1 0,0-1 0,0 1 0,-1 0 0,1-1-1,0 1 1,-1 0 0,1 0 0,-1 0 0,1 0-1,1 2 1,14 18-128,0 1 0,16 28 0,-17-23 322,22 25 1,0 8 599,-34-52-615,1-1 0,-1 1 1,0 0-1,5 17 0,7 12 242,0-5-88,-14-27-298,0 1 1,0-1-1,1 0 1,0 0 0,0 0-1,0-1 1,0 1-1,1-1 1,0 0-1,-1 0 1,10 7-1,-12-11-20,1 1 0,0-1 0,0 0 0,0 1 0,0-1 0,0 0 0,0 0 0,0 0 0,0-1 0,0 1 0,0 0 0,-1-1 0,1 1 0,0-1 0,0 0 0,0 0 0,-1 1-1,1-1 1,0 0 0,-1-1 0,1 1 0,-1 0 0,1 0 0,-1-1 0,0 1 0,1 0 0,-1-1 0,0 0 0,1-1 0,7-9-123,0 0 0,12-22 0,-5 0-39,-1-1-1,-2 0 1,13-58-1,3 3-142,-28 88 314,3 24-352,4-13 363,0-1 0,0 0 0,1 0 0,0-1 0,1 0 0,0-1 0,13 7 0,-12-7 20,0 1-1,0 0 1,-1 0 0,0 1-1,0 0 1,-1 1-1,12 13 1,-14-10 64,1 0-1,-2 0 1,1 0-1,-2 1 1,0 0-1,6 22 1,-9-29-50,0 1 0,-1-1 0,0 1 0,0-1 0,-1 1 0,0-1-1,0 1 1,0-1 0,-1 1 0,0-1 0,0 0 0,-1 1 0,1-1 0,-1 0 0,-1 0 0,-3 9 0,3-13-67,1 0 0,0 0 0,0 0 0,-1 0 0,1-1 0,-1 1 0,1-1 0,-1 1 0,0-1 0,0 0 0,1 0 0,-1 0 0,-5 1 0,-21 2-3119,27-4 2771,0 0-1,0 0 0,-1 0 1,1 0-1,0 0 0,0 0 1,0-1-1,0 1 0,0 0 1,0-1-1,0 0 0,0 0 1,0 0-1,0 0 0,0 0 1,0 0-1,0 0 1,1 0-1,-1-1 0,0 1 1,1-1-1,-1 1 0,1-1 1,-2-1-1,-1-9-918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6.65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68 176 1056,'0'0'1212,"-1"-3"-570,-2-7-634,-2-7 4375,-1 18-2487,-3 11-1731,2 3 50,0 0 1,1 0 0,1 1-1,0-1 1,1 1 0,1 0-1,0 0 1,1 1 0,1-1-1,1 0 1,2 31 0,0-42-212,0 0 1,0 1 0,0-1 0,1 0-1,-1-1 1,1 1 0,0 0 0,1-1-1,-1 1 1,1-1 0,0 0 0,0 0-1,8 5 1,-5-2-3,-3-7 4,0 1-1,0 0 1,-1-1 0,1 0 0,0 0 0,0 0 0,0 0 0,0 0-1,0-1 1,-1 0 0,1 0 0,0 0 0,6-3 0,4-4 13,-1-1 1,0 0-1,0-1 1,-1-1-1,-1 1 1,0-2-1,0 0 1,-1 0-1,0-1 1,-1 0-1,-1-1 1,0 0-1,-1 0 1,6-16-1,-10 21-4,-1 0 0,0 0-1,0 0 1,-1 0-1,0 0 1,-1 0-1,0 0 1,0 0-1,-3-17 1,0 11 1,-2 0 1,1 0-1,-2 0 1,-11-24-1,15 36-20,0-1 0,0 1 0,0 0 0,-1 0 0,1 0 0,-1 0 0,0 0 0,0 0 0,0 0 0,0 1 0,0 0 0,0-1 0,-1 1 0,1 1 0,-1-1 0,1 0 0,-5-1 0,2 2 22,0 0 0,0 0-1,0 0 1,0 1 0,0 0 0,1 0 0,-1 0 0,0 1 0,0 0 0,-10 3 0,9-2 15,0 0 0,0 0 0,1 1 1,-1 0-1,1 0 0,-1 1 0,1 0 1,1 0-1,-1 0 0,0 1 1,1 0-1,0 0 0,0 0 0,0 1 1,1-1-1,0 1 0,0 0 0,0 1 1,-2 6-1,4-9-58,1 0 1,0 0 0,0 0-1,0 0 1,1 0-1,-1 1 1,1-1-1,0 0 1,0 0-1,0 1 1,1-1 0,-1 0-1,1 0 1,0 1-1,0-1 1,1 0-1,-1 0 1,1 0 0,0-1-1,0 1 1,0 0-1,1-1 1,-1 1-1,1-1 1,0 0-1,0 0 1,0 0 0,0 0-1,0 0 1,1-1-1,-1 1 1,1-1-1,0 0 1,0 0-1,0 0 1,0-1 0,0 0-1,0 1 1,0-1-1,8 1 1,10-2-45,-1-1-1,0-1 1,1-1 0,-1-1 0,0 0-1,0-2 1,-1 0 0,0-1 0,0-2 0,-1 0-1,22-13 1,-30 15 96,0 0 0,0-1 0,0 0-1,-1-1 1,0 0 0,-1 0 0,0-1 0,0 0 0,-1-1 0,11-19-1,-18 27 28,1 1-1,-1 0 1,0-1-1,0 1 0,0-1 1,-1 1-1,1-1 1,0 1-1,-1-1 0,0 1 1,1-4-1,-1 6-37,-1-1 0,1 1 0,0 0 0,0 0-1,0 0 1,0-1 0,0 1 0,0 0 0,-1 0-1,1 0 1,0 0 0,0-1 0,0 1 0,-1 0 0,1 0-1,0 0 1,0 0 0,0 0 0,-1 0 0,1 0 0,0 0-1,0 0 1,0-1 0,-1 1 0,1 0 0,0 0 0,0 0-1,-1 0 1,1 0 0,0 0 0,0 1 0,-1-1 0,1 0-1,0 0 1,0 0 0,0 0 0,-1 0 0,-17 11 269,13-8-285,2 1 0,-1-1 1,0 1-1,1 0 0,-1 0 0,1 0 0,0 0 1,1 1-1,-1-1 0,1 1 0,-1-1 1,2 1-1,-1 0 0,0 0 0,1 0 1,-1 6-1,2-9-36,0 1 1,-1 0 0,2-1 0,-1 1-1,0-1 1,0 1 0,1 0 0,0-1-1,-1 1 1,1-1 0,0 1 0,0-1-1,0 0 1,1 1 0,-1-1 0,0 0-1,1 0 1,0 0 0,-1 0 0,1 0-1,0 0 1,0-1 0,0 1 0,0 0-1,0-1 1,0 0 0,1 1 0,-1-1-1,0 0 1,1 0 0,-1 0 0,1-1-1,3 2 1,5-1 15,-1 1 0,1-1-1,0-1 1,21-2 0,-7 1-35,-12 0-6,0-1-1,1 0 1,-1-1 0,0 0-1,0-1 1,-1 0-1,13-7 1,27-7 459,-52 18-362,-1 0 0,1 0 0,0 0 0,0 0 0,0 0-1,0 0 1,0 0 0,0 0 0,0 0 0,0 1 0,0-1 0,0 0-1,0 0 1,1 2 753,-1-2-753,0 0 0,0 0 0,1 0 0,-1 0-1,0 0 1,0 0 0,0 0 0,0 0 0,0 0 0,0 0 0,0 0-1,0 0 1,1 0 0,-1 0 0,0 0 0,0 0 0,0 0 0,0 0-1,0 0 1,0 0 0,0 0 0,1 0 0,-9 13 581,-14 14-821,21-26 350,-14 16-69,11-14-53,1 1 0,0 0 0,0 0 1,0 0-1,0 0 0,1 0 0,-1 1 1,1-1-1,-2 6 0,-2 6 42,1 2 0,0-1 0,1 0-1,-1 22 1,4-33-60,1-1 1,0 1-1,0 0 0,1 0 0,0 0 1,0-1-1,3 12 0,-3-15-2,0 1 1,1-1-1,-1 0 1,0 1-1,1-1 1,-1 0 0,1 0-1,0 0 1,0 0-1,0 0 1,0 0-1,0 0 1,0-1-1,0 1 1,1-1-1,-1 0 1,5 2-1,1 0-111,-1-1 0,1 0-1,0-1 1,0 0 0,0 0 0,0-1 0,1 0-1,-1-1 1,0 1 0,0-1 0,0-1 0,-1 0-1,1 0 1,0 0 0,9-5 0,-5 2-867,-1-1 1,0 0-1,0 0 1,0-1 0,-1-1-1,0 0 1,0 0-1,13-17 1,-22 25 891,-1 0-1,0-1 1,0 1 0,0 0 0,0-1-1,0 1 1,0 0 0,0-1 0,0 1-1,0 0 1,0-1 0,0 1 0,0-1-1,0 1 1,0 0 0,0-1 0,0 1 0,0 0-1,0-1 1,0 1 0,0 0 0,-1-1-1,1 1 1,0 0 0,0-1 0,0 1-1,-1-1 1,-3-5-2081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9.3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282 148 136,'-1'-20'1693,"-3"0"-881,1 2 23,-2 0 1,-9-26 0,14 43-769,-1-1 0,0 0 0,0 1 0,0-1 1,0 0-1,0 1 0,0 0 0,0-1 0,0 1 0,-1 0 1,1-1-1,-1 1 0,1 0 0,-1 0 0,1 0 0,-1 0 0,0 1 1,1-1-1,-1 0 0,0 1 0,-3-2 0,2 2-27,-1 0 0,0 0 0,1 0 0,-1 0 0,1 1 0,-1-1 0,0 1 0,1 0 0,-1 0 0,-4 3-1,-3 1 19,1 0-1,0 1 1,1 0-1,-1 1 0,-16 15 1,15-13-51,1 2 0,0-1 0,1 1 1,0 1-1,0 0 0,1 0 1,1 0-1,0 1 0,1 0 0,-8 21 1,14-30-14,-1 0 0,0 0-1,1 1 1,0-1 0,-1 0 0,2 0 0,-1 0 0,0 0 0,1 0 0,0 0 0,0 0 0,0 0 0,0 0 0,1 0 0,0 0 0,0-1 0,0 1-1,0-1 1,0 1 0,1-1 0,-1 0 0,1 0 0,0 0 0,0 0 0,0 0 0,0-1 0,0 1 0,7 3 0,-3-3 1,0 1 0,0-1 1,0 0-1,1 0 0,-1-1 0,1 0 1,-1 0-1,1-1 0,0 0 1,0 0-1,-1-1 0,1 0 0,0 0 1,10-2-1,-11 0 44,1 0 0,-1 0 0,1-1 0,-1 1-1,0-2 1,0 1 0,-1-1 0,1 0 0,-1 0 0,1-1 0,-2 0 0,1 0 0,0-1 0,-1 1-1,0-1 1,0 0 0,-1 0 0,1-1 0,-2 0 0,1 1 0,-1-1 0,0 0 0,0-1 0,0 1 0,-1-1-1,-1 1 1,1-1 0,0-12 0,-2 17 21,-1 0 0,1 0 0,-1-1 0,0 1 0,0 0-1,0 0 1,0 0 0,-3-5 0,-2-4 110,5 10-78,1 7-248,0-1 169,-1 1-1,2-1 1,-1 1 0,0-1 0,1 1-1,1 5 1,-2-9 12,9 83 429,-3 162 0,-7-154-278,-5 51 1057,3-123-1099,0 1 1,-1-1-1,-1 0 0,-15 37 1,17-49-12,-1-1 0,0 1 0,0-1 1,-1 0-1,0-1 0,0 1 0,0-1 0,-1 0 1,0 0-1,0-1 0,-1 1 0,-7 3 0,11-7-102,-1 0-1,0 0 1,1-1-1,-1 0 0,0 1 1,0-1-1,0-1 1,0 1-1,0 0 0,0-1 1,0 0-1,0 0 1,0 0-1,0-1 0,0 1 1,0-1-1,0 0 1,0 0-1,0 0 0,0-1 1,0 1-1,1-1 1,-1 0-1,1 0 0,-1 0 1,1-1-1,-4-3 1,0 1-15,1-1 1,-1 0-1,2 0 1,-1-1-1,1 0 1,0 0-1,0 0 1,0 0-1,1-1 1,1 0-1,-1 0 1,-3-11-1,5 8-53,-1-1-1,2 1 1,-1-1 0,2 1 0,-1-1-1,2 0 1,-1 1 0,5-18-1,-1 9-91,2-1 0,0 1 0,2 0 0,0 0-1,1 1 1,1 0 0,1 1 0,0 0-1,26-29 1,-7 14-220,2 2 0,1 1 0,1 1 0,46-28 0,158-81-734,-225 131 2395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3:59.7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 54 396,'3'-53'8516,"-5"58"-8429,1 1 0,0-1 1,0 1-1,0-1 0,0 1 0,1 8 0,-2 81 1206,4 94 74,4-148-1124,0 2-944,-7-18-7297,4-39 6731,0 1-112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0.1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152 114 104,'-4'-9'643,"0"1"1,0 0-1,-1 1 1,0-1-1,-1 1 1,1 0-1,-11-10 2720,15 17-3359,0 0 1,1 0 0,-1 0 0,1 0-1,-1 0 1,0 0 0,1 0 0,-1 0 0,0 0-1,1 0 1,-1 1 0,0-1 0,1 0-1,-1 0 1,1 1 0,-1-1 0,1 0-1,-1 1 1,0-1 0,1 1 0,0-1-1,-1 1 1,1-1 0,-1 1 0,1-1-1,-1 1 1,1-1 0,0 1 0,0-1-1,-1 2 1,-19 66 110,15-47-65,3-14-54,0-1 0,0 1 1,1 0-1,0 0 0,0 0 0,1 0 0,0 0 1,1 9-1,5 6-192,-5-19 116,2-2-4,0 0 54,0 0 0,0-1-1,0 1 1,0-1 0,0 1 0,0-1 0,0 0 0,0 0 0,1 0 0,-1-1 0,0 1 0,0-1-1,0 0 1,0 0 0,0 0 0,0 0 0,-1 0 0,1-1 0,0 1 0,0-1 0,-1 0 0,1 1 0,-1-1-1,0 0 1,1-1 0,-1 1 0,2-3 0,6-7-81,-1-1 0,-1 0 0,0-1 0,8-16 0,-16 29 108,2-3 29,-1 0-1,1-1 1,-1 1 0,1-1-1,-2 1 1,1-1-1,0 1 1,-1-1 0,0 1-1,0-1 1,0 1 0,0-1-1,-1 0 1,0 1 0,0-1-1,0 1 1,0 0 0,-1-1-1,-3-5 1,4 7-21,-1 1-1,0-1 1,1 1 0,-1 0 0,0 0-1,0 0 1,0 0 0,0 0-1,-1 0 1,1 0 0,0 1 0,-1-1-1,1 1 1,-1-1 0,0 1-1,1 0 1,-1 0 0,0 1 0,0-1-1,0 0 1,1 1 0,-1 0-1,0-1 1,0 1 0,0 1 0,0-1-1,0 0 1,0 1 0,1-1 0,-1 1-1,-5 2 1,2-2-93,0 1-1,0 0 1,0 0 0,1 1 0,-1 0 0,1 0-1,0 0 1,0 1 0,0 0 0,0 0-1,1 0 1,-1 0 0,1 1 0,0-1-1,0 1 1,1 0 0,-1 1 0,1-1-1,0 0 1,1 1 0,-1 0 0,1-1-1,0 1 1,1 0 0,0 0 0,-1 0-1,2 1 1,-1-1 0,1 0 0,0 0-1,0 0 1,1 0 0,-1 0 0,1 1-1,1-1 1,-1 0 0,1-1 0,4 10-1,-2-6-300,0 1 0,1-1 0,0 0 0,1-1 0,0 1 0,11 11 0,-2-3-518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1.31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50 201 356,'-21'-7'4998,"3"-13"-345,8 39-4117,10-4-313,0 1-1,0 0 1,2 0-1,4 19 1,-4-24-143,1 9 33,2-1 0,0 0 0,1-1-1,17 34 1,-18-40-86,2-1 0,0 1-1,0-2 1,1 1 0,0-1-1,1 0 1,19 17 0,-27-26-36,1 1 0,0-1 1,0 0-1,0 0 0,0 0 0,0 0 1,0 0-1,0 0 0,0 0 0,0 0 1,0-1-1,1 0 0,-1 1 0,0-1 1,0 0-1,1 0 0,-1 0 1,0 0-1,0 0 0,1 0 0,2-2 1,-1 1 20,-1-1 1,0 0 0,0 0-1,0 0 1,0 0 0,0 0-1,0 0 1,0-1 0,-1 0-1,1 1 1,-1-1 0,2-4 0,4-4 14,-1-1 1,-1-1 0,0 1 0,-1-1 0,0 0-1,2-14 1,-2-8-40,-1 1-1,-2 0 1,-2-1-1,-1 1 1,-8-50-1,7 64 21,-4-17 148,6 35-82,0 4-288,0 1 177,0-1 0,0 1 0,1 0 0,-1-1 0,1 1 0,-1-1 0,1 1 0,0-1 0,0 1 0,2 3 0,-1 0 11,1 0 0,0-1 0,0 1 0,0 0 0,1-1 0,0 0 1,0 0-1,0 0 0,1 0 0,-1-1 0,1 0 0,0 0 0,1 0 0,-1 0 0,1-1 0,-1 0 0,1 0 0,0 0 0,0-1 0,10 3 0,-2-2 8,0 0-1,0 0 0,0-1 1,1-1-1,-1 0 0,0-1 0,0-1 1,1 0-1,-1-1 0,0 0 1,0-1-1,0-1 0,20-8 0,-29 10-39,0-1 0,0 1 0,-1-1 0,1 1 0,-1-1 0,0-1 0,0 1 0,0-1 0,5-6 0,3-11 33,-14 10 102,0 4 19,1-2 85,-1 1-1,0 0 0,0-1 1,-1 1-1,0 0 0,0 0 1,-1 0-1,0 1 0,-1-1 1,1 1-1,-1 0 0,-1 0 1,1 1-1,-1 0 0,0 0 1,-10-7-1,14 11-103,-3 4-67,-1 0-1,1 0 0,0 0 1,0 1-1,0 0 1,1 0-1,-1 0 0,1 0 1,-1 1-1,1 0 0,0 0 1,0 0-1,1 0 0,-1 1 1,1-1-1,0 1 1,-4 9-1,0 1-1,1-1 1,1 1-1,0 0 1,1 1-1,-2 17 1,5-22 5,1-1 1,0 0 0,1 1-1,0-1 1,1 0 0,0 1 0,0-1-1,1 0 1,1 0 0,-1-1-1,2 1 1,-1-1 0,1 0-1,1 0 1,-1 0 0,2-1 0,-1 0-1,1 0 1,0 0 0,1-1-1,10 8 1,-15-13-36,0-1 0,0 1-1,0-1 1,0 1 0,0-1 0,0 0-1,0 0 1,0-1 0,1 1 0,-1-1-1,0 1 1,1-1 0,-1 0 0,0 0-1,1-1 1,-1 1 0,0-1 0,1 1-1,-1-1 1,5-2 0,1 0 0,0-1 0,0-1-1,-1 0 1,1 0 0,10-9 0,1-4-109,0-1 0,-1-1 0,19-26 0,-15 17 24,-23 29 93,1-1 0,-1 1 0,1-1 0,-1 1 0,0-1 0,1 1 0,-1-1 0,1 1 0,-1 0 0,1-1 0,-1 1 0,1 0 0,-1-1 0,1 1 0,0 0 0,-1-1 0,1 1 0,-1 0 0,1 0 0,0 0 0,-1 0 0,1 0 0,0 0 0,-1 0 0,1 0 0,-1 0 0,1 0 0,0 0 0,-1 0 0,1 0 0,0 0 0,-1 0 0,1 1 0,-1-1 0,1 0 0,-1 1 0,1-1 1,0 0-1,-1 1 0,1-1 0,-1 0 0,1 1 0,-1-1 0,0 1 0,1-1 0,-1 1 0,1-1 0,-1 1 0,0-1 0,0 1 0,1 0 0,-1 0 0,19 45 151,-11-23 60,0-7-47,0 0-1,2-1 0,0 0 1,12 14-1,-10-9-280,-11-17 93,-1-1 0,1 0 0,1 1 0,-1-1 0,0 0 0,1 0 0,-1 0 0,1 0 0,2 2 0,-4-4 48,0 1 0,1-1 1,-1 0-1,0 0 1,1 1-1,-1-1 1,0 0-1,1 0 1,-1 0-1,0 1 1,1-1-1,-1 0 0,0 0 1,1 0-1,-1 0 1,1 0-1,-1 0 1,0 0-1,1 0 1,-1 0-1,1 0 1,-1 0-1,0 0 0,1 0 1,-1 0-1,0-1 1,1 1-1,-1 0 1,1 0-1,-1 0 1,0 0-1,1-1 0,-1 1 1,0 0-1,1-1 1,19-26 144,27-74-359,-36 74 150,1 0 0,1 1 0,1 1 0,26-35 0,-38 56 56,1 1 1,0 0-1,0 0 0,1 0 0,-1 0 0,1 1 0,-1-1 0,1 1 0,6-3 1,-9 4-78,12 11-212,-10-2 239,-1 0 0,-1 0-1,0 0 1,1 14 0,-2-15 103,1 1 1,-1 0-1,2-1 0,-1 1 1,1 0-1,0-1 1,5 11-1,0-5 12,1 0 1,1-1-1,0 0 0,0 0 1,2-1-1,12 12 0,2-2 234,51 34-1,-70-52-289,-1 0-1,1-1 0,0 0 1,0 0-1,0 0 0,0 0 1,0-1-1,1 0 1,-1-1-1,0 1 0,0-1 1,1 0-1,-1-1 0,0 0 1,0 0-1,8-2 0,-3 0-98,1 0-1,-1-1 1,0-1-1,0 0 1,-1 0-1,1-1 0,16-12 1,-24 15-46,0 0 0,1 0 0,-1 0 0,0-1 0,0 1 0,-1-1 0,1 1 0,-1-1 0,0 0 0,0 0 0,0 0 0,0 0 0,-1 0 0,1 0 1,0-8-1,-2 9-62,1 1 1,-1-1-1,-1 1 1,1-1 0,0 1-1,-1-1 1,1 1 0,-1-1-1,0 1 1,1-1 0,-1 1-1,-1 0 1,1 0-1,0-1 1,0 1 0,-1 0-1,1 0 1,-1 0 0,0 1-1,1-1 1,-1 0-1,0 0 1,0 1 0,0-1-1,0 1 1,-1 0 0,1 0-1,-4-2 1,-49-20-4235,42 17 3662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2.7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246 84 288,'-1'-1'33,"1"0"1,-1 1-1,1-1 1,-1 1-1,1 0 1,-1-1-1,1 1 0,-1-1 1,0 1-1,1 0 1,-1-1-1,0 1 1,1 0-1,-1 0 0,0 0 1,1-1-1,-1 1 1,0 0-1,1 0 1,-1 0-1,0 0 0,1 0 1,-1 0-1,-1 1 1,1-1 51,-1 0 1,1 0-1,-1-1 0,1 1 1,-1 0-1,1 0 1,-1-1-1,1 1 1,-1-1-1,1 1 1,0-1-1,-1 0 1,1 0-1,0 1 0,-2-3 1,-2-5 746,1-1 0,0 0 1,-4-16-1,7 23-247,3-13 1656,-4 20-1936,0 1 0,-1-1 0,1 1-1,-2-1 1,1 0 0,-4 5 0,-15 24 248,-31 61 562,31-60-679,-16 38 1,33-62-385,1 1 0,0-1 1,0 1-1,1 0 1,1 0-1,0 1 1,-1 19-1,3-28-49,0 0 0,0 0 0,1 0 0,-1 0 0,1 0 0,0 0 0,0 0 1,0 0-1,0 0 0,1 0 0,-1-1 0,1 1 0,0 0 0,1-1 0,-1 0 0,0 1 0,1-1 0,0 0 0,0 0 1,0-1-1,0 1 0,0-1 0,0 1 0,1-1 0,-1 0 0,1 0 0,-1 0 0,1-1 0,0 1 0,0-1 0,0 0 0,0 0 1,4 0-1,6 1-38,0-1 0,0 0 0,0-1 0,0-1 0,0 0 0,0-1 0,25-6 0,-20 2-90,1 0 0,-2-2 0,1 0 0,-1 0 0,0-2 0,22-16 0,-29 19 85,-1-2-1,0 0 1,0 0-1,0 0 1,-2-2-1,1 1 1,-1-1-1,-1 0 1,1 0-1,5-16 0,22-66-24,-33 80 1302,-10 19-571,-12 18-592,14-15-66,1 1 0,0 0 1,1 0-1,0 1 0,0-1 0,1 1 1,1-1-1,0 1 0,-1 13 0,2-18-17,1 0-1,0 1 1,1-1-1,-1 0 0,1 1 1,1-1-1,-1 0 1,1 0-1,0 0 1,0 0-1,1 0 0,-1 0 1,1-1-1,1 1 1,-1-1-1,1 0 1,6 7-1,-6-8 22,0 1 1,0-1-1,1 0 1,0 0-1,-1 0 1,1-1-1,0 0 1,1 0-1,-1 0 1,0 0-1,1-1 1,0 0-1,-1 0 1,1-1-1,0 1 1,0-1-1,0-1 1,0 1-1,8-1 1,-5 0-38,1-1 1,-1 0-1,0 0 1,0-1-1,0 0 0,0-1 1,0 0-1,-1 0 1,1-1-1,-1 0 0,0-1 1,0 0-1,0 0 0,-1 0 1,1-1-1,-1 0 1,-1-1-1,1 0 0,-1 0 1,0 0-1,-1 0 1,0-1-1,0 0 0,-1 0 1,1 0-1,-2-1 1,1 0-1,-1 1 0,-1-1 1,0 0-1,0 0 1,1-19-1,-4 18 18,0 0 1,0 1-1,-1-1 0,-1 0 1,0 1-1,0-1 1,-1 1-1,0 0 0,0 0 1,-1 1-1,-7-11 0,0 3 58,0 0-1,0 2 1,-2-1-1,-27-22 1,35 33-92,0 0 0,0 0 0,-1 1 0,1 0 0,-1 0 0,1 1 1,-1 0-1,0 0 0,0 0 0,0 1 0,0 0 0,-11 0 1,16 1 8,-1 0 1,0 0 0,0 0 0,0 0 0,1 0 0,-1 1 0,0-1 0,0 1 0,1 0 0,-1 0-1,0 0 1,1 0 0,-1 0 0,1 1 0,-1-1 0,1 1 0,0-1 0,-1 1 0,1 0 0,0 0 0,0 0-1,1 0 1,-1 0 0,0 1 0,1-1 0,-1 0 0,1 1 0,0-1 0,-1 1 0,1 0 0,-1 4-1,2-3-1,0-1-1,0 0 1,0 0-1,0 1 1,1-1-1,-1 0 1,1 0-1,0 0 0,0 0 1,0 0-1,0 0 1,1 0-1,-1 0 1,1 0-1,0-1 1,0 1-1,0 0 0,0-1 1,0 0-1,4 4 1,-1-1-35,1 0-1,-1-1 1,1 0 0,0 0 0,0-1-1,0 0 1,0 0 0,8 2 0,-4-2 76,0-1 0,1 0 0,-1-1 1,1 0-1,-1 0 0,1-1 0,13-2 1,7-3-235,33-10 0,2 0-171,-60 14 408,0 0 1,0 0 0,0 0-1,0 1 1,1 0-1,-1 0 1,0 1-1,9 1 1,-12-1 18,0 1 0,0-1 1,1 1-1,-1 0 0,0 0 1,0 0-1,-1 0 1,1 0-1,0 0 0,-1 1 1,1 0-1,-1-1 0,0 1 1,0 0-1,0 0 0,0 0 1,2 5-1,6 15 175,-2 0 0,0 0 0,-1 1-1,-1 0 1,-1 0 0,3 46 0,-7-61 102,-1 0 0,0 0 0,0 0 0,-1 0 0,-3 17 0,4-24 220,-3-33-216,7 3-458,2 1 0,0 0 0,2 0 0,1 0-1,1 1 1,1 1 0,1 0 0,2 0-1,26-36 1,-33 53 131,2 0 0,-1 0 0,1 1 0,0 0 0,1 1 0,-1 0 0,17-8 0,-24 14-12,0-1 0,-1 1 1,1-1-1,0 1 0,-1 0 1,1 0-1,0-1 1,0 1-1,0 1 0,-1-1 1,1 0-1,0 0 0,0 1 1,-1-1-1,1 1 1,0-1-1,-1 1 0,1 0 1,-1-1-1,1 1 0,0 0 1,-1 0-1,0 0 1,1 0-1,-1 1 0,0-1 1,1 0-1,-1 0 0,0 1 1,0-1-1,0 1 1,0-1-1,-1 1 0,2 2 1,4 5 74,-1 1 0,-1 0 0,1 0 0,3 17-1,-4-15 77,11 43 607,16 96 0,-31-100-1725,0-49 262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7.0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170 103 892,'-32'-89'5087,"32"88"-4978,0 1 1,0-1 0,-1 0 0,1 0 0,-1 1 0,1-1-1,0 0 1,-1 1 0,0-1 0,1 0 0,-1 1 0,1-1 0,-1 1-1,0-1 1,1 1 0,-1-1 0,0 1 0,1-1 0,-1 1-1,0 0 1,0-1 0,1 1 0,-1 0 0,0 0 0,0-1 0,0 1-1,-1 0 1,0 0-23,1 1 0,-1-1 0,0 1-1,0-1 1,1 1 0,-1 0 0,0 0 0,1 0-1,-1 0 1,1 0 0,-3 2 0,-29 33 484,25-23-430,1 0 1,0 0-1,1 1 1,0 0-1,1 0 1,-6 24-1,6-13 24,1-1-1,1 1 0,0 30 0,4-27-33,2-1-1,0 1 0,2 0 0,1-1 1,1 0-1,2-1 0,0 1 0,2-2 0,14 26 1,-21-44-108,0 0 0,1 0 0,0 0 0,1-1 1,-1 1-1,1-2 0,1 1 0,-1 0 1,1-1-1,0-1 0,11 8 0,-13-11-45,-1 1-1,0 0 1,1-1-1,-1 0 0,0 0 1,1 0-1,0-1 1,-1 1-1,1-1 0,-1 0 1,1-1-1,0 1 1,-1-1-1,1 0 1,-1 0-1,0 0 0,1 0 1,-1-1-1,0 0 1,0 0-1,0 0 0,6-4 1,11-8-260,-1-1 1,0-1-1,-1 0 1,-1-1-1,-1-2 1,0 1-1,-2-2 1,0 0-1,-1-1 1,-1-1-1,13-28 1,-20 35 254,-2-1 0,0 1 0,-1-1 0,0 1 0,-1-1 0,-1 0 0,0 0 0,-1 0 0,-1 0 1,-1 0-1,0 0 0,-1 0 0,-6-18 0,7 27 47,0 1 0,-1-1 0,0 0 0,0 1 0,-1 0 0,1 0 0,-1 0 0,0 0 0,-1 0 0,0 1 0,0 0 0,0 0 1,0 0-1,-1 1 0,0-1 0,0 1 0,-9-4 0,5 3-18,0 1 0,0 1 0,0-1 0,-1 2 0,1 0 0,-1 0 0,1 1 0,-1 0 0,0 0 0,1 2 0,-12 0 0,6 1-114,0 1 0,0 0 0,-18 8 1,29-10-61,0 1 0,0 0 0,0 0 0,1 0 1,-1 0-1,1 1 0,0 0 0,-1 0 0,1 0 1,1 1-1,-1-1 0,0 1 0,-4 6 0,8-9 77,-1-1 0,1 1 0,0 0 0,-1-1 0,1 1 0,0 0 1,-1-1-1,1 1 0,0 0 0,0 0 0,0-1 0,0 1 0,0 0 0,0-1 0,0 1 0,0 0 0,0 0 0,0-1 0,0 1 0,0 0 0,0 0 0,1-1 0,-1 1 0,0 0 0,1-1 0,-1 1 0,0 0 0,1-1 0,-1 1 0,1-1 0,-1 1 0,1-1 0,0 2 0,20 8-1813,-20-10 1858,12 4-1080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3.4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355 390 440,'-6'-22'4011,"16"-9"-1845,-7 24-1680,0-2 0,-1 1 0,0 0-1,2-13 1,-4 18-383,0 1-1,0 0 0,0 0 0,0-1 1,-1 1-1,1 0 0,-1-1 1,1 1-1,-1 0 0,0 0 1,0 0-1,0 0 0,0 0 1,0 0-1,0 0 0,-1 0 0,1 0 1,-1 0-1,1 1 0,-1-1 1,-2-2-1,-1 1-24,0 0 0,0 0 0,0 0 1,0 1-1,-1-1 0,1 1 0,0 0 0,-1 1 0,0 0 0,1 0 1,-1 0-1,0 0 0,0 1 0,1 0 0,-1 0 0,0 0 0,0 1 0,0 0 1,1 0-1,-1 1 0,1-1 0,-1 1 0,1 1 0,-8 3 0,-5 3-78,0 2 0,1 0-1,0 1 1,1 0 0,-24 25 0,32-29-13,0 0 0,1 1 1,0 0-1,1 0 0,-1 1 1,2 0-1,-1 0 0,2 0 1,-1 1-1,1-1 0,1 1 1,0 0-1,0 0 1,2 0-1,-1 1 0,1-1 1,0 0-1,1 1 0,1-1 1,0 0-1,0 1 0,1-1 1,1 0-1,0 0 0,0 0 1,1-1-1,0 1 0,6 9 1,-8-17 0,0 0-1,0-1 1,0 1 0,0-1 0,1 1-1,-1-1 1,1 0 0,-1 0-1,1 0 1,0-1 0,0 1 0,-1-1-1,1 1 1,0-1 0,1 0 0,-1 0-1,0 0 1,0-1 0,0 1 0,0-1-1,1 1 1,-1-1 0,0 0 0,0-1-1,1 1 1,-1 0 0,0-1-1,5-1 1,5-1-39,-1-1 0,1 0 0,-1-1 0,1 0 0,14-10 0,-12 6 6,0-2-1,-1 1 0,0-2 1,-1 0-1,0 0 0,-1-1 0,0-1 1,-1 0-1,14-25 0,-13 18 59,-1-1-1,0-1 0,-2 0 1,-1 0-1,-1-1 0,6-32 1,35-205 315,-46 235 396,-6 23-24,-5 10-442,2 4-201,1 0 1,-1 0 0,2 1-1,0-1 1,-6 20-1,-1 0 11,2-4 39,0 1 1,2 0 0,1 0 0,2 1 0,-4 55-1,8-69-46,1-1 0,0 1 0,1-1 0,1 1 0,0-1 0,1 0-1,1 0 1,0 0 0,1 0 0,0-1 0,1 0 0,0 0 0,16 23-1,-16-30-41,1 1-1,-1-1 0,1 0 0,1-1 0,-1 1 0,1-1 0,0-1 1,0 0-1,0 0 0,0 0 0,17 4 0,-14-5-166,1 0-1,-1-1 1,1 0 0,-1-1-1,1 0 1,0-1 0,-1 0-1,20-4 1,-28 4-107,1-1 0,-1 1 0,1-1-1,-1 0 1,0-1 0,0 1 0,0 0 0,0-1 0,0 0-1,0 1 1,0-1 0,0-1 0,0 1 0,-1 0 0,1-1 0,3-4-1,-3 2-733,0-1 0,-1 0-1,0 0 1,0-1 0,0 1-1,0 0 1,0-13 0,1 6-477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4.21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59 108,'23'-59'2850,"-27"88"880,5 29-2936,0-19-189,1 82 598,-1-110-1270,0 0-1,1 0 1,0 0-1,1 0 1,0-1 0,5 12-1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4.65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110 80 172,'0'0'146,"0"-1"0,0 1 0,1-1 0,-1 1 0,0 0 0,0-1 0,0 1 0,0-1 0,0 1 0,0-1 0,0 1 1,0-1-1,0 1 0,0-1 0,0 1 0,-1-1 0,1 1 0,0-1 0,0 1 0,0-1 0,-1 1 0,1 0 0,0-1 0,0 1 0,-1-1 0,1 1 0,0 0 0,-1-1 0,1 1 0,-1 0 0,1 0 0,0-1 0,-1 1 0,1 0 1,-1 0-1,1-1 0,-1 1 0,1 0 0,0 0 0,-1 0 0,1 0 0,-1 0 0,1 0 0,-1 0 0,1 0 0,-1 0 0,1 0 0,-1 0 0,1 0 0,-1 0 0,1 0 0,-1 0 0,0 0 0,-4 1-1178,3 0 1053,0 1-1,-1-1 1,1 1 0,0 0 0,0 0-1,0 0 1,1 0 0,-1 1 0,0-1-1,-1 3 1,1 1-33,-1 0 0,1 0 0,0 0 0,1 0 1,0 0-1,0 0 0,0 1 0,0-1 0,1 0 0,0 1 0,2 8 0,-2-15-1,0 1 0,0-1 0,0 0-1,0 1 1,1-1 0,-1 1-1,0-1 1,0 0 0,1 1 0,-1-1-1,0 0 1,1 1 0,-1-1 0,0 0-1,1 0 1,-1 1 0,0-1-1,1 0 1,-1 0 0,0 0 0,1 1-1,-1-1 1,1 0 0,-1 0 0,0 0-1,1 0 1,-1 0 0,1 0-1,-1 0 1,1 0 0,-1 0 0,0 0-1,1 0 1,-1 0 0,1 0 0,-1 0-1,1 0 1,-1-1 0,0 1-1,1 0 1,-1 0 0,0 0 0,1-1-1,-1 1 1,0 0 0,1-1 0,-1 1-1,0 0 1,1 0 0,-1-1-1,0 1 1,1-1 0,15-13-12,-12 8 40,0 1 1,-1-1 0,1 0 0,-1 0 0,-1 0 0,1 0 0,-1 0 0,0 0 0,0-1 0,-1 1 0,0-1 0,0 0-1,0 1 1,-1-1 0,0 1 0,-1-1 0,1 0 0,-1 1 0,0-1 0,-1 1 0,0-1 0,-3-6 0,5 12-17,0 1 0,0 0 1,0-1-1,0 1 0,-1-1 0,1 1 1,0-1-1,0 1 0,-1-1 1,1 1-1,0 0 0,-1-1 1,1 1-1,-1 0 0,1-1 0,0 1 1,-1 0-1,1 0 0,-1-1 1,1 1-1,-1 0 0,1 0 1,-1 0-1,1-1 0,-1 1 1,1 0-1,-1 0 0,1 0 0,-1 0 1,-17 7-82,-13 20-171,31-26 245,-6 5-110,0 1 1,1 0 0,0 1 0,0-1 0,1 1 0,-7 16 0,10-22 23,0 0 0,0 0 0,0 1 1,0-1-1,1 0 0,-1 0 0,1 0 0,-1 1 1,1-1-1,0 0 0,0 0 0,0 1 0,0-1 1,0 0-1,1 0 0,-1 1 0,1-1 0,-1 0 1,1 0-1,0 0 0,0 0 0,0 0 0,0 0 1,0 0-1,0 0 0,1 0 0,-1 0 0,0-1 1,1 1-1,0 0 0,-1-1 0,1 0 0,3 3 1,10 5-473,16 7-431,-9-10 680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5.0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48 0 188,'8'5'7961,"-8"-4"-7838,-1 27 1501,-9 34-1571,-8 10 959,8-30-532,-6 45-1,15-72-683,1 1-1,1 0 1,1 0-1,3 16 1,3 32-4967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5.3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94 78 80,'-73'-6'3189,"72"6"-3019,0 0 0,-1 1 0,1-1-1,0-1 1,0 1 0,-1 0 0,1 0 0,0 0 0,0-1 0,0 1-1,0-1 1,0 1 0,-1-1 0,1 1 0,-1-2 0,2 2-111,0-1 1,0 1-1,0-1 1,0 1-1,0-1 1,0 1-1,0 0 1,1-1-1,-1 1 1,0-1-1,0 1 1,0 0-1,1-1 1,-1 1 0,0 0-1,1-1 1,-1 1-1,0 0 1,1-1-1,-1 1 1,0 0-1,1 0 1,-1-1-1,0 1 1,1 0-1,-1 0 1,1 0-1,-1 0 1,1-1-1,-1 1 1,0 0-1,1 0 1,-1 0-1,1 0 1,-1 0 0,1 0-1,-1 0 1,1 1-1,31-7-25,0 2-1,1 1 1,-1 1-1,34 4 1,23-2-317,200-29-751,-267 28 940,-21 1 244,0 0 0,0 0 0,0 1 0,0-1-1,0 0 1,18-15 8054,-19 15-8207,-1 0 0,0 0 0,0 1 0,1-1 0,-1 0-1,0 1 1,1-1 0,-1 0 0,0 1 0,1-1 0,-1 1-1,0-1 1,1 1 0,-1-1 0,1 1 0,-1-1 0,0 2-1,-3 12-40,0 0-1,1 0 1,0 0-1,2 0 1,-1 0-1,2 0 1,0 0-1,0 1 1,2-1-1,-1 0 1,9 27-1,-8-34-992,5 12 754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5.70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151 77 88,'-2'-3'132,"0"1"1,0 0-1,-1 0 1,1 0-1,-1 0 1,1 0-1,-1 0 1,0 1-1,0-1 1,1 1-1,-1 0 1,0 0-1,0 0 1,0 0-1,-1 1 1,1-1-1,0 1 0,0-1 1,0 1-1,0 0 1,0 0-1,-1 1 1,1-1-1,0 1 1,0 0-1,0-1 1,0 1-1,0 0 1,0 1-1,0-1 1,1 1-1,-1-1 0,0 1 1,1 0-1,-1 0 1,1 0-1,-3 2 1,1 1 113,-1-1-1,1 1 1,0 0 0,0 0 0,1 0 0,0 0-1,-5 10 1,7-12-226,0-1 0,0 1 0,0-1 0,0 1-1,1 0 1,-1-1 0,1 1 0,-1 0 0,1 0 0,0 0 0,0-1-1,1 1 1,-1 0 0,0 0 0,1-1 0,0 1 0,-1 0 0,3 4-1,-2-6-20,0 0 0,0-1 0,-1 1 0,1-1 0,0 1 0,0-1 0,0 1 0,-1-1 0,1 1 0,0-1-1,0 0 1,0 1 0,0-1 0,0 0 0,0 0 0,0 0 0,0 0 0,0 0 0,0 0 0,0 0 0,0 0 0,1 0 0,28-5-144,-19 2 106,-5 3 18,0-1 0,1-1 0,-1 1 0,0-1 0,0 0 0,-1 0 0,1 0 0,0-1-1,-1 0 1,1 0 0,-1-1 0,0 1 0,0-1 0,0 0 0,-1-1 0,1 1 0,-1-1-1,0 0 1,3-6 0,-4 8 25,-1 1 0,0-1 0,-1 0 0,1 0 0,-1-1 0,1 1 0,-1 0 0,0 0 0,0-1 0,0 1 0,-1-1 0,1 1 0,-1-1 0,0 1 0,0-1 0,0 1 0,0 0 0,0-1 0,-2-4 0,1 6-4,1 0 0,-1-1 0,0 1 0,0 0 0,0 0 0,0 0 0,0 0 0,-1 0 0,1 0 0,-1 0 0,1 1 0,-1-1-1,0 0 1,0 1 0,1-1 0,-1 1 0,0 0 0,0 0 0,0 0 0,-1 0 0,1 0 0,0 0 0,0 0 0,0 0 0,-1 1 0,1 0 0,0-1 0,-1 1 0,-3 0 0,1 0-97,0 1 1,0 0-1,0 0 0,0 0 1,1 0-1,-1 1 1,0 0-1,1 0 0,0 0 1,-1 1-1,1-1 0,0 1 1,0 0-1,0 0 1,1 0-1,-1 1 0,1-1 1,0 1-1,0 0 0,0 0 1,0 0-1,0 0 0,1 1 1,0-1-1,0 1 1,0-1-1,1 1 0,-2 8 1,3-11-55,-1 1 1,1 0 0,0 0-1,0 0 1,1 0 0,-1 0-1,1 0 1,-1 0-1,1-1 1,0 1 0,0 0-1,3 5 1,17 27-929,-5-16 441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6.6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116 165 1376,'-1'3'361,"0"-1"0,-1 1 0,1-1 0,0 0 0,-1 1 0,1-1 0,-1 0 0,0 0 0,0 0 0,0 0 0,0 0 0,-4 2 0,-9 12 890,7-5-785,1 0-1,0 1 1,1 0 0,1 0-1,-8 22 1,-13 67 1671,25-95-2107,0 0 0,0 0 1,1-1-1,0 1 0,0 0 0,0 0 0,1 0 0,0 0 0,0-1 1,0 1-1,1 0 0,2 5 0,-3-8-21,0 0 0,1 0 0,0 0 1,-1 0-1,1 0 0,0-1 0,1 1 0,-1 0 1,0-1-1,1 0 0,-1 1 0,1-1 0,0 0 1,0-1-1,0 1 0,0 0 0,0-1 0,0 1 0,0-1 1,6 1-1,1-1-96,0-1 0,0 0 1,0 0-1,0-2 0,0 1 1,0-1-1,0 0 0,0-1 1,0 0-1,-1-1 0,13-6 1,-13 4-30,0 1 1,0-1-1,-1 0 0,0-1 1,0 0-1,0 0 1,-1-1-1,0 0 0,-1 0 1,0-1-1,0 0 1,-1 0-1,0 0 0,-1 0 1,0-1-1,0 0 0,4-17 1,-6 4 116,-1 0 1,0 0-1,-2 0 1,-1 0-1,-1 0 1,-1 0-1,0 1 1,-2 0-1,-1 0 0,-12-28 1,17 45 37,0-1 0,-1 1 0,0 0-1,0 0 1,0 0 0,0 1 0,-1-1 0,0 1 0,0 0 0,-9-8 0,10 11-37,1-1 1,-1 1-1,0 0 1,0-1-1,0 1 1,0 1-1,0-1 1,0 0-1,0 1 1,0-1-1,0 1 1,0 0-1,0 0 1,0 0-1,0 1 1,0-1-1,-1 1 1,1-1-1,0 1 1,1 0-1,-1 0 1,-4 3-1,-4 1-13,1 1 0,0 1-1,0 0 1,1 0 0,0 1 0,0 1-1,1-1 1,0 1 0,0 0-1,1 1 1,1 0 0,-9 16 0,14-23-2,0-1 1,0 1 0,1-1-1,-1 1 1,1-1 0,0 1 0,0-1-1,0 1 1,0-1 0,0 1 0,1-1-1,-1 1 1,1 0 0,-1-1-1,1 0 1,0 1 0,0-1 0,0 0-1,1 1 1,-1-1 0,0 0-1,1 0 1,-1 0 0,1 0 0,0 0-1,0 0 1,0-1 0,0 1 0,2 1-1,1 2-11,1-1 0,0 0 0,0 0 0,0-1 0,0 1 0,1-1 0,-1-1-1,1 1 1,7 1 0,-1-3 109,0 0 1,0-1-1,-1-1 0,1 0 1,0 0-1,0-2 0,-1 1 0,16-6 1,-9 2-93,0 2 0,26-3 0,-37 6 0,0 1 1,-1 0-1,1 1 1,0 0-1,0 0 1,-1 0 0,1 1-1,-1 0 1,12 6-1,-11-5 21,-1 0-1,0 0 0,-1 1 1,1 0-1,-1 1 0,0-1 1,0 1-1,0 1 0,-1-1 1,1 1-1,-1 0 0,6 10 1,-7-7 75,0-1 0,-1 1 0,0 0-1,-1 0 1,0 0 0,0 0 0,-1 1 0,0-1 0,-1 0 0,0 1 0,0-1 0,-1 0 0,0 0 0,-1 1 0,0-1 0,-1 0 0,-3 10 0,4-14-120,-5 10 483,2-14-222,-1-11-226,4 2-98,-1-1-1,2 1 1,-1-1 0,1 0 0,0 0 0,1 0-1,0 1 1,0-1 0,1 0 0,0 0 0,1 0-1,0 1 1,0-1 0,1 1 0,0 0 0,0-1-1,8-11 1,5-9-169,1 1-1,2 1 0,29-35 1,-42 55 210,1 1 1,-1 0 0,1 0 0,0 0-1,12-6 1,-18 12 51,0-1 0,-1 1 0,1 0 0,0 0 0,-1-1 0,1 1 0,0 0-1,-1 0 1,1 0 0,0 0 0,0 0 0,-1 0 0,1 0 0,0 0 0,0 0 0,-1 1 0,1-1 0,0 0-1,-1 0 1,1 1 0,0-1 0,-1 0 0,1 1 0,-1-1 0,1 0 0,0 2 0,17 15-45,-8-6 4,19 9-66,-19-13 180,-1 0 1,1 0-1,12 13 0,-20-18-3,0 1 0,0-1-1,0 1 1,0-1 0,0 1-1,-1 0 1,1 0 0,-1 0-1,0 0 1,0 0 0,0 0-1,0 0 1,-1 0 0,1 0-1,-1 0 1,0 0 0,0 6-1,-5 25 594,-1-1-1,-1-1 0,-13 34 1,-1 1 192,21-65-893,-1 0 0,1 0 0,0 0 0,0 0-1,-1 0 1,1 0 0,0 0 0,1 0 0,-1 0 0,0 0 0,1 0 0,-1 0-1,1 0 1,-1 0 0,1 0 0,0 0 0,1 3 0,-1-5 6,0 1 0,0 0 0,0-1 0,0 1 0,0-1-1,0 1 1,0-1 0,0 0 0,0 1 0,0-1 0,0 0 0,0 0 0,0 0 0,0 1 0,0-1 0,0 0 0,0-1 0,0 1 0,0 0 0,0 0-1,0 0 1,1-1 0,-1 1 0,0 0 0,0-1 0,-1 1 0,1-1 0,1 0 0,32-17-1053,-30 15 705,9-6-1134,-1 0 1,0-1-1,-1-1 0,15-17 0,-3 3-219,-15 17 224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8.5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109 33 388,'0'-18'1301,"-6"3"4228,-5 56-1991,8-29-4297,-5 17 1543,-22 45 1,20-49-377,0 0-1,-10 41 1,15-35-168,1 0 0,2 1 0,2 31 0,0-36-212,0-25-25,1-1 0,-1 0 0,0 0 0,0 0 0,1 0 0,-1 0 0,0 0 0,1 0 0,-1 0 0,1 0-1,0 0 1,-1 0 0,1 0 0,0 0 0,-1-1 0,1 1 0,0 0 0,0 0 0,0-1 0,0 1 0,0 0 0,0-1 0,0 1 0,1 0-1,1 0 6,-1 0-1,1 0 0,-1-1 0,1 1 0,-1-1 0,1 1 0,0-1 0,-1 0 0,5 0 0,8-4-217,-1-1 0,0 0 1,0 0-1,0-2 1,-1 0-1,0 0 0,20-17 1,-30 23 141,2-3-215,-1 1-1,1-1 0,-1 0 0,0 0 1,0-1-1,0 1 0,-1-1 0,1 0 1,-1 0-1,0 0 0,-1 0 0,1 0 0,-1-1 1,0 1-1,-1-1 0,1 0 0,1-8 1,-3 8-339,1-2-383,0 0 1,0 1-1,-1-1 1,-1-13-1,-2 9 141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8.88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145 102 124,'-8'-4'835,"-1"1"0,0-1 1,1 2-1,-1-1 0,-1 1 0,1 1 0,0 0 1,0 0-1,-19 1 966,11 12-691,13-4-1121,1 0 1,0 0-1,1 1 1,0-1-1,0 1 1,1 0 0,0-1-1,0 1 1,1 0-1,0 0 1,2 17-1,-1-25-28,-1-1-1,0 1 0,0 0 1,1 0-1,-1 0 0,0 0 0,1 0 1,-1 0-1,1-1 0,-1 1 1,1 0-1,-1 0 0,1-1 1,-1 1-1,1 0 0,0-1 1,-1 1-1,1 0 0,0-1 0,0 1 1,0-1-1,-1 1 0,1-1 1,0 0-1,1 1 0,1 0-16,0-1-1,-1 0 1,1 1-1,0-1 1,0 0-1,0 0 1,-1-1-1,5 0 1,42-14-151,-41 10 204,1 0 0,-1-1 0,1 0-1,-1 0 1,-1-1 0,0 0 0,0 0-1,0-1 1,-1 0 0,0 0-1,7-11 1,-11 15-1,0-1 0,0 1 0,0 0-1,-1-1 1,1 1 0,-1-1 0,0 0-1,-1 1 1,1-1 0,-1 0 0,0-5 0,0 7-6,-1 0 0,1 0 0,-1 0 0,0 0 1,0-1-1,0 2 0,-1-1 0,1 0 1,-1 0-1,1 0 0,-1 1 0,0-1 0,0 1 1,0-1-1,0 1 0,-1 0 0,-3-4 0,3 5-38,1 0-1,0-1 0,-1 1 0,1 0 0,0 0 1,-1 0-1,0 1 0,1-1 0,-1 1 0,1-1 0,-1 1 1,0 0-1,1 0 0,-1 0 0,1 0 0,-1 0 1,0 1-1,1-1 0,-1 1 0,1 0 0,-1 0 1,1 0-1,-1 0 0,1 0 0,0 0 0,0 1 0,-4 2 1,2-1-113,0 0 1,0 0-1,0 0 0,0 1 1,1 0-1,0 0 1,0 0-1,0 0 1,0 0-1,1 0 1,-1 1-1,1-1 1,0 1-1,-1 6 0,0-3-150,1-1 0,1 1 0,0 0 0,0 0 0,0 0 0,1 0-1,0 0 1,1-1 0,0 1 0,0 0 0,4 14 0,6 4-254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9.37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7 245 700,'1'1'189,"-1"1"0,1-1 0,-1 1 0,0-1 0,1 1 0,-4 21 9558,0-44-9843,1 3 105,1-1-1,0 0 0,2 0 1,4-24-1,17-75-451,-16 98-504,10 103 1010,-13-68 31,1 0-1,0 0 1,1-1-1,1 0 1,0 0 0,1-1-1,1 1 1,0-2-1,12 16 1,24 42 476,-40-63-482,-1 0 0,0 0 0,0 0-1,0 1 1,-1-1 0,-1 1 0,1-1 0,0 13 0,-2-18-73,-1 0 0,1 0 0,-1 0 0,1 0 0,-1 0 0,0 0 0,0-1 0,0 1 1,0 0-1,0-1 0,0 1 0,0 0 0,-1-1 0,1 1 0,0-1 0,-1 0 0,1 1 0,-1-1 0,0 0 0,1 0 0,-1 0 0,0 0 0,0 0 0,0-1 0,0 1 0,0-1 0,1 1 0,-1-1 0,0 1 0,0-1 0,0 0 0,-3 0 1,1 1-340,0-1 0,0 0 1,0 0-1,0 0 1,0 0-1,0 0 1,0-1-1,0 0 0,0 0 1,0 0-1,0 0 1,0-1-1,0 1 1,-6-5-1,8 4-152,0 0 0,0-1 0,0 1-1,0-1 1,0 0 0,0 1 0,1-1 0,0 0 0,-1 0-1,-1-6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27.5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125 160 556,'-18'0'1587,"0"0"-1,0 2 1,0 0-1,0 0 1,-17 6 0,115-13-690,-7 1-863,17-7-327,0-4 0,-1-4 0,170-61 1,-256 79 279,-1 1 9,0 0-1,-1-1 1,1 1 0,0-1 0,0 1 0,-1-1 0,1 0 0,0 0 0,-1 0-1,1 1 1,-1-2 0,1 1 0,-1 0 0,0 0 0,1 0 0,-1-1 0,0 1-1,0-1 1,0 1 0,0-1 0,0 1 0,0-1 0,0 1 0,0-3 0,-1 3 9,0 1 0,-1-1 1,1 0-1,0 1 1,-1-1-1,1 1 1,-1-1-1,1 1 0,-1-1 1,1 1-1,-1-1 1,1 1-1,-1-1 1,1 1-1,-1 0 0,1-1 1,-1 1-1,0 0 1,1-1-1,-1 1 1,0 0-1,1 0 1,-1 0-1,0 0 0,1-1 1,-1 1-1,0 0 1,1 0-1,-1 0 1,0 1-1,0-1 0,1 0 1,-1 0-1,0 0 1,-28 3 152,-113 37 904,141-40-1055,0 0 0,0 0 0,0 1 0,0-1 0,0 0 0,0 1 0,0-1 0,0 1-1,0-1 1,1 1 0,-1 0 0,0-1 0,0 1 0,0 0 0,0-1 0,1 1 0,-1 0 0,0 0 0,1 0 0,-1 0 0,1 0 0,-1 0 0,1 0 0,-1-1 0,1 2 0,0-1 0,-1 1 0,0 1 53,1-1 611,-2-1-576,0 0 0,0 1 0,0 0 0,0-1-1,0 1 1,0 0 0,1 0 0,-1 0-1,1 0 1,-1 0 0,1 1 0,-2 3 0,-2 10 62,1 0 1,1 1 0,0 0 0,1 0 0,1 0 0,0 0 0,1 0-1,1 0 1,3 17 0,7 27 131,20 66-1,-16-70-23,-12-46-514,41 196 1567,-38-122-8654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09.92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78 47 64,'1'-1'195,"1"-1"0,-1 0 0,0 0 0,0 0 0,-1 0 0,1-1 0,0 1 0,-1 0 0,1 0 0,-1 0 0,0 0 0,1-1 0,-5-16 7117,-3 32-6154,3 0-922,1 0 1,0 0-1,-1 23 0,0 1 229,-40 368 2948,42-372-3094,-2 77 318,4-108-598,-8 9-924,9-15 514,1 1 0,-1 0-1,0-1 1,-1 1 0,1-1-1,0 1 1,-1-1 0,0 1-1,0-1 1,0 0 0,0 1 0,-1-1-1,1 1 1,-1-1 0,-1-3-1,1 3-231,0 0 0,0 0 0,1-1 0,-1 1 0,1-1-1,0 1 1,0 0 0,1-1 0,-1 1 0,1 0 0,2-8 0,1 1-489,-1-5-300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10.58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50 183 508,'-34'-3'5601,"33"2"-5472,0 1-1,0 0 0,1-1 1,-1 1-1,0-1 1,0 1-1,0-1 1,1 0-1,-1 1 1,0-1-1,0 0 1,1 1-1,-1-1 1,1 0-1,-1 0 0,1 0 1,-1 1-1,1-1 1,-1 0-1,1 0 1,0 0-1,-1 0 1,1-1-1,-1-1 206,2-39 740,0 37-1076,0-1 0,1 1 0,0 0 0,0 0 0,0 0 0,1 0 0,0 0 0,-1 0 0,2 0 0,-1 1 0,0 0 0,1 0 0,0 0 0,0 0 0,0 0 0,8-4 0,-6 3 16,1 1 0,0 1 0,0-1 1,0 1-1,0 1 0,0-1 0,0 1 0,1 0 1,-1 1-1,1 0 0,11 0 0,6 0-69,-14 0-9,0 1-1,0 0 0,0 1 0,13 2 0,-20-2 52,-2 0 0,1 0 0,0 0 0,0 0 0,0 0 0,0 1 0,-1-1 0,1 1 0,0 0 0,-1 0 0,0 0 0,1 0 0,-1 0 0,0 0 0,0 1 0,0-1 0,0 1 0,-1-1 0,3 5 0,-3-3 36,1 0 0,-1 0 1,0 0-1,0 1 0,0-1 0,-1 0 0,1 0 1,-1 1-1,0-1 0,0 0 0,-1 0 0,1 1 1,-1-1-1,0 0 0,0 0 0,0 0 0,-1 0 1,1 0-1,-1 0 0,-3 5 0,0-1 70,-1 0 1,1-1-1,-1 1 0,0-1 0,-1 0 0,0-1 1,-13 10-1,-14 7 304,-42 20 0,48-28 57,8-8 273,18-11-103,12-10-628,-6 10 3,0-1-1,1 1 1,-1 0-1,1 0 1,0 0-1,0 1 1,1 0 0,-1 0-1,1 0 1,-1 1-1,1 0 1,0 0-1,0 0 1,0 1-1,0-1 1,0 2-1,0-1 1,0 1-1,1 0 1,-1 0-1,0 0 1,0 1-1,0 0 1,0 0 0,0 1-1,0-1 1,0 1-1,0 1 1,-1-1-1,1 1 1,-1 0-1,0 0 1,1 1-1,-2-1 1,1 1-1,0 0 1,-1 1-1,8 8 1,15 24 143,-15-22-66,0 1-1,-1 1 1,-1 0 0,11 25 0,-16-30-61,0 0 0,1 0 0,8 11 0,1-52-11980,-14 15 10649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11.11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 80 608,'-1'0'98,"1"-1"0,-1 0 0,0 1 0,1-1 0,0 0 0,-1 1-1,1-1 1,-1 0 0,1 0 0,0 0 0,-1 1 0,1-1 0,0 0 0,0 0 0,0 0 0,0 1 0,0-1 0,0 0-1,0 0 1,0 0 0,0 0 0,0 1 0,0-1 0,0 0 0,1 0 0,-1 0 0,0 1 0,1-1 0,-1 0-1,0 0 1,1 1 0,-1-1 0,1 0 0,-1 1 0,1-1 0,0 0 0,-1 1 0,1-1 0,0 1 0,-1-1 0,1 1-1,0-1 1,1 0 0,31-17 1839,-29 16-1809,1 1 1,0-1-1,0 1 0,0 1 0,0-1 0,0 1 0,1-1 0,-1 1 1,7 1-1,-9 0-90,0-1 1,-1 1-1,1 0 0,0 0 1,-1 0-1,1 0 1,-1 0-1,0 1 0,1-1 1,-1 1-1,0-1 1,0 1-1,0 0 1,0 0-1,0 0 0,0 0 1,0 0-1,-1 0 1,1 0-1,1 4 0,1 2 113,-1 0 0,1 0 0,-1 0-1,-1 1 1,0-1 0,0 1-1,0 0 1,-1 0 0,0 14-1,-2-9 146,-1-1 0,0 1-1,-1-1 1,-1 0-1,-7 21 1,2-1 110,8-26-366,0-1 1,-1 1-1,0-1 1,0 0-1,-5 8 487,10-20-325,-1 1 1,0-1-1,0 0 0,0 0 0,-1-1 0,1-10 1,1 2-212,0 0 0,2 0-1,8-22 1,-4 14-136,-4 8 81,2 2 1,-1-1 0,2 1 0,-1 0 0,2 0 0,13-16-1,-16 23-24,0-1-1,0 1 1,0 0-1,1 0 0,0 1 1,0 0-1,1 0 1,-1 0-1,1 1 0,0 0 1,0 1-1,10-3 1,-17 6 59,0 0 1,0 0 0,0 0-1,0 0 1,0 0 0,0 0-1,0 0 1,0 0 0,0 0 0,0 1-1,0-1 1,0 0 0,0 1-1,0-1 1,0 1 0,0-1-1,0 1 1,-1 0 0,1-1 0,0 1-1,0 0 1,-1-1 0,1 1-1,0 0 1,-1 0 0,1 0-1,-1 0 1,1 0 0,0 1 0,12 33 319,-11-26-290,65 177 1356,-66-184-1413,0 5-590,-5 20-867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12.7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132 213 108,'-7'-14'9253,"6"14"-9187,0 0-1,0 1 1,0-1 0,-1 1 0,1-1-1,0 1 1,0-1 0,0 1 0,0 0-1,1-1 1,-1 1 0,0 0 0,0 0-1,0 0 1,0 0 0,1 0 0,-1 0-1,0 0 1,0 1 0,-13 26 808,10-20-638,-4 8 5,2 0-1,0 0 0,0 1 0,2-1 0,0 1 0,0 0 0,2 0 1,0 1-1,1-1 0,3 30 0,-2-40-229,1 1 1,1-1-1,-1 0 1,1 1-1,0-1 1,1 0-1,0 0 1,0 0-1,0 0 1,1-1-1,0 1 1,0-1-1,1 0 1,0 0-1,0-1 1,11 10-1,-15-14-20,1 0 0,0-1 0,0 1 0,0-1-1,0 1 1,-1-1 0,1 1 0,0-1 0,0 0-1,0 0 1,0 0 0,0 0 0,0-1 0,0 1-1,0 0 1,-1-1 0,1 1 0,0-1 0,0 0-1,0 1 1,-1-1 0,1 0 0,2-2 0,34-27 68,-32 23-81,11-10-79,0 0 1,26-39-1,-39 50 72,0-1-1,-1 0 0,0 0 0,0 0 0,0-1 0,-1 1 1,0-1-1,0 0 0,-1 1 0,0-1 0,0 0 0,-2-15 1,0 9-23,0-1 1,-2 1-1,0-1 1,0 1 0,-1 0-1,-1 0 1,0 0-1,-14-23 1,16 32 31,1 1 0,-1 0 0,0 0 0,-1 0 0,1 0 0,-1 1 0,1-1 0,-1 1 1,0 0-1,-1 0 0,1 1 0,0-1 0,-1 1 0,1 0 0,-1 0 0,0 0 0,0 1 0,0-1 0,0 1 0,0 0 0,0 1 0,0-1 0,0 1 0,0 0 1,0 0-1,0 1 0,0 0 0,0 0 0,-8 2 0,1 1 70,1 0 0,0 0 0,0 1-1,0 0 1,-10 8 0,17-11-93,1 0 0,0 0 0,0 0-1,0 0 1,0 1 0,1 0 0,-1-1 0,0 1-1,1 0 1,0 0 0,0 0 0,0 0-1,0 1 1,0-1 0,1 1 0,0-1 0,-1 1-1,1-1 1,0 1 0,0 4 0,1-6 27,0 0 0,0 1 1,1-1-1,-1 1 0,0-1 0,1 1 1,0-1-1,0 0 0,-1 1 0,1-1 1,1 0-1,-1 0 0,0 0 0,0 0 1,1 0-1,-1 0 0,1 0 0,0 0 1,2 1-1,-1 0-33,1-1 1,0 1-1,0-1 0,0 0 1,0 0-1,0-1 0,1 0 1,-1 1-1,8 0 0,4 0-118,-1-1 0,1-1 0,0 0-1,23-4 1,-22 2 40,0 0 0,-1-1 0,1-1 0,-1 0 0,0-1 0,0-1-1,0-1 1,-1 0 0,0-1 0,0 0 0,22-18 0,-6 5 232,8-7 120,-38 27-141,1 0 1,-1-1 0,1 1 0,-1-1 0,1 1-1,-1-1 1,0 0 0,0 0 0,0 1-1,0-1 1,0 0 0,0 0 0,-1 0-1,1 0 1,-1 0 0,1 0 0,-1-3-1,-22 122 3241,21-107-3273,0-1 1,0 1 0,1 0 0,0 0 0,1 0 0,0 0 0,1-1 0,0 1-1,1 0 1,-1-1 0,2 0 0,-1 1 0,6 8 0,-7-15-46,-1 0 0,1 0 1,0 0-1,0 0 0,1 0 1,-1 0-1,1-1 0,-1 1 0,1-1 1,0 1-1,0-1 0,0 0 1,0 0-1,0 0 0,0-1 1,1 1-1,-1-1 0,0 0 1,1 0-1,-1 0 0,1 0 1,0 0-1,-1-1 0,1 0 0,0 0 1,-1 0-1,5 0 0,-2-1-57,1 0 0,0 0-1,0 0 1,-1-1-1,1 0 1,0 0-1,-1-1 1,0 0 0,0 0-1,0 0 1,9-7-1,-5 3 50,0-1 1,-1 0-1,0-1 0,0 0 0,9-13 0,-15 18 38,-1-1 1,0 1-1,0-1 1,-1 0 0,0 0-1,1 0 1,-1 0-1,-1 0 1,1 0 0,-1-7-1,0 7 17,0 1 0,0-1 0,1 1 0,-1-1 0,1 1 0,0 0 0,1-1 0,-1 1 0,1 0 0,2-4 0,-3 6 559,5 36-555,2-11-172,-6-17 120,0 1 0,0-1-1,0 0 1,1-1-1,0 1 1,0 0 0,0-1-1,1 0 1,0 1 0,5 4-1,2 3 35,2-1 0,-1-1 0,1 0 0,1-1 0,24 14 0,-33-21-68,-1-1 0,1 0 0,0 0 0,0-1-1,0 1 1,0-1 0,1 0 0,-1-1 0,0 1-1,0-1 1,1 0 0,-1 0 0,0-1 0,0 1 0,0-1-1,1 0 1,-1-1 0,0 1 0,0-1 0,-1 0-1,1 0 1,0-1 0,5-3 0,-1 0-97,0 0 0,0-1 1,0-1-1,-1 1 1,0-1-1,0-1 0,-1 1 1,7-12-1,-11 15 131,-1 1-1,1-1 0,-1 0 1,0 0-1,0 0 1,-1 0-1,1 0 1,-1 0-1,0-1 1,-1 1-1,1 0 1,-1 0-1,0-1 1,0 1-1,-1 0 1,1-1-1,-1 1 1,-1 0-1,1 0 1,-3-7-1,-4-4 26,-1 0 1,-1 0-1,-18-24 0,20 30-41,5 7 13,0 1 0,0 0 0,0 0 0,0 0 0,0 1-1,0-1 1,-1 1 0,1-1 0,-1 1 0,1 0 0,-1 1-1,1-1 1,-1 0 0,-4 1 0,5 0-32,-1 0 0,1 0 1,-1 1-1,1-1 0,0 1 0,-1 0 1,1 0-1,-1 0 0,1 0 0,-4 3 0,6-4 23,0 1 0,-1 0-1,1 0 1,0 0-1,0 0 1,0 1-1,0-1 1,0 0-1,0 0 1,0 1-1,0-1 1,0 0-1,0 1 1,1-1-1,-1 1 1,1-1-1,-1 1 1,1-1 0,-1 1-1,1 0 1,0-1-1,0 4 1,0-4-59,7 14-674,0-14 666,0 1 0,0-1 0,-1-1 0,1 1 0,0-1-1,0-1 1,0 1 0,0-1 0,-1 0 0,1 0 0,0-1 0,10-4-1,19-3 28,-11 4 154,-13 2-111,0 1 1,-1 0-1,1 0 0,15 1 0,-24 1 33,1 1-1,0-1 0,-1 1 0,0 0 0,1-1 1,-1 2-1,1-1 0,-1 0 0,0 1 1,0-1-1,0 1 0,0 0 0,0 0 0,0 0 1,0 0-1,0 1 0,-1-1 0,1 1 0,1 3 1,14 15 257,-9-11-158,-1 0 0,-1 0 0,12 20 0,-18-28-63,0 0-1,0 1 1,0-1 0,0 0 0,0 1-1,0-1 1,-1 1 0,1-1-1,-1 1 1,0-1 0,0 1 0,0-1-1,0 1 1,0 0 0,-1-1-1,1 1 1,-1-1 0,1 0 0,-1 1-1,0-1 1,0 1 0,0-1-1,0 0 1,-3 4 0,-1 3 68,3-7-97,1 1 0,-1 0 0,0-1 0,1 1 0,-1-1 0,0 1 0,-1-1 0,1 0-1,0 0 1,-1 0 0,-2 2 0,-3-2 245,7-4 547,11-14-228,58-82-676,-41 56-226,1 2-1,3 1 0,50-50 1,-66 74 174,-12 11 101,1 0 0,-1 1 0,1-1 0,0 1-1,0 0 1,0 0 0,0 1 0,1-1 0,6-2 0,-11 5 24,1 0 0,0 0 0,0 1 0,0-1 0,0 0 0,0 0 0,0 1 0,0-1 0,-1 1 0,1-1 0,0 1 0,0-1 0,-1 1 0,1-1 0,0 1 1,0 0-1,-1-1 0,1 1 0,-1 0 0,2 1 0,14 22 64,-10-15-18,2 3 49,-1-1-1,0 1 1,0 1-1,-2-1 0,1 1 1,-2 0-1,6 23 1,-3 3 288,3 52-1,-8-64-302,-2-19-24,1 0 0,1-1 0,-1 1 0,1 0 0,1-1-1,-1 1 1,7 10 0,-8-15-44,1 0 0,0 0-1,0 0 1,0-1 0,0 1-1,1-1 1,-1 1 0,1-1-1,0 0 1,-1 0 0,1 0-1,0 0 1,0 0 0,0-1-1,1 1 1,-1-1 0,0 0-1,1 0 1,4 1 0,10 1-78,1-2 0,0 0 0,0 0 0,0-2 0,35-6 0,-46 6-233,-1 0 1,1-1-1,-1 0 0,0-1 1,1 0-1,-1 0 0,0 0 1,-1-1-1,1 0 0,-1 0 1,1 0-1,-1-1 0,-1 0 1,1-1-1,-1 1 0,0-1 0,9-12 1,-12 13-434,0-1 1,-1 1-1,1-1 0,-1 1 1,0-1-1,0 0 1,-1 1-1,0-1 1,0 0-1,0 0 0,-1 1 1,1-1-1,-3-8 1,-1-10-1539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2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11 448,'-21'-11'13429,"21"13"-13428,0 0 0,0 0 0,1 0 0,-1 0-1,0 0 1,0 0 0,-1-1 0,1 1 0,0 0 0,-1 0-1,1 0 1,-1 0 0,-1 3 0,1-1 42,-29 201 659,23-138-551,-2-1 0,-20 70 0,21-101-26,2 0-1,2 0 0,1 0 1,1 1-1,4 35 0,-1-7-116,0-56-1680,3-8-45,9-17-1719,8-31-2525,-17 39 4788,-1 0 55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2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83 420,'0'0'1031,"-15"-8"1696,-5-32-6,19 38-2515,3-10 613,-2 12-804,0-1 0,0 1 1,0-1-1,0 1 0,0-1 1,-1 1-1,1-1 0,0 1 1,0-1-1,1 1 0,-1-1 1,0 1-1,0-1 0,0 1 1,0-1-1,0 1 0,0 0 1,1-1-1,-1 1 0,0-1 1,0 1-1,0-1 0,1 1 1,-1 0-1,0-1 0,1 1 1,-1 0-1,0-1 0,1 1 1,-1 0-1,1-1 0,-1 1 0,0 0 1,1 0-1,-1 0 0,1-1 1,0 1 0,18 0 8,47-2 35,-51 0-52,1 1 0,-1 1 0,1 0 0,0 1 0,-1 1 0,0 0 0,1 1 0,23 8 0,-32-8-7,0 0 1,0 1-1,-1 0 1,0 0-1,1 0 1,-1 1-1,-1-1 1,1 1-1,-1 1 1,0-1-1,0 1 1,5 8-1,-7-9 8,0 0 0,-1-1 0,0 1 1,0 0-1,0 0 0,-1 1 0,1-1 0,-1 0 0,-1 0 0,1 1 1,-1-1-1,0 1 0,0-1 0,0 0 0,-1 1 0,0-1 0,-1 7 0,0-7 15,0-1 0,0 0-1,0 0 1,0 0 0,-1-1-1,1 1 1,-1-1-1,0 1 1,0-1 0,-1 0-1,1 0 1,0 0 0,-1 0-1,-6 3 1,-10 9 266,17-13-245,0 0-1,0 0 0,0 0 1,0-1-1,0 1 0,0-1 1,-1 0-1,1 0 1,-1 0-1,1 0 0,-1 0 1,1-1-1,-1 0 0,-6 0 1,-12 2 58,7-1 101,14-1-318,-1-1-1,1 1 0,0 0 1,0 0-1,0 0 0,-1 0 1,1 1-1,0-1 0,0 0 1,0 0-1,-1 1 0,1-1 1,0 0-1,-2 2 0,8-11-1505,-5 8 1542,0 0 0,0 0 0,0 1 0,0-1 0,1 0 1,-1 0-1,0 1 0,1-1 0,-1 0 0,0 1 0,1-1 1,-1 1-1,1-1 0,-1 0 0,1 1 0,0-1 0,-1 1 1,2-1-1,32-23-4118,-31 23 3358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3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20 224 728,'-11'-33'4120,"18"-144"-1602,-7 175-2223,0 2-285,0-1-1,0 1 0,-1 0 0,1 0 0,0 0 1,0 0-1,-1 0 0,1-1 0,0 1 1,0 0-1,0 0 0,0 0 0,-1 0 0,1-1 1,0 1-1,0 0 0,0 0 0,0-1 0,0 1 1,0 0-1,-1 0 0,1-1 0,0 1 1,0 0-1,0 0 0,0-1 0,0 1 0,0 0 1,0 0-1,0-1 0,0 1 0,0 0 1,0 0-1,1-1 0,-1 1 0,0 0 0,0-1 1,0-1-52,-4 6 31,3-2 2,0 0 0,0 0 0,0 0-1,0 0 1,0 0 0,0 0 0,1 0-1,-1 0 1,1 1 0,0-1 0,-1 0-1,1 0 1,0 0 0,0 1 0,0-1 0,1 0-1,-1 0 1,1 4 0,1-2 10,0 0 0,-1 1 0,2-1 0,-1 0 0,0-1 0,1 1 0,-1 0 0,8 6 0,-4-3-36,2-1 1,-1 0-1,1 0 0,0-1 1,0 0-1,1 0 1,-1 0-1,17 5 0,-23-10 16,0 1 11,0 0 1,0 0-1,0 0 0,0 0 0,0-1 1,0 1-1,0-1 0,0 1 1,0-1-1,0 0 0,0 0 0,0 0 1,0 0-1,0 0 0,0 0 1,1-1-1,-1 1 0,0-1 0,0 0 1,0 1-1,-1-1 0,1 0 1,0 0-1,0 0 0,0 0 0,-1 0 1,4-3-1,11-6 128,-15 9-94,1 1 0,-1-1 0,1 0 0,-1 1 0,0-1 0,1 0 0,-1 0 0,0 0 0,0 0 0,0 0 0,0 0 0,0 0 0,0 0 0,0 0 0,0-1 0,0 1 0,0 0 0,-1-1 0,1 1 1,0-1-1,-1 1 0,1-1 0,-1 1 0,0-1 0,1-1 0,-1-4 86,0-13 1150,-7 39-791,4 1-537,2 1 1,0 0 0,1-1 0,1 1-1,1 0 1,1-1 0,9 32 0,1-18-2313,-11-34 2148,-1 1 0,1 0 0,0-1-1,0 0 1,0 1 0,-1-1 0,1 0 0,0 0 0,0 0 0,0 0 0,0 0 0,-1 0-1,1-1 1,2 0 0,-3 1-87,22-8-1260,-13 4 787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3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43 148 416,'0'0'537,"-4"-15"4030,5 16-4569,1 0 1,0-1-1,0 1 1,-1-1-1,1 0 1,0 0-1,0 1 0,0-1 1,-1 0-1,1 0 1,3-1-1,21-15-152,-21 12 158,0 0-1,-1 1 1,0-1-1,0-1 1,0 1-1,-1 0 1,1-1 0,4-8-1,-7 10 122,0 0 0,0 0 0,0 0 0,0 0 0,0 0 0,0 0 0,-1 0 0,0 0 0,1-1 0,-1 1 0,0 0 0,-1 0 0,1 0 0,0-1 0,-1 1 0,0 0 0,-1-4 0,2 6-87,-1 1 1,1-1 0,0 0 0,-1 0 0,1 1-1,0-1 1,-1 0 0,1 1 0,-1-1 0,1 1-1,-1-1 1,1 0 0,-1 1 0,0-1-1,1 1 1,-1-1 0,0 1 0,1 0 0,-1-1-1,0 1 1,0 0 0,1-1 0,-1 1 0,0 0-1,0 0 1,0 0 0,-1 0-14,0 0 1,0 0-1,0 0 0,0 1 1,0-1-1,0 1 1,0-1-1,0 1 0,0 0 1,-2 1-1,-40 32-40,42-32 76,-3 3-56,1-1-1,0 1 1,0 0-1,0 0 1,1 0-1,-1 0 1,1 1-1,1-1 0,-1 1 1,1 0-1,0 0 1,0 0-1,1 0 1,-1 0-1,1 0 1,1 0-1,-1 0 1,1 1-1,0-1 0,1 0 1,-1 0-1,1 0 1,0 1-1,1-1 1,0 0-1,2 6 1,-2-7-42,1 0 0,0 0 0,0 0 0,0 0 0,0 0 0,1-1 0,0 0 0,0 0 0,0 0 0,0 0 1,1 0-1,6 3 0,-7-5-224,-1 0 1,1-1 0,0 1 0,0-1-1,0 0 1,0-1 0,0 1-1,0 0 1,1-1 0,-1 0-1,0 0 1,0-1 0,0 1 0,0-1-1,0 0 1,0 0 0,6-2-1,45-22-2439,-34 14 2116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4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188 168 160,'-15'-15'1747,"15"15"-1705,-1 0 1,1 0-1,0-1 1,-1 1-1,1 0 1,0 0 0,-1-1-1,1 1 1,0 0-1,-1-1 1,1 1-1,0 0 1,0-1-1,0 1 1,-1-1-1,1 1 1,0 0-1,0-1 1,0 1-1,0-1 1,0 1 0,-1 0-1,1-1 1,0 1-1,0-1 1,0 1-1,0 0 1,0-1-1,1 1 1,-1-1-1,0 1 1,0-1-1,0 1 1,0 0 0,0-1-1,0 1 1,1-1-1,-1 1 1,0 0-1,0-1 1,1 1-1,-1 0 1,0-1-1,0 1 1,1 0-1,-1 0 1,0-1 0,1 1-1,-1 0 1,1 0-1,-1-1 1,0 1-1,1 0 1,34-63 693,-34 61-630,0-1 0,0 1 0,0-1 0,-1 1-1,1-1 1,-1 1 0,1-1 0,-1 1-1,0-1 1,0 0 0,0 1 0,0-1-1,-1 1 1,1-1 0,0 1 0,-1-1 0,0 1-1,0-1 1,0 1 0,0-1 0,0 1-1,0 0 1,-1 0 0,1-1 0,-1 1 0,1 0-1,-4-2 1,3 2 2,-24 6 62,19 0-159,0 1 0,1-1-1,-1 2 1,1-1 0,0 0 0,1 1-1,-1 0 1,1 1 0,1-1 0,-1 1-1,1 0 1,0 0 0,1 0 0,-1 0-1,1 1 1,1 0 0,-3 9-1,1-1 33,1 1-1,1-1 1,0 1-1,2-1 1,-1 1-1,2 0 0,4 26 1,0 1 39,-2 0 1,-4 51 0,0-38-179,0-38 128,0-1 1,-2 0 0,-5 22-1,6-30-38,1-9-17,1 0 1,0 0-1,-1 0 0,1 0 1,-1 0-1,1 0 0,-1 0 1,1 0-1,-1 0 1,0 0-1,0-1 0,1 1 1,-1 0-1,0 0 0,0-1 1,0 1-1,0 0 1,0-1-1,0 1 0,0-1 1,0 1-1,0-1 0,0 1 1,0-1-1,0 0 1,0 0-1,0 1 0,0-1 1,0 0-1,-2 0 0,0-3-530,0 0-1,0 0 1,0-1-1,0 1 1,1-1-1,-1 1 1,1-1-1,0 0 1,0 0-1,-2-7 1,-1-3-491,4 6-7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4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5 128 228,'-4'-20'3465,"4"18"-3365,0 1-1,0 0 1,0 0-1,0 0 1,0 0-1,0 0 1,0 0-1,0 0 1,1 0-1,-1 0 1,0 0 0,1 0-1,-1 0 1,1 0-1,-1 0 1,1 0-1,-1 0 1,1 0-1,0 0 1,-1 1-1,1-1 1,0 0 0,0 0-1,0 1 1,-1-1-1,1 0 1,0 1-1,0-1 1,0 1-1,1-1 1,42-14-345,-11 4 178,-21 6-266,0 1 1,1 0 0,-1 0 0,1 2 0,22-3-1,-21 3-322,1 0-1,-1 0 0,0-2 0,21-7 0,-17 3 134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47.5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82 146 216,'-24'-31'1349,"22"30"-1107,-18-31 2198,20 32-2469,-2-24 2270,2 24-2185,-1 0 0,1 0 0,0 0 0,-1-1 0,1 1 0,-1 0 0,1 0 0,-1 0 0,1 0 0,-1 0 1,1 0-1,-1 0 0,1 0 0,-1 0 0,1 0 0,-1 0 0,1 0 0,-1 0 0,1 1 0,0-1 0,-1 0 0,1 0 0,-1 0 0,1 1 0,-1-1 1,1 0-1,0 1 0,-1-1 0,0 2-81,0 1 1,0-1 0,0 0-1,0 0 1,1 1 0,-1-1-1,1 0 1,0 1 0,0-1-1,0 1 1,0-1 0,0 0-1,0 1 1,1 3 0,-1 2 4,-7 136 363,-1 6-187,8-123-155,1-1 0,2 1 0,8 41 0,-1-23-10,-4-18 38,11 33 0,-17-58-15,0-1-1,1 1 1,-1-1 0,1 1-1,0-1 1,-1 1 0,1-1 0,0 0-1,0 0 1,0 1 0,0-1-1,0 0 1,0 0 0,0 0-1,3 2 1,-3-3-4,0 0 1,0 0-1,0 0 0,0 0 1,0-1-1,0 1 0,0 0 1,0-1-1,0 1 0,0 0 1,0-1-1,0 0 0,0 1 1,0-1-1,0 1 0,0-1 1,0 0-1,0 0 0,-1 1 1,1-1-1,0 0 0,1-2 1,20-23-39,-1-1 0,21-35 0,-7 10-67,-21 29 170,-2 0 1,0-1-1,-2 0 0,13-44 0,-9 27 195,-11 28-134,0 1 1,-1-1-1,-1 0 1,0-23-1,-1 34-107,-3 33-674,4-2 763,2 1 0,1-1 0,9 39-1,32 86-302,-42-145 198,1-1 1,-1 1-1,1-1 1,0 0 0,1 0-1,0-1 1,0 1-1,1-1 1,0 0 0,0-1-1,11 10 1,-13-13 24,0-1 1,0 1 0,0 0-1,1-1 1,-1 0 0,1 0-1,-1 0 1,1-1 0,0 0-1,0 0 1,-1 0 0,1 0-1,0-1 1,0 1-1,0-1 1,0-1 0,0 1-1,0-1 1,0 0 0,-1 0-1,1 0 1,6-3 0,-3 2 27,-1-1 1,1-1 0,-1 1 0,0-1 0,-1-1 0,1 1 0,-1-1-1,1 0 1,-1-1 0,7-8 0,-7 6-53,-1-1-1,0 1 1,0-1 0,-1 0-1,0-1 1,-1 1 0,5-18-1,-2-3-42,-1 0-1,-1 0 0,-2 0 1,-2-55-1,-5 25-456,-18-84-1,5 80 282,16 59 169,0 0 0,0-1 0,-1 2-1,0-1 1,0 0 0,0 0-1,-1 1 1,1 0 0,-7-6 0,7 8-88,0 0 1,1 0 0,-1 0 0,0 0 0,0 1 0,0-1 0,-1 1-1,1 0 1,0 0 0,0 0 0,-1 0 0,1 0 0,0 1-1,-1 0 1,1 0 0,-1 0 0,1 0 0,-1 0 0,1 0 0,0 1-1,-1 0 1,1 0 0,-5 2 0,7-3 11,0 1 0,0-1 0,1 1 0,-1 0 0,0-1 0,0 1 0,1 0 0,-1-1 0,1 1 0,-1 0 0,1 0 0,-1 0 0,1 0 0,0 0 0,-1-1 0,1 1 0,0 0 0,0 0 0,-1 0 0,1 0 0,0 0 0,0 0 0,0 0 0,0 0 0,0 0 1,0 0-1,1 0 0,-1 0 0,1 1 0,7 24-1785,-7-25 1876,3 12-886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5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 54 196,'0'-3'241,"-1"1"0,0-1 0,1 1-1,-1-1 1,0 1 0,0 0 0,0-1 0,0 1 0,-1 0-1,1 0 1,0 0 0,-1 0 0,0 0 0,1 0 0,-1 0-1,0 1 1,-3-3 0,-10-8 3486,5 31-3626,1-4-46,0 1 0,1 1 0,0-1-1,2 1 1,-9 32 0,-10 94 145,17-91-145,2 27 27,6-61-190,-1 0 0,-1 0 0,-5 25 0,6-41-239,1 11-1505,-1-10 453,-1-22-2564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5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56 207 208,'-56'-39'7379,"60"36"-7369,8-1-6,1 1 0,-1 0 1,1 1-1,0 0 0,17 0 1,23-3-349,156-51-1465,-173 46 1565,-34 9 310,1-1-1,-1 1 0,0 0 0,1-1 0,-1 1 0,0-1 0,0 0 0,0 0 0,0 1 0,0-1 0,-1-1 0,1 1 0,0 0 0,-1 0 0,0-1 0,1 1 0,0-5 0,-1 5 287,2-12 780,-3 13-1087,0 0 1,1 0 0,-1 0-1,0 0 1,-1 0 0,1 1-1,0-1 1,0 0 0,0 0-1,-1 0 1,1 0 0,0 0-1,-1 0 1,1 1 0,0-1-1,-1 0 1,1 0 0,-1 0-1,0 1 1,1-1 0,-1 0-1,0 1 1,1-1 0,-1 1-1,0-1 1,0 0 0,1 1-1,-1 0 1,0-1 0,-1 0-1,1 1-30,-1 0 1,1 0-1,0 0 0,-1 0 0,1 0 1,0 1-1,-1-1 0,1 0 0,0 1 1,-1-1-1,1 0 0,0 1 0,0 0 1,-1-1-1,1 1 0,0 0 0,0 0 0,0-1 1,0 1-1,0 0 0,0 0 0,0 0 1,0 0-1,-1 3 0,-1-1-53,1 0 1,-1 0-1,1 1 0,0-1 0,0 1 0,0 0 1,-2 7-1,3-7 26,0 1 1,0 0-1,1 0 1,0 0-1,0-1 1,0 1-1,0 0 1,1 0-1,-1 0 1,1-1-1,1 1 0,-1 0 1,1-1-1,-1 1 1,1-1-1,0 0 1,1 1-1,-1-1 1,1 0-1,0 0 1,0-1-1,4 5 1,-2-4-45,-1 0 0,1-1 0,0 0 0,0 0 0,0 0 0,0 0 0,1-1 0,-1 0 0,1 0 0,-1 0 0,1-1-1,0 0 1,-1 0 0,1-1 0,0 1 0,0-1 0,0 0 0,7-2 0,-4 0-32,0 0-1,0 0 0,-1-2 0,1 1 0,-1-1 0,0 0 1,0 0-1,0-1 0,-1 0 0,1-1 0,8-8 0,-13 11 112,0 0 0,0 0 0,-1 0 0,1 0 0,-1-1 0,1 1 0,-1-1 0,0 1 0,0-1 0,-1 0 0,1 0 0,1-6 0,-1-1 198,-1-1 0,0 1 0,-1-16 0,0 24-178,0 0 965,0 3-1146,-1 0 128,1 0 0,0 0 0,-1 0 0,1 1 0,0-1 0,-1 0-1,1 0 1,0 1 0,-1-1 0,1 0 0,0 1 0,0-1 0,-1 0 0,1 1-1,0-1 1,0 0 0,0 1 0,-1-1 0,1 0 0,0 1 0,0-1-1,0 0 1,0 1 0,0-1 0,0 1 0,0-1 0,0 1 0,0-1 0,0 0-1,0 1 1,0 0 0,0 15-118,0-16 126,0 2-17,1-1 0,-1 1 0,1-1-1,-1 0 1,1 1 0,0-1-1,0 0 1,0 1 0,0-1-1,0 0 1,0 0 0,0 0-1,0 0 1,0 0 0,0 0-1,1 0 1,-1 0 0,0 0-1,1-1 1,-1 1 0,1 0 0,-1-1-1,1 1 1,-1-1 0,1 0-1,-1 1 1,1-1 0,-1 0-1,1 0 1,-1 0 0,3 0-1,0-1-16,-1 0-1,1 0 0,-1 0 0,0 0 0,1 0 1,-1-1-1,0 1 0,0-1 0,0 0 1,0 0-1,3-3 0,7-7 493,-17 16 444,1-1-823,0 1 0,0-1 1,0 1-1,1-1 0,-5 9 0,5-6-26,1 0-1,-1 0 1,1 1 0,0-1 0,1 0-1,-1 0 1,1 1 0,1-1-1,-1 0 1,1 0 0,0 1 0,0-1-1,1 0 1,0 0 0,0 0 0,0 0-1,1-1 1,0 1 0,0-1-1,0 1 1,6 6 0,-6-8-120,0 0-1,0 0 1,0-1 0,1 1-1,-1-1 1,1 0 0,5 4-1,-7-6-117,24 5-3228,-24-6 3181,-1 0 0,0-1 0,1 1 1,-1 0-1,1-1 0,-1 1 0,0-1 0,1 1 0,-1-1 1,0 0-1,1 1 0,-1-1 0,0 0 0,0 0 0,0 0 0,0 0 1,0 0-1,0 0 0,0 0 0,0 0 0,1-2 0,6-10-533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6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42 140 188,'0'-11'4920,"1"11"-4858,0 1 0,0-1 1,0 0-1,0 1 0,0-1 1,0 0-1,0 0 0,0 0 1,0 0-1,0 0 1,1 0-1,-1 0 0,0 0 1,0 0-1,0 0 0,0 0 1,0-1-1,0 1 0,2-1 1,32-13-261,-29 10 59,0 0 0,0-1 0,-1 0-1,9-10 1,-12 14 164,-1 0 1,0-1-1,0 1 0,0-1 1,0 1-1,-1-1 0,1 1 1,0-1-1,0 0 0,-1 1 1,1-1-1,-1 0 0,0 1 1,1-1-1,-1 0 1,0 1-1,0-1 0,0 0 1,0 0-1,0 1 0,-1-1 1,1 0-1,0 0 0,-1 1 1,1-1-1,-2-1 0,-2-10 558,4 12-543,0 1-1,0-1 1,0 0-1,0 0 1,0 1-1,-1-1 1,1 0-1,0 1 1,0-1-1,-1 0 1,1 1-1,-1-1 1,1 1 0,-1-1-1,1 0 1,-1 1-1,1-1 1,-1 1-1,1-1 1,-1 1-1,1 0 1,-1-1-1,0 1 1,1-1-1,-1 1 1,-1 0-1,1-1-17,0 0 0,-1 0-1,1 0 1,0 0 0,-1 1 0,1-1-1,-1 1 1,1-1 0,-1 1-1,1-1 1,-1 1 0,0 0-1,1 0 1,-1 0 0,1 0-1,-1 0 1,1 0 0,-1 0-1,0 0 1,1 1 0,-1-1 0,1 1-1,-1-1 1,1 1 0,-1-1-1,1 1 1,0 0 0,-1 0-1,1 0 1,0 0 0,-2 1-1,-4 3 33,0 1-1,0 0 0,1 1 0,0-1 1,0 1-1,1 0 0,-1 1 0,2-1 0,-1 1 1,-5 14-1,7-17-52,1 1 0,1-1 0,-1 1 0,1 0 0,0 0-1,0 0 1,0 0 0,1-1 0,0 1 0,0 0 0,1 0 0,0 0 0,0 0 0,0 0 0,0 0 0,1-1 0,3 7 0,-4-9-47,1-1 0,0 1 0,-1-1 0,1 0 0,0 0 1,0 0-1,0 0 0,0 0 0,0 0 0,1 0 0,-1-1 1,1 1-1,-1-1 0,1 0 0,-1 0 0,1 1 0,0-2 1,4 2-1,6 1-875,-1-2 0,1 1 0,13-2 1,2 2-1374,-14-2 1206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6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147 337 572,'0'-2'354,"0"-1"-1,1 1 1,-1-1 0,1 1-1,0 0 1,-1-1-1,1 1 1,0 0 0,1 0-1,1-4 1,-1 3-83,-1 1 1,1-1-1,-1 0 1,0 1-1,0-1 1,0 0-1,0 0 1,0 0-1,0 0 0,-1 0 1,1-3-1,-1-2 10,0 1 0,0-1-1,-1 1 1,0-1 0,0 1-1,0-1 1,-1 1-1,0 0 1,-1 0 0,0-1-1,-4-6 1,7 13-247,-1 0 1,0 0-1,1 0 0,-1 1 0,0-1 1,0 0-1,0 1 0,1-1 1,-1 0-1,0 1 0,0-1 0,0 1 1,0 0-1,0-1 0,0 1 0,0 0 1,0-1-1,0 1 0,0 0 1,0 0-1,-1 0 0,1 0 0,0 0 1,0 0-1,0 0 0,0 1 1,0-1-1,0 0 0,-2 1 0,-29 22-375,20-14 249,5-3 93,1 0 0,-1 1-1,1 0 1,1 0 0,-1 0 0,1 1 0,0-1 0,1 1 0,0 1 0,0-1 0,-3 10 0,5-13 73,1 1 1,-1 0 0,1 0 0,0 0 0,0 0-1,0 1 1,1-1 0,0 0 0,1 0-1,-1 0 1,1 0 0,0 0 0,0 0 0,1 0-1,0 0 1,4 9 0,-5-13-150,1 0-1,-1 0 1,0 0 0,1-1-1,0 1 1,-1 0 0,1-1 0,0 1-1,0-1 1,0 0 0,0 0-1,0 1 1,0-1 0,0-1 0,0 1-1,0 0 1,1 0 0,-1-1 0,0 1-1,0-1 1,1 0 0,-1 0-1,0 0 1,1 0 0,-1 0 0,0 0-1,1 0 1,-1-1 0,0 0-1,1 1 1,-1-1 0,3-1 0,4-2-88,-1 1 0,0-1 0,0-1 0,0 1 0,0-1 0,12-11 0,-13 7 159,0-1-1,0 0 1,-1 0 0,0 0 0,-1 0 0,0-1-1,6-19 1,-6 16-111,8-25-5,-2 0 0,-1-1 1,4-43-1,-2 11 2601,-15 73-2446,1 0-1,0 0 1,0 0-1,0 0 1,0 0-1,0 0 1,0 0-1,0 1 1,0-1-1,-3 3 1,-1 6-10,0 0-1,0 0 1,1 0 0,0 1 0,1 0 0,0 0-1,1 0 1,0 0 0,-2 17 0,3-6-33,1 0 0,0 0 0,2 0 0,3 22 0,-2-33-132,1 1 0,1-1 0,0 0 0,1 0-1,0 0 1,7 12 0,-10-21-42,-1 0-1,1 0 1,0 0-1,0 0 1,0-1-1,0 1 1,0 0-1,0-1 1,0 0-1,0 1 1,1-1-1,-1 0 1,1 0 0,-1 0-1,0 0 1,1-1-1,3 1 1,-4 0-73,0-1 0,0 0 1,0 1-1,0-1 0,0 0 1,0 0-1,0-1 0,0 1 0,0 0 1,0-1-1,0 1 0,-1-1 1,1 1-1,0-1 0,0 0 1,0 0-1,0 0 0,-1 0 1,1 0-1,0 0 0,-1 0 1,1-1-1,1-1 0,8-10-1047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6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1472,'-16'3'-555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7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0 232,'-15'26'8380,"25"-25"-4865,-5-1-2469,-4-1-1063,1 1 0,-1-1 0,1 1 1,-1-1-1,1 0 0,-1 0 0,0 0 0,0 0 0,1 0 0,1-2 0,-3-1 1548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8.8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27 162 48,'1'-6'226,"0"-1"1,1 1-1,1-1 0,-1 1 1,1 0-1,0 0 0,0 0 1,5-6-1,15-11 2145,-16 22-315,-11 17-1405,-10 17-218,2 1 1,-12 55-1,8-30-250,13-46-167,0 1 1,0-1-1,1 1 1,1 0-1,0 0 0,2 20 1,0-26-1,0 0 0,1 0 0,0-1 1,0 1-1,0-1 0,1 1 1,0-1-1,1 0 0,-1 0 0,2 0 1,-1-1-1,8 10 0,-11-15-37,1 1 1,-1-1-1,1 1 0,-1-1 0,1 0 1,-1 1-1,1-1 0,0 0 0,0 0 0,0 0 1,-1 0-1,1-1 0,0 1 0,0-1 1,0 1-1,0-1 0,0 1 0,0-1 0,0 0 1,0 0-1,3 0 0,-1-1 8,0 0 0,-1 0-1,1 0 1,-1-1 0,1 1 0,-1-1-1,0 0 1,0 0 0,0 0 0,0 0-1,3-3 1,3-4 37,-1 1 0,0-1 0,-1 0 0,0-1 0,0 0 0,8-18 0,39-114 397,-49 126-24,-5 16-382,0 0 0,0 0 0,0 0 0,0 0 0,0 0 0,0 0 0,0 0 0,0-1 0,0 1 0,0 0 0,0 0 0,0 0 0,0 0 0,0 0 0,0 0 0,0 0 0,0 0 0,0 0 0,0 0 0,0 0 0,0 0 0,0-1 0,0 1 0,0 0 1,0 0-1,0 0 0,-1 0 0,1 0 0,0 0 0,0 0 0,0 0 0,0 0 0,0 0 0,0 0 0,0 0 0,0 0 0,0 0 0,0 0 0,-1 0 0,1 0 0,0 0 0,0 0 0,0 0 0,0 0 0,0 0 0,0 0 0,0 0 0,0 0 0,0 0 0,0 0 0,-1 0 0,1 0 0,0 0 0,0 0 0,0 0 0,0 0 0,0 1 0,0-1 0,0 0 0,0 0 0,0 0 0,0 0 0,0 0 0,-2 1 61,1 1 0,0-1-1,0 0 1,0 1-1,-1-1 1,1 1-1,1-1 1,-1 1 0,0-1-1,0 1 1,0 2-1,-2 4-110,2 0 0,-1 1 0,1-1 0,0 0 0,1 0 0,0 0-1,0 1 1,1-1 0,0 0 0,1 0 0,-1 0 0,1 0 0,1 0 0,0 0 0,0-1-1,0 1 1,1-1 0,0 0 0,1 0 0,-1 0 0,1 0 0,1-1 0,-1 0-1,11 9 1,-13-13 2,-1 0-1,0 0 1,0-1-1,1 1 1,-1-1-1,1 0 1,-1 0-1,1 0 1,0 0-1,-1 0 1,1 0-1,0-1 0,0 1 1,0-1-1,-1 0 1,1 0-1,0 0 1,0 0-1,0 0 1,0-1-1,-1 1 1,1-1-1,0 0 1,-1 0-1,1 0 1,0 0-1,-1 0 1,1-1-1,-1 1 1,0-1-1,1 1 0,-1-1 1,0 0-1,0 0 1,0 0-1,0 0 1,0 0-1,2-4 1,-2 1 82,1 0 0,-1 0 0,1 0 0,-1 0 0,-1 0 0,1 0 1,-1-1-1,0 1 0,0 0 0,0-1 0,-1 1 0,0-1 0,0 1 0,-1-1 0,0-7 1,-3-3 179,-1-1 1,0 1-1,-11-23 1,1 3-461,5 25-660,9 9 789,10 5 78,-3 0 9,5 0-113,-1-1 1,1 0 0,0 0 0,0-1 0,0-1-1,0 0 1,0 0 0,1-1 0,-2 0 0,18-5-1,-11 2 60,1-1 0,-1-1 0,0 0 0,0-2 0,30-17-1,-45 23 95,1 0-1,0-1 1,-1 1-1,1-1 0,-1 1 1,0-1-1,0 0 0,0 0 1,0 0-1,-1 0 1,1 0-1,-1-1 0,0 1 1,0 0-1,0 0 0,0-1 1,0 1-1,-1-1 1,1 1-1,-1-1 0,0 1 1,-1-5-1,0-9 311,-1 1-1,-1-1 1,-6-21-1,6 27-139,3 8-85,-1 0 0,0 1 1,0-1-1,0 1 0,-1-1 1,1 1-1,-1 0 0,1-1 1,-1 1-1,0 0 0,0 0 0,-3-3 1,4 5-85,1-1-1,-1 1 1,0-1 0,0 1 0,1 0 0,-1-1 0,0 1 0,0 0 0,0 0 0,1-1 0,-1 1-1,0 0 1,0 0 0,0 0 0,0 0 0,0 0 0,1 0 0,-1 0 0,0 0 0,0 1-1,0-1 1,0 0 0,1 0 0,-1 1 0,0-1 0,0 0 0,1 1 0,-1-1 0,0 1-1,1-1 1,-1 1 0,0 0 0,1-1 0,-1 1 0,1-1 0,-1 1 0,0 1 0,-21 31-311,18-27 410,-1 6-113,0 1 0,1 0 0,0 0 0,1 1 0,0-1 0,1 1 0,1-1 0,0 1 0,2 19 0,-3 20-206,0-32 157,2-1-1,0 1 1,4 20 0,-3-32 4,0-1 1,1 0-1,0 1 1,1-1-1,-1 0 1,2 0 0,-1-1-1,1 1 1,0-1-1,6 9 1,-9-15-29,0 0 1,0 0 0,1 1-1,-1-1 1,0 0 0,1 0-1,-1 0 1,1-1 0,-1 1-1,1 0 1,0 0 0,-1-1-1,1 1 1,-1-1 0,1 0-1,0 1 1,0-1 0,-1 0-1,1 0 1,0 0 0,2 0-1,1-1-22,-1 0 0,0 0 1,0 0-1,0-1 0,0 0 0,0 0 0,0 0 0,6-4 0,-4 2 61,0-1 0,0 1 0,0-2 0,-1 1 0,0 0-1,0-1 1,0 0 0,-1 0 0,1 0 0,2-8 0,3-12 87,20-62 23,-30 86-103,-1 37 261,0-12 48,5 45 0,-4-62-278,1 0 0,1 0 1,-1 0-1,1 0 1,0 0-1,0 0 0,1 0 1,0-1-1,0 1 1,0-1-1,1 0 1,4 5-1,-4-7-201,-1 0 0,1 0 1,1 0-1,-1-1 0,0 0 0,1 0 0,-1 0 0,1 0 1,-1-1-1,1 0 0,0 0 0,0 0 0,0 0 1,-1-1-1,1 0 0,0 0 0,0 0 0,7-2 1,4 2-1596,3-10-2106,-15 2 3112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29.6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24 175 112,'2'0'4074,"1"0"-4052,0 0 0,0 0 0,-1 0 0,1-1 0,0 1 0,0-1 1,0 0-1,-1 0 0,1 0 0,0 0 0,-1 0 0,1-1 0,-1 1 0,1-1 0,-1 1 0,0-1 0,0 0 0,1 0 0,-1 0 0,-1 0 0,1-1 0,0 1 0,0 0 0,-1-1 0,2-2 0,-1 1 127,0 1 0,0-1 0,0 0 1,0 0-1,-1 0 0,1 0 0,-1 0 0,0 0 0,-1 0 1,1 0-1,-1 0 0,1 0 0,-1-1 0,0 1 0,-1 0 1,1 0-1,-2-4 0,-3-7 185,5 13-279,-1-1-1,1 1 0,-1 0 0,0-1 1,1 1-1,-1 0 0,0 0 1,0 0-1,-1 0 0,1 0 0,0 0 1,-1 0-1,1 0 0,-1 0 0,0 1 1,1-1-1,-1 1 0,0-1 0,0 1 1,0 0-1,0-1 0,0 1 1,-4-1-1,4 2 68,-20 5 287,20-2-431,-1-1 1,1 0-1,0 1 1,1-1-1,-1 1 0,0-1 1,1 1-1,-1 0 1,1 0-1,0 0 1,0 0-1,-1 4 1,-8 40-232,9-36 245,-1 0 49,1 0 1,0 0-1,0 0 0,2 0 1,-1 0-1,1-1 0,1 1 1,4 15-1,-4-19-70,0-1 0,1 1 0,-1-1-1,2 0 1,-1 0 0,0 0 0,1-1-1,0 1 1,1-1 0,-1 0 0,1 0 0,0 0-1,10 7 1,-13-11 30,0 0-1,0 0 1,0-1 0,0 1-1,0 0 1,-1-1-1,1 0 1,0 1 0,0-1-1,0 0 1,0 0 0,0 0-1,0 0 1,0-1-1,0 1 1,0-1 0,2 0-1,29-14 4,-26 10-2,0-1 0,-1 0 0,0 0 0,0-1 0,-1 0-1,0 0 1,0 0 0,-1-1 0,0 1 0,0-1-1,3-10 1,-2 7-28,0 1 1,0 0-1,1-1 0,0 2 0,12-14 0,-16 20 6,0 0-3,0 1 0,0-1-1,0 1 1,1-1 0,-1 1 0,1 0 0,-1 0 0,1 0 0,0 0 0,0 0 0,0 1 0,0-1 0,0 1 0,0 0 0,1 0 0,4-1-1,-7 5 16,0-1 0,0 1 0,0-1 0,0 1-1,-1 0 1,1-1 0,-1 1 0,0 0-1,1 0 1,-1-1 0,-1 1 0,1 3 0,0 3-13,5 26 76,-4-21 42,1 0-1,1 1 1,0-1 0,8 20-1,-10-31-111,0-1 0,0 0 0,0 0 0,0 0 0,0 0 0,0 0 0,1 0 0,-1 0 1,1 0-1,0 0 0,-1-1 0,3 3 0,4 2 792,5-35 965,15-47-2350,-23 59 401,1 0 1,0 1 0,1 0-1,1 0 1,16-24 0,-23 39 175,0-1 0,-1 1 1,1-1-1,0 1 0,0 0 0,0 0 1,0 0-1,0-1 0,0 1 0,1 0 1,-1 0-1,0 0 0,0 1 0,1-1 1,-1 0-1,2 0 0,-2 2 7,0 0 0,0 0 0,0 1-1,-1-1 1,1 0 0,0 1 0,-1-1 0,1 0-1,-1 1 1,1-1 0,-1 1 0,0-1-1,1 1 1,-1 1 0,2 6 120,3 16 356,2 38-1,-2-13 31,-2-46-525,-1-1 0,1 0 1,0 1-1,0-1 1,0 0-1,1 0 0,-1-1 1,1 1-1,0-1 0,5 3 1,-8-5-288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0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20 292,'-7'-8'824,"-8"-4"4151,14 12-4923,1 0-1,-1 0 0,1 0 0,-1 1 1,1-1-1,-1 0 0,1 0 1,-1 0-1,1 1 0,0-1 1,-1 0-1,1 0 0,-1 1 1,1-1-1,0 0 0,-1 1 0,1-1 1,0 0-1,-1 1 0,1-1 1,0 1-1,0-1 0,-1 0 1,1 1-1,0-1 0,0 1 0,0-1 1,0 1-1,0-1 0,-1 1 1,1-1-1,0 1 0,0-1 1,0 1-1,0-1 0,0 1 0,1-1 1,-1 1-1,-1 12 51,1-1 1,0 0-1,1 1 1,3 16-1,1 10 36,-6 93 395,-1-56-720,-1-63-163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0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63 72,'-22'-16'3276,"8"17"137,14-1-3415,-1 0 0,1 0 0,0 0 0,0 0 1,-1 1-1,1-1 0,0 0 0,0 0 0,0 0 1,-1 1-1,1-1 0,0 0 0,0 0 0,0 1 1,0-1-1,-1 0 0,1 0 0,0 1 0,0-1 1,0 0-1,0 0 0,0 1 0,0-1 0,0 0 1,0 1-1,0-1 0,0 0 0,0 0 0,0 1 1,0-1-1,0 0 0,0 1 0,0-1 0,0 0 1,0 0-1,0 1 0,1-1 0,-1 1 0,10 15-154,-7-14 68,-1 0 1,0 1 0,1-1 0,-1 0 0,1 0-1,-1 0 1,1-1 0,0 1 0,0-1 0,0 1-1,4 0 1,-3-1 23,-1-2 1,1 1-1,0 0 0,-1-1 0,1 0 1,-1 1-1,1-1 0,5-3 0,17-3 39,-26 7 38,1 0 0,0 0 0,-1-1 0,1 1 0,0 0 0,-1-1 0,1 1 0,-1-1 0,1 1 0,-1-1 0,1 1 0,-1-1 0,1 1 0,-1-1 0,1 1 0,-1-1 0,0 1 0,1-1 0,-1 0 0,0 1 0,1-1 0,-1 0 0,0 1 0,0-1 0,0 0 0,0 1 0,0-1 0,0 0 0,0 1 0,0-1 0,0 0 0,0 1 0,0-1 0,0 0 0,0 1 0,0-1 0,-1-1 0,-6-28 229,7 28-247,-1 1 1,0-1-1,1 0 1,-1 1-1,0-1 1,0 1-1,0-1 0,0 1 1,0-1-1,0 1 1,0-1-1,0 1 1,-1 0-1,1 0 1,-1 0-1,1 0 1,0 0-1,-1 0 1,0 0-1,1 0 0,-1 1 1,0-1-1,-2 0 1,2 1-20,-1 0 1,1 0 0,0 0-1,-1 1 1,1-1-1,0 1 1,-1-1-1,1 1 1,0 0 0,0 0-1,0 0 1,-1 0-1,1 0 1,0 1-1,0-1 1,1 1 0,-4 2-1,2-1-73,0-1 0,1 1 0,-1 0 0,1 0 0,0 0 0,-1 0-1,2 0 1,-1 1 0,0-1 0,1 1 0,-1-1 0,1 1 0,0-1 0,0 1 0,0 0 0,1-1 0,0 1-1,-1 0 1,1 0 0,0-1 0,1 1 0,-1 0 0,1 0 0,-1-1 0,1 1 0,0 0 0,1-1 0,-1 1-1,1-1 1,-1 1 0,1-1 0,0 0 0,0 0 0,1 0 0,-1 0 0,0 0 0,1 0 0,0-1 0,4 4-1,3 3-347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48.2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181 116 432,'0'0'201,"-19"-9"4552,19 8-4720,-1-1-1,1 1 0,0-1 0,1 1 0,-1 0 1,0-1-1,0 1 0,1 0 0,-1-1 0,0 1 1,1 0-1,0 0 0,-1-1 0,1 1 0,0 0 1,-1 0-1,1 0 0,0 0 0,0 0 0,0 0 0,0 0 1,0 0-1,0 0 0,0 0 0,0 0 0,1 1 1,1-2-1,39-23-147,29-6 102,-38 15-232,-31 15 812,-4 2-374,-16 3-99,-1 0 1,1-2 0,0 0-1,-35 0 1,-2 0-94,32 0 220,1 0 0,0 2 1,-22 6-1,42-10-128,-15 10 133,16-5-246,-1-1 1,1 1 0,0-1-1,0 1 1,1 0 0,-1-1-1,1 1 1,0 0 0,0 0-1,1-1 1,1 7 0,-1 28 155,-4-3-12,-7 137 610,11-139-678,0 0 0,2-1 0,9 40 0,-7-45-76,-5-23 27,1 1-1,-1-1 1,1 0 0,0 0 0,1 0 0,-1 0 0,1 0 0,0 0 0,0 0 0,1-1 0,0 1 0,-1-1 0,7 8 0,-4-8 50,1 1 0,-1-1-1,1 0 1,0 0 0,0-1-1,0 0 1,1 0 0,-1 0-1,1-1 1,0 0 0,7 1-1,0-1 11,0-1 0,0-1-1,0 0 1,19-3 0,-27 3-92,0 0 0,-1-1 0,1 0 0,-1 0 1,1-1-1,-1 0 0,10-4 0,-14 5-50,1 0 0,0-1-1,-1 1 1,1 0 0,-1-1 0,1 0-1,-1 1 1,0-1 0,0 0 0,0 0 0,0 1-1,0-1 1,0 0 0,0 0 0,0 0-1,-1 0 1,1 0 0,-1 0 0,0 0-1,1-1 1,-1 1 0,0 0 0,-1-3-1,1 3-265,1 0 29,-1-1-1,0 0 1,0 1 0,0-1 0,0 0 0,0 1 0,0-1 0,-1 0 0,0 1-1,1-1 1,-1 1 0,0-1 0,0 1 0,0 0 0,-1-1 0,1 1 0,0 0-1,-1 0 1,0 0 0,1 0 0,-1 0 0,-2-2 0,-5-2-509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0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33 408,'0'-5'2472,"-6"-23"3742,4 29-6192,1-1 0,-1 1 1,1-1-1,-1 1 0,1 0 0,0-1 0,-1 1 0,1 0 0,0 0 0,0 0 1,-1 0-1,1 0 0,0 0 0,0 1 0,0-1 0,0 0 0,1 0 0,-1 1 1,0-1-1,0 1 0,1-1 0,-1 1 0,1-1 0,-1 1 0,1-1 0,0 1 0,-1 2 1,-6 51 164,6-45-116,1-4-82,-5 33 203,3 0-1,1 0 1,5 40 0,0-15-5209,-3-61 3672,-2-12-2240,-3 2 2972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1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168 225 268,'-3'-5'239,"-1"0"0,1 0-1,-1 0 1,0 0 0,0 1 0,0 0-1,-1 0 1,0 0 0,0 0 0,-7-4-1,-3 0 750,0 1-1,-23-7 1,-7-3 1029,43 16-1726,41 4-421,56-3-779,-1-4 1,113-20-1,-203 24 1037,-1-1 0,1 0 0,-1 0 0,1 0 0,-1 0 0,0 0 0,1-1 0,-1 1 0,0-1 0,0 0 0,0 0 0,0 0 0,-1-1 0,1 1 0,4-6 0,-7 7-61,0 0 1,0 0 0,0 0-1,0 0 1,0 0 0,0 0-1,-1 0 1,1 0 0,0 0-1,-1 0 1,1-1 0,-1 2-1,1-1 1,-1 0 0,1 0 0,-1 0-1,0 0 1,1 0 0,-1 0-1,0 1 1,0-1 0,1 0-1,-1 0 1,0 1 0,0-1-1,-1 0 1,0 0 37,1 0-1,0 0 1,0 1-1,0-2 1,0 1-1,0 0 1,0 0-1,0 0 1,0 0-1,0-1 1,0 1-1,1 0 1,-1-1-1,1 1 1,-2-2-1,-12 1 412,9 4-519,0 1 1,1 1 0,0-1 0,0 1-1,0-1 1,0 1 0,1 0 0,-1 1 0,1-1-1,0 1 1,0-1 0,1 1 0,-1 0-1,1 0 1,0 0 0,0 0 0,1 0-1,0 0 1,0 1 0,0-1 0,0 1-1,1-1 1,0 0 0,0 1 0,0-1-1,1 1 1,0-1 0,0 0 0,3 10-1,-2-9-62,1-1-1,0 1 1,0 0-1,0-1 0,1 0 1,0 0-1,0 0 1,0 0-1,1-1 0,9 8 1,-11-10 12,0 1-1,0-1 1,0-1 0,0 1-1,1 0 1,-1-1 0,1 0-1,-1 1 1,1-1 0,-1-1 0,1 1-1,0 0 1,-1-1 0,1 0-1,0 0 1,-1 0 0,1 0-1,0-1 1,-1 1 0,6-3 0,-6 3 13,8-3 1,-1-1-1,1 1 1,-1-2 0,0 1 0,0-1 0,0-1 0,-1 0-1,1 0 1,-1-1 0,10-10 0,4-7-106,-17 18 150,0 0 0,-1-1 0,1 0-1,6-10 1,-11 14 28,0 0 0,1 0 0,-1 0 0,0 0 0,0-1 0,-1 1 1,1 0-1,-1 0 0,0-1 0,1 1 0,-2 0 0,1-1 0,0 1 0,0 0 0,-2-6 0,-14-37 811,15 44-651,1 2-172,-1-1 0,1 1 1,0 0-1,-1 0 0,1 0 1,-1-1-1,1 1 1,0 0-1,-1 0 0,1-1 1,0 1-1,-1 0 0,1-1 1,0 1-1,0 0 1,-1-1-1,1 1 0,0 0 1,0-1-1,0 1 0,-1-1 1,1 1-1,0-1 1,0 0-1,-2-2 186,1 5-56,-1 7-491,2-8 304,-1 0 0,1-1 0,0 1 0,-1 0 0,1-1 0,0 1-1,0 0 1,-1-1 0,1 1 0,0 0 0,0 0 0,0-1 0,0 1-1,0 0 1,0-1 0,0 1 0,1 0 0,-1 0 0,0-1 0,0 1-1,0 0 1,1-1 0,-1 1 0,0 0 0,1-1 0,-1 1-1,1-1 1,-1 1 0,1 0 0,-1-1 0,1 1 0,0 0 0,3 2-49,-1 0 0,1 0 0,0 0 1,0-1-1,1 0 0,-1 1 0,0-2 0,1 1 1,-1 0-1,1-1 0,0 0 0,0 0 1,-1 0-1,1-1 0,0 1 0,0-1 1,0 0-1,-1-1 0,1 1 0,0-1 1,0 0-1,-1 0 0,7-2 0,-3 0 124,0 0-1,-1 0 0,0-1 0,0 0 1,16-13 3976,-33 20-3128,6-2-873,1 1-1,-1-1 0,1 1 1,0 0-1,-1 0 1,1 1-1,-3 2 1,-1 5-39,1 0 1,0 0-1,1 1 1,0 0 0,0 0-1,1 0 1,1 0-1,-4 17 1,6-25-28,1 1 0,-1-1 0,1 1 0,-1-1 0,1 1-1,0-1 1,0 1 0,1-1 0,-1 1 0,1-1 0,0 1 0,-1-1 0,2 1 0,-1-1-1,0 0 1,1 1 0,-1-1 0,1 0 0,0 0 0,0 0 0,0 0 0,1-1 0,-1 1 0,1 0-1,-1-1 1,1 0 0,0 0 0,0 0 0,0 0 0,0 0 0,6 2 0,-5-2 5,37 11-3770,-39-12 3484,1-1 0,-1 0 0,0 1 0,0-1 0,1 0 0,-1 0 1,0 0-1,0 0 0,1-1 0,-1 1 0,0-1 0,0 1 0,0-1 0,0 0 0,0 0 0,3-1 0,0-2-1101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2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141 156 548,'7'-7'841,"0"0"1,-1-1-1,9-13 0,-13 18-677,0 0 1,-1 1-1,1-1 1,-1 0-1,0 0 1,0 0-1,0 0 1,0-1-1,0 1 1,-1 0-1,1 0 0,-1 0 1,0-1-1,0 1 1,0 0-1,0 0 1,-1-1-1,1 1 1,-1 0-1,0 0 1,0 0-1,0 0 0,0 0 1,-1 0-1,1 0 1,-1 0-1,1 0 1,-1 1-1,0-1 1,0 1-1,-5-5 1,6 6-135,-1-1 1,1 1 0,-1 0 0,0 0 0,1 0 0,-1 0 0,0 0 0,1 0 0,-1 1 0,0-1 0,0 1 0,0-1 0,0 1 0,1 0 0,-1-1 0,0 1-1,0 0 1,0 0 0,0 0 0,0 1 0,0-1 0,0 0 0,0 1 0,1-1 0,-1 1 0,0 0 0,0-1 0,1 1 0,-1 0 0,0 0 0,1 0 0,-1 0 0,-1 2-1,-6 3-45,0 1-1,1 0 0,0 0 1,-9 11-1,11-10 76,0-1 0,0 1 0,1 0 0,1 1 0,-1-1 0,1 1 0,1 0-1,0 0 1,0 0 0,-2 14 0,4-20-115,0 0-1,1 0 1,0 0-1,0 0 1,0 0-1,0 0 1,0 0 0,0 0-1,1 0 1,-1 0-1,1 0 1,0 0-1,0 0 1,0-1-1,1 1 1,-1 0-1,0 0 1,1-1-1,0 1 1,0-1 0,0 1-1,0-1 1,0 0-1,0 0 1,0 0-1,1 0 1,-1 0-1,1-1 1,-1 1-1,1-1 1,0 1-1,0-1 1,-1 0 0,1 0-1,0 0 1,4 0-1,-2 0-4,1-1-1,-1 0 0,0 0 1,0 0-1,0-1 1,1 1-1,-1-1 0,9-3 1,-11 3 34,0 0 1,1 0 0,-1-1 0,0 1 0,0-1 0,0 1-1,0-1 1,0 0 0,0 0 0,0-1 0,-1 1-1,1 0 1,-1-1 0,3-2 0,13-22 28,-15 23 49,0 0-1,0 0 1,0 0-1,0-1 1,-1 1-1,0-1 1,0 0-1,0 0 1,2-7-1,6-60 826,-10 69-349,0 2-445,-1 1-1,1-1 1,-1 0-1,1 1 1,-1-1-1,1 1 1,-1-1-1,0 1 1,1-1-1,-1 1 1,1-1-1,-1 1 1,0-1-1,0 1 1,1 0-1,-1-1 1,0 1 0,0 0-1,1 0 1,-2-1-1,0 4-39,0-1 1,1 1-1,0 0 0,-1-1 0,1 1 1,0 0-1,0 0 0,0 0 0,1 0 1,-1 0-1,1 0 0,0 0 0,0 0 1,0 0-1,0 0 0,0 0 1,0 0-1,2 5 0,-1-1-74,1 0 1,-1 0-1,1 0 0,1-1 1,-1 1-1,1 0 0,5 7 1,-3-6-159,1-1 1,1 0-1,-1 0 0,1-1 1,1 1-1,-1-1 1,1-1-1,12 7 0,-11-7-1084,0-1-1,0 0 0,0 0 0,14 2 1,-7-7-590,-14 0 1498,1 1-663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2.5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90 1268,'3'-8'686,"-1"0"0,0-1 0,2-15-1,-1 2 1540,-5 14 590,-3-2-1391,-14 35-649,12-4-729,2 1-1,1 0 0,1 0 0,1 0 1,0 31-1,-3 36-711,5-86 576,-1 8-1129,-1 0 0,0 0 0,-4 15 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2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57 644,'-23'-10'1562,"18"8"-762,-1 0 1,1 0-1,0-1 1,0 1-1,-8-7 1,13 9-755,0 0 0,0-1 0,0 1 0,0 0 0,1 0 0,-1 0 0,0-1 0,0 1 0,0 0 0,0 0-1,0-1 1,0 1 0,0 0 0,0 0 0,1-1 0,-1 1 0,0 0 0,0 0 0,0 0 0,0 0 0,1-1 0,-1 1 0,0 0 0,0 0 0,0 0 0,1 0 0,-1 0 0,0-1 0,0 1 0,1 0 0,-1 0 0,0 0 0,0 0 0,1 0 0,-1 0 0,0 0 0,0 0 0,1 0 0,-1 0 0,0 0 0,0 0 0,1 0 0,-1 0 0,0 1 0,29-6 110,32 0-647,-35 6 333,190-10-1083,-194 6 5680,-30 12-864,-4 27-3411,6-18-203,1-1-1,1 1 1,1 1-1,0-1 1,0 27-1,7-27-439,-4-16-151,1-1 0,21 15-8189,-21-16 8861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3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45 768,'-3'-2'190,"1"-1"0,-1 1 0,1-1 0,-1 1 0,0 0 0,0 0-1,0 0 1,0 0 0,0 1 0,-7-3 0,8 4-73,1-1-1,-1 1 1,0 0 0,0-1 0,0 1-1,1 0 1,-1 0 0,0 1-1,0-1 1,0 0 0,1 0-1,-1 1 1,0-1 0,1 1 0,-1 0-1,0-1 1,1 1 0,-1 0-1,0 0 1,1 0 0,-3 2-1,3-2 134,-16 13 572,18-11-852,-1 0 1,0 0-1,1 0 1,-1 0-1,1 0 1,0 0-1,0-1 1,0 1-1,0 0 1,0 0-1,1-1 1,-1 1-1,1-1 1,0 1-1,0-1 1,0 0-1,0 0 1,0 0-1,0 0 1,0 0-1,1 0 1,-1-1-1,1 1 1,-1-1-1,1 1 1,0-1-1,0 0 1,-1 0-1,1 0 1,0-1-1,0 1 1,0-1-1,0 1 1,0-1-1,0 0 1,0 0-1,0 0 1,3-1-1,-4 0 20,3-2 55,-4 3-40,-1 0-1,0 0 1,1 0-1,-1 0 1,0 0-1,0 0 1,1 0-1,-1 0 1,0 0-1,1 0 1,-1-1 0,0 1-1,0 0 1,1 0-1,-1 0 1,0 0-1,0-1 1,1 1-1,-1 0 1,0 0-1,0-1 1,1 1-1,-1 0 1,0 0-1,0-1 1,0 1 0,0 0-1,0 0 1,1-1-1,-1 1 1,0-1-1,0-12 172,-1 1-1,0-1 1,0 0-1,-1 1 1,-5-17 0,7 28-193,-1 1 0,1-1 0,0 1 0,0 0 1,0-1-1,-1 1 0,1-1 0,0 1 1,0 0-1,-1-1 0,1 1 0,0 0 0,-1-1 1,1 1-1,0 0 0,-1-1 0,1 1 0,-1 0 1,1 0-1,0 0 0,-1-1 0,1 1 1,-1 0-1,1 0 0,-1 0 0,1 0 0,-1 0 1,1 0-1,0 0 0,-1 0 0,0 0 1,-17 8-621,-9 16-367,24-22 859,1 0 0,0 0 0,0 0 0,0 1 0,0-1 0,0 1 0,0 0 0,0-1 0,1 1 0,0 0 0,-1 0 0,1 0 0,0 0 0,0 0 0,1 0 0,-1 0 0,1 0 0,-1 0 0,1 0 0,0 0 0,0 1 0,0-1 0,1 0 0,0 3 0,2 7-563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4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20 120 360,'8'8'5946,"-8"-8"-5772,-2 22 2163,-12 30-2064,9-37 535,3-10-751,1-1 0,0 1 0,0 0 1,0 0-1,1-1 0,-1 1 0,1 0 0,0 0 1,1 0-1,-1-1 0,1 1 0,0 0 1,0-1-1,0 1 0,1 0 0,0-1 0,0 1 1,0-1-1,0 0 0,1 0 0,-1 0 1,1 0-1,0 0 0,0-1 0,1 1 1,-1-1-1,1 0 0,0 0 0,-1 0 0,1 0 1,1-1-1,-1 1 0,0-1 0,1 0 1,-1-1-1,1 1 0,-1-1 0,1 0 1,0 0-1,-1 0 0,1 0 0,8-1 0,0-1-148,0 0-1,0 0 0,-1-1 0,1-1 1,0 0-1,-1-1 0,1 0 0,18-10 0,-28 12 117,-1 1-1,1-1 0,-1 1 0,1-1 0,-1 0 0,0 0 1,1-1-1,-1 1 0,0 0 0,0-1 0,-1 1 0,1-1 1,-1 1-1,1-1 0,-1 0 0,0 0 0,0 0 0,0 1 1,0-1-1,0 0 0,-1 0 0,1 0 0,-1-1 0,0 1 1,0-5-1,-1-9-78,-1 0 0,0 0 0,-8-27 0,2 8-401,5 21 286,0 0 0,-1-1 0,-7-16 0,10 29 169,0-1 1,-1 1-1,1 0 0,-1 0 1,0 0-1,0 1 1,0-1-1,0 0 0,0 1 1,0-1-1,-1 1 1,1 0-1,-1 0 1,0 0-1,1 0 0,-1 0 1,0 0-1,0 1 1,0-1-1,-7-1 0,7 3-12,0-1 1,0 1-1,0 0 0,0 0 0,-1 0 0,1 1 0,0-1 1,0 1-1,0 0 0,0 0 0,0 0 0,-5 2 0,-14 5-94,18-6 109,1 0-1,0 0 0,0 0 1,0 1-1,0-1 0,0 1 1,0 0-1,1 0 1,-1 0-1,1 0 0,0 0 1,0 0-1,0 1 0,-2 4 1,4-6-12,0 0 1,1 0 0,-1 0 0,0 0-1,1 0 1,-1-1 0,1 1-1,0 0 1,-1 0 0,1 0 0,0-1-1,0 1 1,0 0 0,1-1-1,-1 1 1,0-1 0,0 0 0,1 1-1,-1-1 1,1 0 0,-1 0-1,1 0 1,0 0 0,-1 0 0,1 0-1,0 0 1,0 0 0,-1-1-1,1 1 1,0-1 0,0 0 0,0 1-1,2-1 1,10 2-346,1-1 1,-1-1-1,25-2 0,-9 0 434,36-4 307,-63 6-377,0 1-38,0-1 4,0 1 0,0 0 1,0 1-1,0-1 0,-1 0 0,1 1 0,0 0 0,-1-1 0,1 1 0,-1 0 1,0 0-1,0 1 0,1-1 0,-1 0 0,-1 1 0,1-1 0,3 6 1,4 8 57,-1 1 1,6 18 0,5 10 476,-11-31 20,-2 1 1,0-1-1,5 22 982,2-58-726,-1-11-618,-1 1-463,2 0 0,1 2 1,23-40-1,-33 63 216,0 1 1,0 0 0,1 0-1,-1 0 1,1 0 0,1 1-1,-1 0 1,1 0 0,0 1-1,0-1 1,1 1 0,11-6-1,-17 10 61,0 0-1,0 0 1,0 0-1,0 0 0,0 0 1,-1 1-1,1-1 1,0 0-1,0 0 1,0 1-1,0-1 0,-1 0 1,1 1-1,0-1 1,0 1-1,-1-1 0,1 1 1,0-1-1,-1 1 1,1 0-1,-1-1 1,1 1-1,0 0 0,-1-1 1,0 1-1,1 0 1,-1 0-1,1 0 0,-1-1 1,0 1-1,0 0 1,1 0-1,-1 1 1,11 40 303,-8-30-261,2 4-22,0 0 1,1-1-1,0 0 1,2 0-1,-1 0 0,2-1 1,0 0-1,1-1 1,11 12-1,-20-23 25,1 0 0,-1 0 0,1 0 0,-1 0 0,1-1-1,0 1 1,0-1 0,0 1 0,0-1 0,0 0 0,0 0 0,0 0-1,0 0 1,0 0 0,0 0 0,1 0 0,-1-1 0,0 1-1,1-1 1,-1 0 0,0 0 0,1 0 0,-1 0 0,0 0 0,1 0-1,-1-1 1,0 1 0,1-1 0,-1 1 0,0-1 0,0 0-1,0 0 1,4-2 0,33-12-1320,-35 14 990,0 0-1,0 0 0,0 0 1,-1 0-1,1-1 0,0 0 1,0 1-1,-1-1 0,1-1 1,-1 1-1,0-1 0,1 1 1,-1-1-1,0 0 0,-1 0 0,1 0 1,0 0-1,-1-1 0,2-3 1,-1 0-234,0 0 1,-1 0-1,-1-1 1,1 1-1,0-8 1,-1-7-908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5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84 264,'-1'-1'135,"0"1"0,0-1 0,0 0 0,0 0-1,0 0 1,0 1 0,0-1 0,0 0 0,0 0 0,0 0 0,1-1 0,-2-1 0,2 0 40,1 0 0,0 0 0,0-1 1,0 1-1,0 0 0,0 0 0,0 0 1,3-2-1,-4 3-115,1 1 1,0-1-1,0 1 0,0 0 0,0 0 1,0-1-1,0 1 0,0 0 0,0 0 1,0 0-1,0 0 0,0 0 1,1 0-1,-1 1 0,0-1 0,1 0 1,-1 1-1,1-1 0,1 0 0,0-3 460,-3 4-508,0-1 0,1 1 0,-1-1-1,0 1 1,0 0 0,0-1 0,0 1 0,0 0-1,1-1 1,-1 1 0,0 0 0,0-1 0,1 1-1,-1 0 1,0 0 0,0-1 0,1 1 0,-1 0-1,0 0 1,1-1 0,-1 1 0,0 0 0,1 0-1,-1 0 1,0-1 0,1 1 0,-1 0 0,1 0-1,-1 0 1,0 0 0,1 0 0,-1 0 0,0 0-1,1 0 1,3 0 11,-1 0 1,0 1-1,1-1 0,-1 1 0,0-1 1,1 1-1,-1 0 0,0 0 0,0 1 1,0-1-1,0 1 0,0-1 0,0 1 1,-1 0-1,1 0 0,2 3 0,-1-1 16,0 1 0,-1-1 0,1 1 0,-1 0 0,0 0-1,-1 0 1,1 0 0,3 10 0,-3-2 2,0-1 0,0 0 1,-1 1-1,-1-1 0,0 1 0,-1 0 0,0 0 0,-3 15 1,-1 15 254,4-42-182,-9-14 1727,7 10-1821,0 0-1,1 0 1,-1 0-1,1 0 1,0-1 0,0 1-1,0-1 1,0 1-1,1-1 1,-1 1 0,1-1-1,0 1 1,0-1-1,0 1 1,1-1-1,-1 1 1,1-1 0,0 1-1,0-1 1,2-4-1,2-7-42,1 1 0,1-1-1,10-16 1,-11 22 13,0-2-41,1 0 0,0 1 1,14-17-1,-19 25 33,0 0 0,0 0 1,0 0-1,1 1 0,-1-1 1,0 0-1,1 1 1,-1 0-1,1-1 0,-1 1 1,1 0-1,0 0 0,-1 1 1,1-1-1,0 0 0,0 1 1,0 0-1,0 0 0,-1-1 1,1 2-1,0-1 0,3 1 1,-3 1 30,0 0 0,0 1 0,0-1 0,-1 1 0,1 0 0,-1 0 1,0 0-1,0 0 0,4 6 0,-4-6 14,7 14 10,-1 0 0,0 0 0,-2 1 1,6 18-1,4 13-319,-12-36 328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6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50 233 72,'2'-33'8087,"-3"33"-8038,0 0 0,0 0-1,0 0 1,-1 0-1,1 1 1,0-1-1,0 0 1,0 0-1,0 1 1,-1-1-1,1 1 1,0-1-1,0 1 1,0-1 0,0 1-1,0 0 1,0-1-1,0 1 1,-1 2-1,-10 23 10,8-14-24,1-3 42,0-1 0,1 1 1,0 0-1,1 0 1,0 0-1,0-1 0,1 1 1,0 0-1,3 15 1,-3-20-92,1 0 1,0 0-1,0 0 1,0 0 0,0-1-1,1 1 1,-1 0-1,1-1 1,0 1-1,0-1 1,1 0 0,-1 0-1,1 1 1,-1-2-1,1 1 1,0 0-1,0 0 1,0-1 0,0 0-1,1 0 1,-1 1-1,1-2 1,5 3 0,-4-2 0,0-1 0,0 1 0,0-1 0,1 0 0,-1-1 0,1 1 0,-1-1 0,0 0 0,1-1 0,-1 1 0,1-1 0,-1 0 0,0-1 0,0 1 0,0-1 0,0 0 0,0 0 0,0 0 0,0-1 0,0 0 0,-1 0 0,0 0 0,1-1 0,-1 1 0,4-6 0,-3 4-3,0-2 1,0 1 0,-1-1 0,0 1-1,0-1 1,0 0 0,-1-1 0,0 1-1,-1 0 1,0-1 0,0 0 0,0 1-1,-1-1 1,0 0 0,-1 0 0,0-15-1,-2 1 11,-1 1-1,-1 0 1,-1 0-1,-1 0 1,-1 1-1,-1-1 1,-17-32-1,23 50 20,0 1 0,0-1 0,-1 1 0,1 0 0,0 0 0,-1 0 0,1 0 0,-1 0 0,0 1 0,0-1 0,0 1 0,0 0 0,1-1 0,-2 1 0,1 1 0,0-1 0,0 0 0,0 1 0,0 0 0,0-1 0,0 1 0,-1 0 0,1 1 0,0-1 0,0 1 0,-6 1 0,3-1-14,1 1 0,-1 0 0,1 0 1,-1 1-1,1 0 0,0 0 0,0 0 1,0 0-1,1 1 0,-1 0 0,1-1 0,0 2 1,-6 6-1,8-8-23,0-1 0,0 1 0,1-1-1,-1 1 1,1 0 0,-1 0 0,1 0 0,0 0 0,0 0 0,0 0 0,1 0 0,-1 0-1,1 0 1,0 0 0,0 0 0,0 0 0,0 0 0,0 1 0,1-1 0,-1 0 0,1 0 0,0 0-1,0 0 1,0 0 0,0 0 0,0-1 0,1 1 0,-1 0 0,1 0 0,0-1 0,0 1-1,0-1 1,0 0 0,0 0 0,1 0 0,-1 0 0,0 0 0,1 0 0,0 0 0,-1-1-1,1 1 1,0-1 0,0 0 0,0 0 0,0 0 0,0 0 0,0 0 0,0-1 0,0 1 0,4-1-1,11 1-421,0-1 0,0-1 0,0-1 0,0 0 0,0-1 0,20-6-1,-16 3 139,-15 5 273,0 0 0,-1-1 1,1 0-1,-1 0 0,1-1 0,-1 0 0,0 0 0,0 0 0,0-1 0,0 0 1,9-9-1,-8 7 244,0 0 0,0 0 1,-1-1-1,0 0 0,-1 0 1,0-1-1,0 0 1,0 0-1,-1 0 0,0 0 1,-1-1-1,1 1 0,2-17 1,-6 24-167,1 1 1,-1 0 0,0-1 0,0 1 0,0-1-1,0 1 1,0 0 0,0-1 0,1 1-1,-1-1 1,0 1 0,0-1 0,0 1 0,-1 0-1,1-1 1,0 1 0,0-1 0,0 1 0,0-1-1,0 1 1,0 0 0,-1-1 0,1 1-1,0 0 1,0-1 0,-1 1 0,1-1 0,0 1-1,0 0 1,-1-1 0,-12 4 751,10-1-760,0 0 0,1-1 0,-1 1 0,1 1 0,0-1 0,-1 0 0,1 0 0,0 1 0,-2 4 0,-1 3 86,1 1 1,0 0-1,1 1 1,0-1-1,1 0 0,0 1 1,1 0-1,0-1 1,1 1-1,0 0 1,1-1-1,4 19 0,-3-21-319,0 1 0,1 0 0,1-1 0,-1 0 0,2 0 0,6 12 0,-6-15-378,-1 1 1,1-1-1,0 0 1,1-1-1,-1 1 1,1-1-1,0 0 1,11 6-1,-6-24-3181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6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69 492,'-12'-4'527,"1"0"-1,-1 1 1,0 1-1,0 0 1,0 0-1,0 1 1,-15 1-1,25 0 118,-18-5 1238,24 7-1791,-1-1-1,1 0 1,0 0-1,-1 0 1,1 0-1,0-1 1,0 1-1,7-1 1,45 0-28,-1-1 0,1-4 1,84-17-1,-105 9-1059,-33 13 689,-19-12-5379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48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94 840,'-86'0'5003,"86"0"-4926,-1 0-1,1 0 1,-1 0 0,1 0-1,-1 0 1,1 0-1,-1 0 1,1 0-1,-1 0 1,1 0 0,-1 0-1,1 0 1,-1 0-1,1 0 1,-1-1 0,1 1-1,0 0 1,-1 0-1,1-1 1,-1 1 0,1 0-1,0 0 1,-1-1-1,1 1 1,0-1-1,-1 1 1,1 0 0,0-1-1,-1 1 1,1-1-1,0 1 1,0-1 0,0 1-1,-1 0 1,1-1-1,0 1 1,0-2-1,38-9-60,0 2-1,75-9 0,-74 14-112,-1-2-1,71-21 0,-94 21 197,-15 3 5,0 3-170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7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36 352,'0'0'64,"0"0"0,1 0-1,-1 0 1,0 0 0,1 0-1,-1 0 1,0-1 0,1 1 0,-1 0-1,0 0 1,0 0 0,1-1 0,-1 1-1,0 0 1,0 0 0,0-1 0,1 1-1,-1 0 1,0-1 0,0 1 0,0 0-1,0-1 1,1 1 0,-1 0 0,0-1-1,0 1 1,0 0 0,0-1-1,0 1 1,0 0 0,0-1 0,0 1-1,0 0 1,0-1 0,0 1 0,-3-26 6400,2 26-6387,0 1 0,0-1 0,0 0 1,0 1-1,0-1 0,0 1 0,0 0 0,0-1 1,0 1-1,0 0 0,0-1 0,0 1 0,1 0 1,-1 0-1,0 0 0,1 0 0,-1 0 0,0 0 0,1 0 1,-1 0-1,1 0 0,0 0 0,-1 0 0,1 0 1,0 0-1,-1 2 0,-6 38-310,5-29 346,-2 18-26,2 0-1,0 0 1,2 0 0,2 0-1,6 40 1,3 60 851,-7-109-694,-1-3 560,31-122-835,-29 91-133,1 0 1,0 1-1,2 0 1,-1 0-1,1 0 1,10-10-1,20-24-294,-25 28 201,2 1 0,17-17 0,-18 25 130,-20 23 216,-5 17 5,7-21-147,0 0 0,-1 0 0,0 0-1,0 0 1,-1 0 0,0-1-1,-1 0 1,0-1 0,-1 0 0,1 0-1,-10 7 1,-28 8 299,42-21 485,4-5-757,0 0-1,0 1 0,-1-1 0,2 1 1,-1-1-1,0 1 0,1-1 0,-1 1 1,1 0-1,-1-1 0,1 1 0,0 0 1,0 0-1,0 1 0,0-1 0,1 0 1,-1 1-1,0-1 0,5-1 0,-2 0-96,0 0-1,0 0 0,0 1 1,0 0-1,1 0 0,-1 0 1,0 1-1,9-1 0,-12 2 160,0 0-1,0 0 0,0 1 1,0-1-1,0 1 0,0-1 1,0 1-1,0 0 0,-1-1 1,1 1-1,0 0 0,0 0 1,-1 1-1,1-1 0,0 0 1,-1 1-1,1-1 0,-1 0 1,0 1-1,2 2 0,20 41 481,-6-10-340,-11-25 3,1-1 0,1 1 1,0-1-1,15 13 0,-21-19-187,1-1 0,0 1 0,0-1 0,0 0 0,1 1 0,-1-1 0,1-1 0,-1 1 0,1 0 0,-1-1 0,1 0 0,0 0 0,0 0 0,0 0 0,-1-1 0,1 0 0,0 1 0,6-2 0,-7 0-20,-1 0 1,1 0-1,0-1 1,-1 1 0,1-1-1,-1 0 1,1 0-1,-1 0 1,0 0-1,0 0 1,0 0-1,0-1 1,0 1 0,0-1-1,-1 1 1,1-1-1,1-5 1,21-60-116,-15 40 30,-6 20 68,1-5-51,1 1-1,-1 0 1,2 0-1,0 0 1,0 1-1,1 0 0,0 0 1,10-10-1,-17 20 92,1 1 0,-1 0 0,1-1 0,-1 1 0,1-1-1,0 1 1,-1 0 0,1-1 0,-1 1 0,1 0 0,0-1 0,-1 1 0,1 0-1,-1 0 1,1 0 0,0 0 0,-1 0 0,1 0 0,0 0 0,-1 0 0,1 0-1,0 0 1,-1 0 0,1 0 0,0 0 0,-1 0 0,1 0 0,0 1-1,0-1 1,1 2 2,-1-1 0,1 0 0,-1 0 0,0 1 0,0-1 0,1 1 0,-1-1 0,0 1 0,0 0 0,1 2 0,14 45 173,-14-45-101,2 12 253,0 0 0,-1 0 1,-1 0-1,-1 0 1,0 32-1,-1-45-232,0 23-620,21-36 754,-6-8-213,-4 6-59,-1-1 0,11-19 0,-13 18-27,-1 0-91,0 0-1,2 0 1,0 1-1,0 0 1,1 1-1,0 0 1,14-12-1,-9 9-276,5-2-212,-19 17 642,-1-1 1,0 1 0,1 0 0,-1 0 0,0 0 0,1-1 0,-1 1 0,0 0-1,1 0 1,-1 0 0,0 0 0,1 0 0,-1 0 0,1 0 0,-1 0 0,0 0 0,1 0-1,-1 0 1,0 0 0,1 0 0,-1 0 0,1 0 0,-1 0 0,0 1 0,1-1-1,-1 0 1,0 0 0,1 0 0,-1 1 0,7 16 192,1 39 827,-6-33-482,9 36 1,-3-24-2004,-5-5-4225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38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54 158 284,'-3'-10'6791,"3"9"-6602,-9 11 1087,-4 25-1544,11-19 431,1 0 0,0-1 1,2 19-1,0-28-105,0 1 0,1 0 1,0 0-1,0-1 0,0 1 0,1-1 1,0 1-1,0-1 0,5 7 1,-7-11-53,1-1 0,0 1 1,-1 0-1,1-1 1,0 0-1,0 1 1,0-1-1,0 0 0,0 0 1,0 0-1,0-1 1,0 1-1,1 0 1,-1-1-1,0 1 0,0-1 1,1 0-1,-1 0 1,4 0-1,-2 0-3,0 0 0,0 0 0,0 0-1,0-1 1,0 0 0,0 0 0,0 0 0,0 0-1,5-4 1,11-6-45,-14 9 1,0-1 0,-1-1 0,1 1 0,-1-1 0,6-5 0,-7 4 14,0-1 0,0 1 0,0-1 0,-1 0 0,0 0 0,0-1 0,-1 1 0,0 0 0,0-1 0,0 0 0,-1 1 0,1-1 0,-2 0 0,1 0 0,-1 0 0,0 1 0,-2-12 0,0 2 32,0 0-1,-1 0 1,-1 0-1,0 0 1,-2 0-1,-7-15 0,11 27-6,0 0 0,0 0 0,-1 0 0,1 0 0,-1 0 0,0 0-1,-1 1 1,1-1 0,0 1 0,-1 0 0,0 0 0,0 1-1,0-1 1,0 1 0,0 0 0,0 0 0,-1 0 0,1 0-1,-1 1 1,1 0 0,-1 0 0,0 0 0,1 0 0,-1 1-1,0 0 1,1 0 0,-1 0 0,0 0 0,0 1 0,1 0 0,-1 0-1,1 0 1,-1 0 0,1 1 0,-1 0 0,1 0 0,0 0-1,0 0 1,0 1 0,0 0 0,0 0 0,1 0 0,-1 0-1,1 0 1,-5 6 0,7-8 0,-1 1-1,1-1 1,0 0 0,-1 1-1,1-1 1,0 1 0,0 0-1,0-1 1,0 1 0,0 0-1,1 0 1,-1 0-1,0 0 1,1-1 0,0 1-1,-1 0 1,1 0 0,0 0-1,0 0 1,0 0 0,0 0-1,0 0 1,0 0 0,1 0-1,-1 0 1,1 0-1,-1 0 1,1-1 0,0 1-1,0 0 1,-1 0 0,1-1-1,1 1 1,-1 0 0,0-1-1,0 1 1,1-1-1,-1 1 1,0-1 0,1 0-1,-1 0 1,1 0 0,0 0-1,2 2 1,3 1-56,0-1 0,0 1 0,0-1 0,0 0-1,1-1 1,-1 0 0,1 0 0,0-1 0,0 1 0,8-1 0,-5-2 31,-1 0 0,1 0 0,-1-1 0,0-1 0,0 0 0,1 0 0,-2-1 0,1 0 0,0 0 0,-1-1 0,0-1 0,0 0 0,0 0 0,-1 0 0,0-1 0,0-1 0,7-8 0,-15 16 37,0 0 1,0 0 0,0 0 0,0-1-1,0 1 1,0 0 0,0 0 0,0 0-1,0 0 1,0-1 0,0 1 0,0 0-1,0 0 1,0 0 0,0 0-1,1 0 1,-1 0 0,0-1 0,0 1-1,0 0 1,0 0 0,0 0 0,0 0-1,0 0 1,1 0 0,-1 0 0,0 0-1,0-1 1,0 1 0,0 0-1,0 0 1,1 0 0,-1 0 0,0 0-1,0 0 1,0 0 0,0 0 0,0 0-1,1 0 1,-1 0 0,0 0 0,0 0-1,0 0 1,0 0 0,1 0-1,-1 0 1,0 0 0,0 0 0,0 1-1,0-1 1,0 0 0,1 0 0,-1 0-1,0 0 1,0 0 0,0 0 0,0 0-1,0 0 1,0 1 0,0-1-1,0 0 1,1 0 0,-1 0 0,0 0-1,0 1 1,0 15 88,1 10-52,0-15 23,2 1-1,-1-1 0,1 0 1,1 0-1,0-1 0,1 1 1,0-1-1,1 0 0,-1 0 1,2-1-1,0 0 1,0 0-1,16 15 0,-21-21-62,0-1 1,0-1-1,1 1 0,-1 0 0,1-1 1,0 1-1,-1-1 0,1 0 0,0 1 1,0-1-1,-1-1 0,1 1 0,0 0 0,0-1 1,0 1-1,0-1 0,0 0 0,0 0 1,0 0-1,0-1 0,0 1 0,0-1 1,4 0-1,-1-2-76,0 0 0,0 0 0,0 0 0,0-1 1,-1 0-1,1 0 0,-1 0 0,0-1 0,7-8 0,-7 8 64,0-1 0,-1 1-1,0-1 1,0 0 0,0-1-1,-1 1 1,0-1 0,0 1-1,-1-1 1,1 0 0,-2 0-1,1 0 1,-1 0 0,0-1-1,0 1 1,-1 0 0,0 0-1,0 0 1,-3-13 0,0 21-16,-3 9 5,-6 15-1,10-22 17,0 1 4,0 0-1,0 0 1,1 1-1,-1-1 0,1 0 1,0 1-1,0-1 0,0 1 1,1 0-1,0-1 0,0 1 1,0 0-1,0-1 1,1 1-1,-1-1 0,1 1 1,1-1-1,-1 1 0,1-1 1,-1 1-1,1-1 0,0 0 1,1 0-1,-1 0 1,1 0-1,-1-1 0,1 1 1,0-1-1,1 1 0,-1-1 1,1 0-1,-1 0 0,1-1 1,0 1-1,0-1 1,0 0-1,0 0 0,1 0 1,-1 0-1,0-1 0,1 1 1,5 0-1,6 0-8,0-1 0,0-1 1,0 0-1,0-1 0,-1 0 0,1-1 0,28-8 0,-43 9-9,1 0-1,0 1 0,-1-1 0,0 0 0,1 0 0,-1 0 0,1 0 0,-1 0 0,0 0 0,0 0 0,0-1 0,0 1 0,0 0 0,0-1 0,0 1 0,0-1 1,0 1-1,-1-1 0,1 1 0,0-1 0,-1 0 0,1-2 0,2-38-207,-3 39 216,-1-10 28,-1 1-1,-1-1 1,0 0-1,0 1 1,-1 0 0,-1 0-1,-12-22 1,15 32 1,0 0 0,0 0 1,-1 0-1,1 1 0,0-1 1,-1 1-1,1 0 0,-1-1 1,0 1-1,1 0 1,-1 1-1,0-1 0,0 0 1,1 1-1,-1-1 0,0 1 1,-5 0-1,8 0-22,-3 0 226,16 6-664,-1-7 228,-1 0 1,1 0-1,16-6 0,10-1-97,-36 8 319,1-1-1,-1 1 1,0 0 0,1 0 0,-1 0 0,1 0 0,-1 1 0,0-1 0,1 1-1,-1-1 1,0 1 0,1 0 0,-1 0 0,0 0 0,0 0 0,0 0 0,4 3-1,-2-1 17,-1 1-1,0-1 0,0 1 1,0-1-1,0 1 0,0 0 0,-1 0 1,0 0-1,3 8 0,-1-5 32,-2 1 0,1 1 0,-1-1 0,-1 0 0,1 1 0,-1-1 0,-1 0 0,0 1 0,0-1 0,0 1 0,-4 14 0,1 11 809,18-60 975,25-12-2597,-3-2 0,51-68 0,-87 107 749,-1 0 1,0 0-1,1 1 1,-1-1-1,1 1 0,-1-1 1,1 0-1,-1 1 1,1-1-1,0 1 1,-1-1-1,1 1 0,-1-1 1,1 1-1,0 0 1,0-1-1,-1 1 1,1 0-1,0-1 0,0 1 1,-1 0-1,1 0 1,0 0-1,0 0 1,1 0-1,-2 0 8,1 1 0,-1-1 0,1 1 1,-1-1-1,1 1 0,-1-1 0,1 1 0,-1 0 0,1-1 1,-1 1-1,0 0 0,1-1 0,-1 1 0,0 0 1,0 0-1,0-1 0,1 1 0,-1 0 0,0 0 0,0 0 1,0-1-1,0 1 0,0 0 0,-1 0 0,1 12 66,0 18 119,1-1 0,1 0 0,8 40 0,-9-64-132,1 0 1,1 1 0,-1-2-1,1 1 1,0 0 0,0-1-1,1 1 1,0-1 0,0 0-1,0 0 1,1-1 0,-1 1-1,1-1 1,7 5 0,-8-6-52,0 0 0,1 0 0,-1-1 1,1 0-1,0 0 0,0 0 0,0 0 0,0-1 1,0 0-1,0 0 0,0 0 0,0 0 0,1-1 1,-1 0-1,0 0 0,10-2 0,-3-1-144,2 1-194,0-2 0,1 0 0,-2 0 0,21-10 0,-30 12 83,0-1-1,-1 1 0,0 0 1,1-1-1,-1 0 1,0 0-1,0 0 0,0 0 1,-1 0-1,1-1 0,-1 1 1,0-1-1,0 0 1,0 1-1,0-1 0,-1 0 1,1 0-1,-1 0 0,1-8 1,5-32-1694,-1 18 894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0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85 328,'-1'-2'206,"0"0"0,0 0 1,0 0-1,0 0 0,1 0 0,-1-1 0,1 1 0,-1 0 0,1-1 1,0 1-1,0 0 0,0-4 0,-3-19 1931,-1 9-1045,1 5 1667,-5 20-1845,7-6-878,-1 0 1,1 1 0,0-1 0,0 1-1,1 0 1,-1-1 0,1 1 0,0-1-1,0 1 1,0 0 0,0-1 0,1 5-1,1 14 50,-2 112 1108,25 185 0,10-109-2,-33-198-1198,1 0-1,1-1 0,8 19 1,-14-43-3229,-5-38-5002,4 41 7438,-1 3-49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1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30 145 728,'-12'-39'2257,"8"31"-1666,1 0-1,1 0 1,-1-1 0,2 1 0,-1-1-1,0-15 40,3 17-422,0 5-196,0 1 0,0 0-1,0-1 1,0 1 0,0 0 0,0 0-1,1 0 1,-1 0 0,0 0 0,1 0-1,-1 0 1,3-1 0,0 0-9,1 1 0,-1-1 0,1 1-1,-1 0 1,1 0 0,-1 1 0,1-1 0,0 1 0,-1 0-1,1 0 1,0 1 0,-1-1 0,1 1 0,-1 0 0,1 0 0,-1 1-1,1-1 1,-1 1 0,0 0 0,0 0 0,0 1 0,0-1-1,0 1 1,4 4 0,-2-3 33,-1 0 0,0 1 0,0 0 0,0 0 0,0 1 0,-1-1 0,0 1 0,0 0 0,-1 0 0,0 1 0,0-1 0,0 0 0,-1 1 0,0 0 0,3 12 0,-4-9-8,0-5-6,-1 0-1,1 0 0,-1 0 1,0 0-1,0 0 0,0 0 1,-1 0-1,0 0 0,0-1 1,0 1-1,-1 0 0,1 0 1,-1-1-1,0 1 0,-4 5 1,5-8-16,-1 0 0,0 0-1,1 0 1,-1 0 0,0 0 0,0-1 0,-1 1 0,1-1 0,0 1 0,0-1 0,-4 1 0,-1 2 12,6-3-17,0-1-344,0 0 247,0-1 1,1 1-1,-1-1 1,0 1-1,0-1 1,1 1-1,-1-1 0,0 1 1,1-1-1,-1 1 1,0-1-1,1 0 1,-1 0-1,1 1 1,-1-1-1,1 0 0,-1-1 1,20-53-4840,-15 48 4306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1.6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32 145 296,'-2'-4'112,"0"-1"1,1 0-1,0 0 0,0 0 0,1 0 1,-1 1-1,1-1 0,0 0 0,1-7 1,-2-26 705,1 37-686,0-1 0,0 0 0,-1 1 1,1-1-1,-1 1 0,1-1 0,-1 0 0,0 1 0,0-1 0,0 1 1,-1-3-1,-4 5 1545,1 15-1361,3-9-298,1 0 0,0-1 1,1 1-1,-1 0 0,1 0 0,2 14 0,-1-18-16,0 0 0,0-1 0,0 1 0,0 0 0,0 0-1,1-1 1,-1 1 0,1-1 0,0 1 0,0-1-1,0 0 1,0 0 0,0 0 0,0 0 0,0 0 0,1 0-1,-1 0 1,1-1 0,3 2 0,-2-1-4,0 0 1,0-1-1,1 1 1,-1-1-1,0 0 0,1-1 1,-1 1-1,1-1 1,-1 0-1,1 0 1,-1 0-1,1 0 0,-1-1 1,0 0-1,1 0 1,7-3-1,-5 2 8,-1-1 1,0 0-1,-1 0 1,1-1-1,0 1 0,-1-1 1,0-1-1,0 1 1,0-1-1,-1 1 0,6-7 1,-9 9-15,0 0 0,0 0 0,0 0 0,-1 0 0,1 0-1,0 0 1,-1 0 0,1 0 0,-1 0 0,0 0 0,0 0 0,0 0 0,0 0 0,0 0 0,0 0 0,0 0 0,-1 0 0,0-3-1,-17-39 89,8 21 877,4 27-861,6-4-94,0 0 0,-1 0 0,1 0 1,0 1-1,-1-1 0,1 0 0,0 0 0,-1 0 0,1 0 0,0 0 0,-1 1 0,1-1 0,0 0 1,-1 0-1,1 1 0,0-1 0,0 0 0,-1 0 0,1 1 0,0-1 0,0 0 0,-1 1 1,1-1-1,0 0 0,0 1 0,0-1 0,0 1 0,0-1 0,0 0 0,0 1 0,-1-1 0,1 0 1,0 2-1,-1 40 91,-1-18-118,4 42 0,-2-60 1,1 0 0,0-1 0,0 1 0,1 0 0,-1 0 0,1-1 0,1 1 0,-1-1 0,1 1 0,0-1 0,0 0 1,5 6-1,25 17-1830,-14-13 491,-17-14 1216,0 0 0,0-1 1,1 1-1,-1 0 1,0-1-1,0 0 0,0 0 1,1 1-1,-1-1 1,0 0-1,1-1 0,-1 1 1,0 0-1,0-1 1,0 1-1,1-1 0,-1 0 1,3-1-1,-4 2 104,4-3-280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2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0 244 164,'0'0'2415,"18"11"-2254,-12-13-164,0 0 1,0 0 0,0-1 0,0 1 0,-1-2-1,8-4 1,-11 7 8,-1-1 0,1 1 0,-1 0 0,1-1 0,-1 1 0,1-1 0,-1 0 0,0 0 0,0 1 0,0-1 0,0 0 0,0 0 0,0 0 0,0 0 0,-1 0 0,1 0 0,-1 0 0,0 0 0,1 0 0,-1 0 0,0 0 0,0-1 0,0 1 0,-1-2 0,-5-38 1690,6 40-1569,-1 1 1,0-1 0,1 1 0,-1-1-1,0 1 1,0 0 0,0-1-1,0 1 1,0 0 0,-1 0 0,1 0-1,0-1 1,0 1 0,-1 1-1,1-1 1,-1 0 0,1 0 0,-1 0-1,-1 0 1,0 0 56,-17 24 258,17-17-421,-1 0 0,1 1 0,1 0 0,-1 0 0,1 0 0,0 0 0,1 0 0,0 0 0,0 0 0,0 0 0,1 1 0,1 9 0,1-9-62,0 0-1,0 0 1,1 0 0,1-1 0,-1 1 0,1-1-1,0 0 1,1 0 0,7 8 0,-11-14-16,0 0 1,1 0 0,-1 0-1,1 0 1,-1 0 0,1 0-1,-1 0 1,1-1-1,0 1 1,-1 0 0,1-1-1,0 0 1,0 1 0,-1-1-1,1 0 1,2 0 0,32-2-1428,-26-1 1316,0 0 1,-1-1-1,1 0 1,-1 0-1,0-1 0,0 0 1,0-1-1,-1 0 0,1 0 1,-2-1-1,1 1 0,-1-2 1,0 1-1,0-1 0,-1 0 1,0-1-1,-1 0 0,1 0 1,-2 0-1,1 0 0,-1-1 1,-1 1-1,4-15 0,-5 17 399,0 1 0,0-1 0,-1-1 0,0 1 0,0 0 0,-1 0 0,1 0 0,-2-1 0,1 1 0,-1 0 0,0 0-1,0 0 1,-1 0 0,0 0 0,0 0 0,-1 0 0,0 1 0,0-1 0,-9-12 1710,7 19-1682,5 0-247,-1-1 1,1 1 0,-1 0 0,0 0 0,1 0-1,-1 0 1,0 0 0,1 0 0,-1 0 0,0 0 0,1 0-1,-1 0 1,0 1 0,1-1 0,-1 0 0,1 0-1,-1 0 1,0 1 0,0 0 0,-4 6 89,0 1 0,0-1-1,1 1 1,0 0 0,1 1 0,0-1 0,-3 12 0,0 2 78,-4 43 0,11-52-136,0 1 1,0-1 0,1 0 0,1 0 0,0 0 0,1-1 0,1 1 0,9 19 0,8 26 75,3 10 0,-15-45-56,11 40 1,-15-39 75,-1 0 1,-1 0-1,-1 1 0,-1-1 1,-2 47-1,-7-12-700,6-58 546,1 0 1,0 0-1,-1 0 1,1 0-1,0 0 1,-1-1-1,1 1 1,-1 0-1,0 0 1,1 0-1,-1-1 1,0 1-1,1 0 1,-1-1-1,0 1 1,0 0-1,0-1 1,1 1-1,-1-1 1,0 0-1,0 1 1,0-1-1,0 0 1,0 1-1,0-1 1,0 0-1,-2 0 1,-21 3-988,20-4 480,-13-14-3040,15 12 3276,1-1-1,-1 0 0,1 1 1,-1-1-1,1 0 0,0 0 1,0 0-1,1 0 0,-1 0 1,1 0-1,0-4 0,-1-6-118,-1-7-326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2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9 343 344,'0'0'132,"-1"-1"-1,1 1 1,-1 0-1,1-1 1,-1 1-1,1 0 1,-1-1-1,1 1 1,-1 0-1,1-1 1,0 1-1,-1-1 1,1 1-1,0-1 1,-1 1-1,1-1 1,0 1-1,0-1 1,-1 1-1,1-1 1,0 1-1,0-1 1,0 1-1,0-1 1,0 1 0,0-1-1,0 0 1,0 1-1,0-1 1,0 1-1,0-1 1,0 1-1,0-2 1,16-16 496,29-6-1595,-33 20 758,-1-1-1,0 0 0,-1-1 1,1 0-1,-1-1 1,0 0-1,-1-1 1,0 1-1,0-2 1,0 1-1,-1-2 0,10-13 1,-12 14 257,0 0 0,-1-1 0,0 1 0,0-1 1,-1 0-1,-1-1 0,0 1 0,0 0 0,-1-1 0,0 0 1,0 0-1,-1-11 0,-1 19 95,0 1 1,-1 0-1,1 0 1,0 0-1,-1 0 1,0-1-1,1 1 1,-1 0-1,0 0 0,0 0 1,0 0-1,-2-2 1,0-2 1296,-28 14 898,29-5-2311,0 1-1,0-1 1,1 1-1,-1 0 0,1 0 1,0 0-1,0 0 1,1 0-1,-1 0 1,1 0-1,0 0 1,0 0-1,0 0 1,1 6-1,14 68 65,-6-44 6,-8-26-74,7 29 269,-1 1 0,2 57 0,-7-58-221,9 61 0,1-58-1195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3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20 318 96,'-20'-54'2590,"20"53"-2536,1 0 0,-1 1 1,0-1-1,0 1 0,1-1 1,-1 1-1,0-1 1,1 1-1,-1-1 0,1 1 1,-1-1-1,0 1 0,1-1 1,-1 1-1,1 0 1,0-1-1,-1 1 0,1 0 1,-1 0-1,1-1 0,-1 1 1,1 0-1,0 0 1,-1 0-1,1-1 0,-1 1 1,1 0-1,0 0 0,30-7 263,-18 4-82,22-5 82,-6 1-305,-1-1 0,36-14 1,-22 5-359,-22 9-27,-1 0 1,20-12 0,-34 17 362,-1 0 0,1 0-1,-1-1 1,1 1 0,-1-1-1,0 0 1,0-1 0,-1 1-1,1-1 1,-1 1 0,0-1-1,3-6 1,-6 10 75,0 0 0,0 0 0,1-1 0,-1 1-1,0 0 1,0 0 0,0-1 0,0 1 0,0 0 0,-1 0 0,1-1 0,0 1 0,-1 0-1,1 0 1,0 0 0,-1-1 0,1 1 0,-1 0 0,0 0 0,1 0 0,-1 0-1,0 0 1,0 0 0,0 0 0,-2-1 0,2 0 118,-1 0 0,1 1 0,-1 0-1,0-1 1,0 1 0,1 0 0,-1 0 0,0 0 0,0 0-1,0 0 1,-4 0 0,-11-1 536,-8 0-58,24 2-660,0 0 0,0 0 0,0 0 1,1 0-1,-1 0 0,0 0 0,0 1 1,1-1-1,-1 0 0,0 1 0,1-1 0,-1 0 1,0 1-1,1-1 0,-1 1 0,0-1 1,1 1-1,-1-1 0,1 1 0,-1 0 0,1-1 1,-1 1-1,1 0 0,0-1 0,-1 2 0,-3 9-91,0-3 141,1 0 1,1 0 0,-1 1 0,1-1 0,1 1 0,0 0 0,-1 13 0,3-14-32,-1 0 1,1 0-1,0 0 1,1 0-1,0 0 1,0 0-1,1 0 1,0-1 0,7 13-1,-9-17-36,1 0 0,0-1 0,-1 1 0,1-1 0,0 1 0,0-1 0,1 0 0,-1 0 0,0 0 0,1 0 0,-1 0 0,1 0 0,0-1 0,-1 1 0,1-1 0,0 0 0,0 0 0,0 0-1,0 0 1,0 0 0,0-1 0,0 1 0,0-1 0,1 0 0,-1 0 0,0 0 0,6-1 0,-4-1-51,1 1 0,-1-2 0,0 1 0,1-1 0,-1 1 0,0-1 0,-1-1 0,1 1 0,0-1-1,6-7 1,36-44-600,-42 45 657,-1 1 0,1-1 0,-2 0 0,1-1 0,-1 1 0,-1-1 0,0 1 0,-1-1 0,0 0 0,0 1 0,-1-1 0,0 0 0,-3-14 0,-3 8 309,2 28-34,3 29-203,2-37-69,0 1 0,1-1 0,-1 0 0,0 0 0,1 0 0,0 0 0,-1 0 0,1 0 0,1-1 0,-1 1 0,0 0 0,1-1 0,-1 0 0,1 0 0,-1 1 0,1-2 0,0 1 0,0 0 0,0 0 0,0-1 0,0 0 0,1 0 0,-1 0 0,0 0 0,1 0 0,-1 0 0,0-1 0,1 0 0,-1 0 0,7 0 0,-4 0-7,0-1 0,0 1 0,0-1 0,0 0 0,0-1 0,0 1-1,-1-1 1,1-1 0,-1 1 0,1-1 0,-1 0 0,0 0 0,0 0 0,0-1 0,0 1 0,4-6 0,-8 8 31,0-1 0,0 0 1,1 1-1,-1-1 0,0 0 0,-1 0 1,1 1-1,0-1 0,-1 0 1,1 0-1,-1 0 0,1 0 0,-1 0 1,0-3-1,0 4 324,-11-11 638,-1 3 52,12 9-910,-2 2-47,-1 2-89,0 0 1,0 1-1,0-1 1,0 1-1,1 0 1,0 0 0,0 0-1,0 0 1,0 0-1,1 0 1,0 0-1,0 0 1,0 1 0,1-1-1,0 0 1,1 10-1,-1-5 94,1 0-1,0 0 1,1 0-1,0 0 1,0-1-1,1 1 0,0 0 1,6 10-1,-6-15-472,-1-1 0,1 1 0,0-1 0,1 0 0,-1 0 0,1 0 0,7 6-1,-10-9 176,0 0-1,1 0 0,-1-1 1,1 1-1,-1 0 0,1 0 1,-1-1-1,1 1 0,-1-1 1,1 0-1,0 1 0,-1-1 1,1 0-1,0 0 0,-1 0 0,1 0 1,0 0-1,-1 0 0,1-1 1,-1 1-1,1-1 0,0 1 1,-1-1-1,1 1 0,-1-1 1,1 0-1,-1 0 0,0 0 0,2-1 1,6-4-652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4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48 143 184,'-15'-6'4122,"18"11"-4013,-3-5-106,0 1 0,0-1-1,0 1 1,0-1-1,1 0 1,-1 1-1,0-1 1,0 0-1,0 1 1,0-1 0,0 0-1,0 1 1,1-1-1,-1 0 1,0 1-1,0-1 1,0 0-1,1 1 1,-1-1 0,0 0-1,1 0 1,-1 1-1,0-1 1,0 0-1,1 0 1,-1 0-1,0 1 1,1-1-1,-1 0 1,1 0 0,-1 0-1,0 0 1,1 0-1,-1 0 1,0 0-1,1 0 1,0 0-1,1 0-73,1-1 0,-1 0 0,0 0 0,1 0 0,-1 0 0,0 0 0,0 0 0,1-1 0,-1 1 0,0-1 0,0 0 0,-1 0 0,1 1 0,0-1 0,-1 0 0,1 0 0,-1-1 0,1 1 0,-1 0 0,0 0-1,0-1 1,0 1 0,0-1 0,-1 1 0,1 0 0,0-6 0,4-10 47,-4 17 50,0-1 0,-1 1 0,1-1 0,-1 1 0,1-1 1,-1 1-1,0-1 0,1 0 0,-1 1 0,0-1 0,0 1 0,0-1 0,0 0 0,0 1 0,-1-3 1,-23-41 2432,23 43-1985,1 1-446,0 1 0,0 0-1,0 0 1,0 0 0,0-1 0,0 1-1,0 0 1,0 0 0,0-1 0,0 1-1,0 0 1,-1 0 0,1-1 0,0 1-1,0 0 1,0 0 0,0 0 0,0-1-1,0 1 1,0 0 0,-1 0 0,1 0-1,0 0 1,0-1 0,0 1 0,0 0-1,-1 0 1,1 0 0,0 0 0,0 0-1,-1 0 1,1-1 0,0 1 0,0 0-1,0 0 1,-1 0 0,1 0 0,0 0-1,0 0 1,-1 0 0,1 0 0,0 0-1,0 0 1,-1 0 0,1 0-1,0 0 1,0 0 0,0 0 0,-1 1-1,-11 2 714,8 1-710,-1 0 0,1 1 0,-1-1-1,1 1 1,0 0 0,1 0-1,-1 0 1,1 1 0,0-1 0,1 1-1,-1 0 1,1 0 0,0 0-1,1 0 1,-1 0 0,1 0 0,0 8-1,0-8-26,1-1-1,0 1 1,0 0-1,0-1 1,1 1-1,0 0 1,0-1-1,0 1 0,1-1 1,-1 1-1,1-1 1,1 0-1,-1 0 1,1 0-1,0 0 1,0 0-1,0 0 1,9 7-1,-5-5-246,2 0-1,-1-1 1,1 0 0,0 0-1,10 4 1,-11-7-356,-1 0 1,1-1-1,0 1 0,0-2 1,0 1-1,0-1 1,15 0-1,-1-1-500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4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208 284 420,'-5'-4'1249,"3"2"-653,-1 0-1,1 0 0,0 0 1,0 0-1,1-1 0,-1 1 1,0-1-1,1 1 0,-3-5 1,1 1-949,2 4 607,-11-14 679,8 14-877,1 1 1,-1 0-1,0-1 1,1 1-1,-1 1 0,0-1 1,0 0-1,0 1 1,1 0-1,-1 0 1,0 0-1,0 0 1,0 1-1,0-1 0,1 1 1,-1 0-1,0 0 1,1 1-1,-1-1 1,0 1-1,1-1 0,0 1 1,-1 0-1,1 1 1,-3 2-1,0-1 2,1 0 0,0 0 0,0 1 0,1 0 0,0 0 0,-1 0 0,2 0 0,-1 1 0,0-1 0,1 1 0,0 0 0,1 0 0,-1 0 0,1 1 0,0-1 0,1 0 0,-2 10 0,1-3-48,1-1 1,0 1 0,2 17-1,-1-26 20,0 1 0,1-1-1,-1 0 1,1-1 0,0 1-1,0 0 1,0 0 0,1 0-1,0 0 1,-1-1-1,1 1 1,0-1 0,1 1-1,2 3 1,-3-5-45,0-1 0,0 0 1,-1 1-1,1-1 0,0 0 0,0 0 0,0 0 0,0 0 1,0-1-1,1 1 0,-1 0 0,0-1 0,0 1 0,0-1 1,1 0-1,-1 0 0,0 0 0,0 0 0,3-1 0,-1 0-54,1 0 0,-1 0 0,1-1 0,-1 1 0,0-1 0,0 0 0,0-1 0,0 1 0,3-4 0,2-1-125,0 0-1,-1-1 1,0-1 0,0 0 0,-1 0 0,10-17 0,-12 16 198,0-1 0,-1 0-1,-1 1 1,0-2 0,0 1 0,-1 0 0,1-20 0,-3-86-34,-1 59-71,1 35 62,0 1 17,0 0 0,-4-24-1,4 46 36,0 0 0,0 1 0,0-1 0,0 0 0,0 0 0,0 0 0,0 0 0,0 0 0,0 0 0,0 0 0,0 1 0,0-1 0,-1 0-1,1 0 1,0 0 0,0 0 0,0 0 0,0 0 0,0 0 0,0 0 0,0 0 0,0 0 0,0 1 0,0-1 0,0 0 0,-1 0-1,1 0 1,0 0 0,0 0 0,0 0 0,0 0 0,0 0 0,0 0 0,0 0 0,-1 0 0,1 0 0,0 0 0,0 0 0,0 0-1,0 0 1,0 0 0,0 0 0,0 0 0,-1 0 0,1 0 0,0 0 0,0 0 0,0 0 0,0 0 0,0 0 0,0-1 0,0 1-1,0 0 1,-1 0 0,1 0 0,0 0 0,0 0 0,0 0 0,0 0 0,0 0 0,0 0 0,0-1 0,-9 20 506,-7 28 242,12-37-719,1 0 0,0 1 0,1-1-1,0 1 1,1-1 0,0 1-1,0 0 1,1 0 0,1-1 0,0 1-1,2 10 1,3 1-48,1-1-1,1 0 1,1 0 0,1-1 0,1-1-1,24 35 1,-33-51-329,0-1 0,0 0 0,0 0 1,1 1-1,-1-2 0,1 1 0,-1 0 0,1 0 0,2 1 0,19 7-6053,-19-7 5230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48.9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21 992,'-7'-5'730,"-16"-11"5945,22 17-6657,0 0 1,0 0 0,0 0-1,1 0 1,-1 1 0,0-1-1,1 0 1,-1 0 0,1 0-1,-1 1 1,1-1 0,-1 0-1,1 1 1,0-1 0,0 0 0,0 1-1,0-1 1,0 0 0,0 1-1,0-1 1,0 0 0,0 1-1,1 0 1,3 52 410,-2-38-296,3 92 1236,-10 113 0,3-178-492,7 80-1,-1-95-291,-2-9-3944,-10-39-980,-15-51-1041,21 48 4075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5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54 400,'-5'-3'409,"-3"-2"868,-1 1 0,0 0 0,1 0 0,-1 1 0,-11-3 0,3 2 156,16 4-1457,-3 5-64,3-2 97,0-1 0,0 1 0,0 0 0,1 0 0,-1 0 0,1 0 0,-1 0 0,1 0 0,0 0 0,0 0 0,0 1 0,1-1 0,-1 0 0,1 0 0,0 0 0,-1-1 1,3 5-1,-3-6-35,1 1-71,2 4-157,-3-6 232,0 0 0,0 1 0,0-1 0,0 0-1,0 0 1,0 1 0,0-1 0,0 0 0,0 0 0,0 1 0,0-1-1,0 0 1,0 0 0,0 0 0,0 1 0,0-1 0,0 0-1,0 0 1,0 1 0,1-1 0,-1 0 0,0 0 0,0 0 0,0 1-1,0-1 1,1 0 0,-1 0 0,0 0 0,0 0 0,0 1-1,1-1 1,-1 0 0,0 0 0,0 0 0,1 0 0,-1 0 0,0 0-1,0 0 1,1 0 0,-1 0 0,0 0 0,0 0 0,1 0-1,-1 0 1,0 0 0,0 0 0,1 0 0,-1 0 0,0 0 0,0 0-1,1 0 1,-1 0 0,0 0 0,0 0 0,0-1 0,1 1-1,2-1-42,0-1-1,0 1 0,0-1 0,0 0 0,-1 0 0,1 0 1,0-1-1,-1 1 0,0 0 0,1-1 0,-1 0 0,0 1 1,0-1-1,2-5 0,5-6-87,-8 13 103,-1 0 1,1 0 0,-1 0-1,1-1 1,-1 1 0,0 0 0,0 0-1,1-1 1,-1 1 0,0 0-1,0 0 1,0-1 0,0 1-1,-1 0 1,1 0 0,0-1-1,0 1 1,-1 0 0,1 0 0,-1 0-1,1-1 1,-2 0 0,-2-14-1563,-13 21 449,14-2 978,-1-1 1,1 1-1,-1 1 0,1-1 0,0 0 0,0 1 0,0-1 0,1 1 0,-3 4 0,-14 25-404,12-20 209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5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35 440,'15'-16'14024,"-26"24"-12629,9-6-1439,0 0 0,1 0 0,-1 0 0,1 1 0,-1-1 0,1 1 0,0-1-1,0 1 1,0-1 0,0 1 0,0 0 0,1-1 0,-1 1 0,1 0 0,0-1-1,0 5 1,0-7 34,0 1 0,0-1-1,0 0 1,0 0 0,0 1-1,0-1 1,0 0 0,0 1-1,0-1 1,0 0 0,0 0-1,0 1 1,0-1 0,0 0-1,0 0 1,0 1 0,0-1-1,0 0 1,0 0 0,1 1-1,-1-1 1,0 0 0,0 0-1,0 0 1,0 1 0,1-1-1,-1 0 1,0 0 0,0 0-1,0 0 1,1 1 0,-1-1-1,0 0 1,0 0 0,1 0-1,-1 0 1,0 0 0,0 0-1,1 0 1,-1 0 0,0 0-1,0 0 1,1 0 0,-1 0-1,0 0 1,0 0 0,1 0-1,-1 0 1,0 0 0,0 0-1,1 0 1,-1 0 0,19-13-710,17-27-1624,-24 13-472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8.4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0 457 300,'3'-5'285,"0"0"0,-1 1-1,0-1 1,0 0 0,0-1 0,0 1 0,-1 0-1,0 0 1,0-1 0,0 1 0,-1 0-1,0-1 1,-1-8 0,1 13-186,0 1 1,1-1-1,-1 1 0,0 0 1,0-1-1,0 1 0,-1 0 0,1-1 1,0 1-1,0 0 0,0-1 1,0 1-1,0 0 0,0-1 0,0 1 1,-1 0-1,1-1 0,0 1 1,0 0-1,0-1 0,-1 1 0,1 0 1,0 0-1,0-1 0,-1 1 1,1 0-1,0 0 0,-1 0 0,1-1 1,0 1-1,-1 0 0,1 0 1,0 0-1,-1 0 0,1 0 1,0 0-1,-1 0 0,0 0 0,-2 16 864,2 37-1582,1-46 979,0 21-271,-1 32 227,15 119 0,-12-170-311,0-1 0,0 0 0,1 0 0,1 0 0,-1-1 0,1 1 0,0-1 0,1 0 0,0 0 0,0 0 0,0-1 0,1 0 0,12 11 0,-17-16-9,1-1 0,-1 0 0,1 1 0,-1-1 0,1 0 0,-1 0 0,1 0 0,-1 0 0,1 0 0,-1 0 0,1 0 0,-1 0 1,1 0-1,-1-1 0,1 1 0,-1-1 0,0 1 0,3-2 0,28-14-67,-20 7 60,-1 0 1,0-1-1,0 0 0,-1 0 1,0-1-1,-1-1 0,0 0 0,-1 0 1,0 0-1,-1-1 0,-1-1 1,8-20-1,-8 18-39,-1 0 0,-1-1 0,-1 0-1,0 0 1,-1 0 0,-1 0 0,-2-26 0,1 32 53,0 9 32,-1 3 13,1 0 0,-1 0 0,0 1 0,0-1 0,1 0 0,-1 1 0,1-1 0,-1 0 0,1 1 0,-1-1 0,1 1 0,0-1 0,0 1 0,0-1 0,0 0 0,0 1 0,0-1 0,0 1 0,0-1 0,1 3 0,2 15 11,0 0 1,1 1-1,2-1 1,-1-1-1,2 1 1,14 27-1,-19-44-68,-1 0 1,1 0-1,0 0 0,0 0 0,0 0 0,0 0 0,0 0 0,0 0 0,1-1 0,2 2 1,1 1-7,-5-4 15,0 0 0,1 0 0,-1 1 0,0-1 0,0 0 0,1 0 0,-1 0 0,0-1 0,1 1 0,-1 0-1,0 0 1,0-1 0,1 1 0,-1-1 0,0 1 0,0-1 0,0 1 0,0-1 0,2-1 0,22-14-210,-25 15 197,5-3 0,0 0 0,0 0 0,0-1 0,-1 0 0,0 0 0,0 0 0,0 0-1,-1 0 1,1-1 0,-1 0 0,-1 0 0,1 0 0,-1 0 0,0 0 0,0 0 0,-1 0 0,0-1-1,0 1 1,0-9 0,-1 5-35,-1 1-1,0-1 0,0 0 1,-1 1-1,0-1 0,-1 1 1,0-1-1,-1 1 0,0 0 1,0 0-1,-1 1 0,-6-10 1,-73-93-287,84 111 347,-1-1 0,1 1 0,-1-1 0,0 1 0,1-1 0,-1 1 0,1-1 0,-1 1 0,0 0 0,1-1 0,-1 1 0,0 0 0,0 0 0,1 0 0,-1-1 0,0 1 0,0 0 0,1 0 0,-1 0 0,0 0 0,0 0-1,1 0 1,-1 0 0,0 1 0,1-1 0,-1 0 0,0 0 0,0 0 0,1 1 0,-1-1 0,0 0 0,1 1 0,-1-1 0,1 1 0,-1-1 0,0 1 0,1-1 0,-1 1 0,1-1 0,-1 2 0,-19 25-20,17-22-26,1 1 0,0-1 0,0 0 0,1 1 0,-1-1 0,1 1 0,0-1-1,1 1 1,-1 0 0,1-1 0,0 1 0,2 10 0,-1-13 31,-1 0 1,1-1-1,0 1 1,0 0-1,0-1 0,0 1 1,1-1-1,-1 1 1,1-1-1,0 0 0,-1 1 1,1-1-1,0 0 1,0 0-1,0 0 0,1 0 1,-1-1-1,0 1 1,1-1-1,-1 1 0,1-1 1,-1 0-1,1 0 1,0 0-1,0 0 0,-1 0 1,4 0-1,9 0-13,0 0 0,0-2-1,0 1 1,0-2 0,-1 0 0,1 0-1,0-1 1,-1-1 0,0-1 0,0 0-1,0-1 1,19-11 0,-25 13 0,-1-1 1,0 0-1,0 0 0,0-1 1,-1 0-1,0 0 1,0 0-1,0-1 0,-1 0 1,0 0-1,0-1 1,4-9-1,12-21-51,-14 29 22,-2-1 1,0-1-1,0 1 1,0-1-1,4-20 0,-6 18 83,-1-1 0,-1 0-1,0 0 1,-1 0 0,0 0-1,-1 0 1,-1 0 0,0 1-1,-1-1 1,0 0-1,-1 1 1,-7-17 0,10 29-25,1 0 0,0 1 0,0-1 0,-1 0 0,1 1 0,0-1 0,-1 0 0,1 1 0,-1-1 0,1 1 0,-1-1 1,1 0-1,-1 1 0,1-1 0,-1 1 0,0 0 0,1-1 0,-1 1 0,0-1 0,1 1 0,-1 0 0,0 0 0,1-1 0,-1 1 0,0 0 0,0 0 0,1 0 0,-1 0 1,0 0-1,0 0 0,1 0 0,-2 0 0,0 1 0,1 0 0,-1 0 0,1 0 1,-1 0-1,1 1 0,-1-1 0,1 0 0,0 1 1,0-1-1,0 1 0,0-1 0,-2 4 0,-4 10 18,1 0-1,-7 21 1,11-29 14,-5 15-24,1 1 1,1 0 0,1 0 0,1 0-1,1 1 1,1-1 0,1 1 0,1-1-1,1 1 1,1-1 0,1 0 0,1 0-1,9 25 1,26 105-49,-36-137 51,1 2 946,-4-18-985,0 0 0,-1 1 0,1-1 1,-1 0-1,1 1 0,0-1 0,-1 0 0,1 0 1,0 0-1,0 0 0,-1 1 0,1-1 0,0 0 1,-1 0-1,1 0 0,0-1 0,-1 1 0,1 0 1,0 0-1,0 0 0,-1 0 0,1-1 0,1 1 1,0-2-4,1 0 1,0 0-1,-1-1 1,1 1-1,-1 0 1,0-1-1,0 1 1,0-1-1,0 0 1,2-4-1,5-6 156,-2 3-159,0 0 0,-1 0 0,0 0 0,0-1 0,-1 0 0,0-1 0,-1 1 0,-1-1 0,4-18 0,-3 13-198,-2 8 116,1 0 1,0-1-1,0 1 0,1 0 0,0 0 1,6-9-1,-8 20 110,0-1 0,0 1 1,0-1-1,0 1 0,-1 0 0,1 0 1,0-1-1,-1 1 0,1 1 1,-1-1-1,2 3 0,14 30 286,-1 0 1,11 39-1,-10-25-490,-14-41-233,-1-1-1,1 0 1,1 0 0,-1 0 0,7 8-1,-2-10-1391,-8-5 1770,0 1 1,0-1-1,0 0 1,0 0 0,1 0-1,-1 1 1,0-1-1,0 0 1,0 0-1,1 0 1,-1 1-1,0-1 1,0 0-1,0 0 1,1 0-1,-1 0 1,0 0-1,0 1 1,1-1 0,-1 0-1,0 0 1,0 0-1,1 0 1,-1 0-1,0 0 1,1 0-1,-1 0 1,0 0-1,0 0 1,1 0-1,-1 0 1,0 0 0,0 0-1,1 0 1,-1 0-1,0-1 1,0 1-1,1 0 1,-1 0-1,0 0 1,0 0-1,1 0 1,-1-1-1,0 1 1,0 0-1,0 0 1,1 0 0,-1-1-1,0 1 1,3-3-93,0 0 1,0 0 0,0 0-1,0-1 1,-1 1 0,1-1-1,-1 1 1,0-1 0,0 0-1,0 0 1,-1 0 0,0 0-1,1 0 1,0-8 0,1-9 316,2-38 0,-3 24 49,2-26 3362,14 71-3106,-16-9-469,-1 0 0,1 0 0,-1 0-1,1-1 1,0 1 0,-1 0-1,1-1 1,0 1 0,0-1 0,-1 1-1,1-1 1,0 0 0,0 0-1,-1 0 1,1 0 0,0 0 0,0 0-1,0-1 1,-1 1 0,1 0-1,0-1 1,0 1 0,-1-1-1,1 0 1,-1 0 0,1 0 0,2-1-1,-1-1-4,-1 1-1,1-1 1,-1 0-1,1 1 1,-1-1-1,0 0 1,0-1-1,0 1 1,-1 0-1,1-1 1,-1 1-1,0 0 1,0-1-1,0 0 1,1-5 0,-2 5 45,0 1 0,0-1 1,-1 0-1,1 1 1,-1-1-1,0 0 1,0 1-1,0 0 1,0-1-1,0 1 1,-1-1-1,0 1 1,-2-3-1,-31-43 834,24 35-348,10 12-505,0 1 0,1 0 0,-1-1 0,0 1 0,0 0 0,0 0 0,-1 0 0,1 0 0,0 0 0,0 0 0,0 0 0,-1 0 0,1 0 0,-1 1 0,1-1 0,0 1 0,-1-1 0,1 1 0,-1-1 0,-2 1 0,2 0-21,1 0 0,0 1 0,0-1 0,-1 0 0,1 1-1,0 0 1,0-1 0,0 1 0,0 0 0,0 0 0,0-1 0,0 1 0,0 0 0,0 0-1,0 0 1,0 0 0,0 0 0,1 0 0,-2 2 0,-2 4 4,1 1 0,0 0 0,0 0 0,0 0 0,1 0 0,-1 9-1,1-3-19,0 1-1,1-1 1,1 0-1,0 1 1,1-1-1,3 21 1,-2-25 18,1-1 1,0 1-1,0 0 1,1-1-1,0 0 1,0 0-1,1 0 0,0 0 1,1-1-1,8 10 1,-12-16-4,0 0 1,1-1 0,-1 1-1,0-1 1,0 0-1,1 1 1,-1-1-1,0 0 1,1 0 0,-1-1-1,1 1 1,-1-1-1,1 1 1,0-1-1,-1 0 1,1 0 0,-1 0-1,1 0 1,0 0-1,-1 0 1,1-1-1,-1 0 1,1 1 0,-1-1-1,1 0 1,-1 0-1,0 0 1,1 0-1,-1-1 1,0 1 0,0-1-1,4-2 1,0-2-30,0 1 0,0-1 0,0 0 1,-1-1-1,0 1 0,0-1 0,-1 0 1,0 0-1,4-9 0,32-101 481,-40 115-480,0 1 0,1 0 1,-1 0-1,0 0 0,1 0 1,-1 0-1,1 1 1,-1-1-1,1 0 0,0 0 1,-1 0-1,1 0 1,0 0-1,-1 1 0,1-1 1,0 0-1,0 1 1,0-1-1,0 1 0,0-1 1,1 0-1,-1 1 11,0 0 0,0 0 0,0 0 0,0 0 0,0 1 0,0-1 0,0 0 0,0 1 0,-1-1 0,1 0 0,0 1 0,0-1 0,0 1 0,-1-1 0,1 1 0,0 0 0,-1-1 0,1 1 0,1 1 0,4 7 7,0 0-1,0 0 0,6 16 0,-5-11-10,15 20 68,-15-25-13,-1 1 0,0 0 1,0 1-1,-1-1 0,7 22 0,-6-38 37,-1-1 0,0-1 0,8-14 0,-8 12 23,0-2 0,-1 1 0,5-18 0,2-8 212,0 11-173,-7 16-297,0 0 0,0 0 0,-1 0 0,0-1 0,-1 1 0,1-13 0,6 62-91,-9-22 225,0 0 0,2 0 1,0 0-1,1 0 0,1 0 0,0-1 0,9 22 0,-10-33 69,-1 0 0,2 0 0,-1 0 0,0-1 0,1 1 0,0-1 0,0 0 0,0 0 0,1-1 0,4 4-1,-6-5-6,-1-1-1,1 0 0,0 0 1,-1-1-1,1 1 0,0 0 0,-1-1 1,1 0-1,0 1 0,0-1 0,-1 0 1,1-1-1,0 1 0,0 0 1,-1-1-1,1 1 0,0-1 0,-1 0 1,1 0-1,4-2 0,7-4 70,0-1 1,19-13-1,-19 12 89,-11 6-316,1 0 1,-1 0 0,0 0 0,0 0 0,0-1 0,0 1-1,-1-1 1,1 0 0,-1 0 0,2-4 0,-3 5-302,0 1 144,-1 0 1,1-1-1,-1 1 0,0 0 1,0-1-1,0 1 0,0 0 1,0-1-1,-1-2 0,0-2-1109,1 5 1070,0 0-1,-1 0 1,1 0 0,-1 0 0,1-1-1,-1 1 1,0 0 0,0 0-1,0 0 1,0 1 0,-2-3-1,0-2-422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49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98 284,'1'-5'405,"-1"1"0,1-1 0,-1 0 0,0 0 0,0 1 0,-1-1 0,1 0 0,-1 1 0,-2-6 0,-1-18 1619,3 10 433,-3 28-1501,-3 25-136,3 0-427,2 0 0,1 1 0,2-1 0,7 46 0,-7-72-365,1 0-1,0-1 1,0 1 0,6 13-1,-6-19-24,-1 0-1,1 0 1,0 0-1,-1 0 1,1 0 0,0-1-1,1 1 1,-1-1-1,0 0 1,1 1-1,-1-1 1,1 0-1,0 0 1,4 2-1,-2-2 0,0 1 0,0-1 0,0 0 0,0-1 0,0 1-1,1-1 1,-1 0 0,0 0 0,1-1 0,-1 1-1,1-1 1,-1 0 0,11-2 0,-9 0-362,0 0 0,0 0 1,0-1-1,0 1 0,-1-2 0,1 1 1,-1-1-1,0 0 0,0 0 1,-1 0-1,1-1 0,4-5 0,-8 8 102,0 0 0,0 0-1,-1 0 1,1 0 0,-1 0-1,1-1 1,-1 1 0,0 0-1,0-1 1,0 1 0,0-1-1,0 1 1,-1-1 0,1 1-1,-1-1 1,1 1 0,-1-1-1,0 0 1,0 1 0,-1-1-1,1 0 1,0 1 0,-2-4 0,-1-11-924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0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56 720,'-1'-2'140,"1"1"0,-1 0 0,0-1-1,1 1 1,-1 0 0,0-1 0,0 1 0,0 0 0,0 0 0,0 0-1,0 0 1,0 0 0,0 0 0,0 0 0,-1 0 0,1 0-1,0 1 1,0-1 0,-1 1 0,1-1 0,-1 1 0,1-1 0,0 1-1,-1-1 1,1 1 0,-1 0 0,-2 0 0,3 0-99,0 1-1,0-1 1,0 1 0,0-1-1,0 1 1,0-1 0,0 1 0,0 0-1,1-1 1,-1 1 0,0 0 0,0 0-1,1 0 1,-1 0 0,0 0 0,1-1-1,-1 1 1,1 0 0,-1 0 0,1 0-1,-1 1 1,1 0 0,-9 26 593,3 0-158,3-17-461,1-1-1,0 0 1,-1 17-1,3-24-37,4-3-47,-1-1 70,1 0-1,-1 1 0,1-1 1,-1 0-1,1 0 1,-1-1-1,0 1 1,0-1-1,1 0 1,-1 0-1,0 0 1,-1 0-1,1 0 1,0-1-1,-1 1 0,1-1 1,-1 0-1,0 1 1,0-1-1,0 0 1,3-7-1,-2 5 2,0 0 0,-1-1 0,0 1 0,0-1 0,-1 1 0,1-1 0,-1 0 0,-1 1 0,1-1 0,-1 0 0,0 0 0,0 0 0,-2-8 0,2 13-17,0-1 0,0 1 0,0-1-1,0 1 1,-1 0 0,1-1 0,-1 1 0,1 0 0,-1 0 0,1-1 0,-1 1-1,0 0 1,0 0 0,1 0 0,-1 0 0,0-1 0,0 1 0,0 1 0,0-1-1,0 0 1,0 0 0,-1 0 0,1 0 0,0 1 0,0-1 0,-1 1 0,1-1-1,0 1 1,-1-1 0,1 1 0,0 0 0,-1 0 0,1-1 0,0 1 0,-1 0-1,1 0 1,-1 1 0,1-1 0,-3 1 0,1 0-24,0 0 1,0 0 0,0 1-1,0-1 1,0 1-1,1 0 1,-1 0-1,1 0 1,-1 0 0,1 0-1,0 1 1,-1-1-1,1 1 1,0-1-1,1 1 1,-3 4-1,2-2-110,1 0 0,0 0 0,0 0-1,0-1 1,0 1 0,1 0-1,0 0 1,0 0 0,1 0-1,-1 0 1,1 0 0,0 0-1,0 0 1,1-1 0,-1 1-1,1 0 1,0-1 0,1 1 0,-1-1-1,1 0 1,-1 0 0,1 0-1,1 0 1,-1 0 0,0-1-1,1 1 1,0-1 0,7 5-1,1-2-272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1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48 404,'4'-47'8567,"-5"62"-8368,0 1 1,1 0 0,1-1-1,0 1 1,1-1-1,7 23 1,-1 9 294,20 74 205,-10-49-988,-16-63 690,-2-6-786,1-1 1,-1 0 0,1 0 0,-1 0-1,1 0 1,0 0 0,-1 0 0,1 0-1,0 0 1,0 0 0,1 0 0,-1 0-1,0 0 1,1-1 0,2 4 0,-2-14-2972,-2 8 3289,0-1 0,0 1 0,0 0-1,0-1 1,0 1 0,0 0 0,0-1 0,-1 1-1,1 0 1,-1 0 0,1 0 0,-1-1-1,1 1 1,-1 0 0,0 0 0,1 0 0,-3-2-1,-10-17-225,9 14 335,1 0 0,-1 1-1,0-1 1,-8-6 0,10 9-4,-19-16 1217,-42-29-1,51 41-549,7 4-136,1 1 0,0-1 0,-1 0 0,1 0 0,0 0 0,-6-6-1,16 6-859,21 1-147,38 2 1,-45 1 180,1-1 1,-1 0 0,0-2 0,38-7 0,89-41-388,-144 49 714,-1 0 0,0 0 0,0 0 0,0 0 0,1-1-1,-1 1 1,-1-1 0,1 0 0,0 0 0,0 1-1,-1-1 1,1 0 0,-1 0 0,1-1 0,-1 1-1,0 0 1,0 0 0,0-1 0,0 1 0,0 0-1,-1-1 1,1 1 0,-1-1 0,1 1 0,-1-1-1,0-4 1,-1 5-13,1 1 0,-1-1 0,0 0-1,0 0 1,0 1 0,0-1 0,0 1-1,0-1 1,0 1 0,-1-1 0,1 1-1,-1 0 1,1-1 0,-1 1 0,-2-1-1,-18-13 452,19 14-482,1 1 0,0-1 0,-1 0 1,1 1-1,0-1 0,-1 1 0,1 0 0,-1 0 1,1 0-1,-1 0 0,1 0 0,-1 0 0,1 1 1,0-1-1,-1 1 0,1 0 0,-1 0 0,1 0 1,0 0-1,0 0 0,0 0 0,0 0 0,0 1 1,0-1-1,0 1 0,0-1 0,0 1 0,1 0 1,-1 0-1,0 0 0,1 0 0,0 0 0,-1 0 1,1 0-1,0 1 0,0-1 0,0 4 0,-2 1-29,1 0 0,0 0 0,0 0 0,1 1 0,0-1 0,0 1 0,1-1 0,0 1 0,0 0 0,1-1 0,2 10 0,-1-7 50,1 0-1,1 1 1,0-1-1,0-1 1,1 1-1,0-1 0,1 1 1,0-1-1,13 14 1,-16-20-65,0 1 0,1-1 0,0 0 1,0 0-1,0 0 0,0-1 0,0 1 0,0-1 0,1 0 1,-1 0-1,1-1 0,-1 1 0,1-1 0,0 0 0,-1 0 1,1-1-1,0 1 0,0-1 0,0 0 0,0-1 0,-1 1 1,1-1-1,8-2 0,-2 0-45,-1 0 0,1-2 1,-1 1-1,0-1 0,0-1 1,-1 0-1,1 0 0,-1-1 1,-1 0-1,1 0 0,7-10 1,-12 12 43,0 1 1,0-1 0,0 0 0,-1-1 0,0 1-1,0 0 1,0-1 0,-1 0 0,0 0 0,0 0-1,0 0 1,-1 0 0,0 0 0,0 0 0,-1 0-1,1 0 1,-1 0 0,-1-1 0,1 1 0,-1 0-1,0 0 1,-2-6 0,0 1 77,2 5 17,-1 1-1,1-1 1,-1 1-1,0 0 1,0-1-1,-1 1 1,0 0-1,-5-8 1,6 11 455,1 3-537,0-1 0,0 1 0,0-1 0,0 1 0,0-1 0,0 1 0,0-1 1,0 1-1,1 0 0,-1-1 0,0 1 0,0 0 0,1 0 0,-1 0 0,0 0 1,1 0-1,-1 0 0,1-1 0,-1 1 0,1 0 0,0 0 0,-1 1 0,1-1 1,0 0-1,0 0 0,-1 0 0,1 0 0,0 0 0,0 0 0,0 0 0,1 0 1,-1 0-1,0 2 0,1 2-14,-1 0 0,0 0 0,1 0 0,0 0 0,0 0 0,3 6 0,11 34-124,-14-43 45,4 1-60,-4-2 152,-1-1-1,0 0 1,0 1-1,0-1 0,1 0 1,-1 1-1,0-1 1,1 0-1,-1 0 1,0 1-1,0-1 1,1 0-1,-1 0 1,1 1-1,-1-1 1,0 0-1,1 0 1,-1 0-1,0 0 1,1 0-1,-1 0 1,1 1-1,-1-1 1,0 0-1,1 0 1,-1 0-1,1 0 1,-1 0-1,1-1 1,15 0-54,0-2 0,0 0 1,0-1-1,25-9 0,-39 12 78,-1 1-1,1-1 1,0 0-1,0 0 0,0-1 1,-1 1-1,1 0 0,-1-1 1,1 1-1,-1-1 1,1 1-1,-1-1 0,0 0 1,0 1-1,0-1 0,0 0 1,0 0-1,0 0 1,0 0-1,0-3 0,6-10 1597,-19 41-1811,7-16 297,1 1 0,0 0 0,0 0 0,1 1 1,1-1-1,0 0 0,1 1 0,0 0 0,0-1 0,1 1 0,1 0 0,0-1 0,5 19 0,-5-24-261,2-1 1,-1 0-1,1 0 1,0 0-1,0 0 1,0 0-1,1 0 1,-1-1-1,1 0 1,0 0-1,1 0 0,5 4 1,-5-3-364,19-13-2498,18-11-913,-31 15 2907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1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231 113 336,'1'-5'441,"-1"0"-1,-1 0 1,1-1 0,-1 1-1,0 0 1,0-1 0,0 1-1,-1 0 1,0 0 0,0 0-1,0 1 1,-4-7 0,0 3 183,4 4-415,0 1 0,-1 0 0,0-1 0,0 1-1,0 0 1,0 0 0,-5-3 0,7 5-199,-1 1-1,0-1 1,1 1 0,-1-1 0,0 1-1,1-1 1,-1 1 0,0 0 0,1 0-1,-1 0 1,0 0 0,0 0 0,1 1-1,-1-1 1,0 0 0,1 1 0,-1-1-1,1 1 1,-1 0 0,0-1 0,1 1-1,-2 1 1,-6 3-1,1 1-1,0-1 1,0 2-1,0-1 1,1 1-1,0 0 1,0 0-1,1 1 1,-9 13-1,3-3 1,2 1 0,0 0 0,-9 27 0,17-39-12,1 1 0,0-1-1,0 1 1,0-1 0,1 1 0,0 0 0,0-1 0,1 1 0,0-1 0,1 1 0,-1-1-1,1 1 1,1-1 0,0 0 0,0 0 0,0 0 0,0 0 0,1-1 0,0 1 0,1-1-1,0 0 1,0 0 0,10 8 0,-13-12-30,0-1-1,0 0 1,0 1 0,1-1-1,-1 0 1,0-1-1,1 1 1,-1 0 0,1-1-1,-1 1 1,1-1 0,-1 0-1,1 0 1,-1 0-1,1 0 1,-1 0 0,1 0-1,-1-1 1,1 0 0,-1 1-1,1-1 1,-1 0-1,0 0 1,1 0 0,-1 0-1,0 0 1,0-1-1,0 1 1,3-4 0,6-3-99,-1 0 0,0-1 1,0 0-1,10-14 1,-15 17 163,0-1 1,-1-1 0,0 1-1,0 0 1,-1-1 0,0 0-1,0 0 1,-1 0 0,0 0-1,0 0 1,-1-1 0,0 1-1,-1 0 1,0-1 0,0 1-1,-1-1 1,1 1 0,-5-14-1,-5-33 467,10 54-320,-6-9 512,18 105-219,-9-70-543,-3-13-14,1-1 0,0 1 0,1-1-1,0 1 1,1-1 0,1 0 0,4 13-1,-6-22-143,0 0-1,-1 0 0,1 0 0,0-1 1,0 1-1,0 0 0,1-1 0,-1 1 1,0-1-1,0 0 0,1 0 0,-1 1 1,1-2-1,-1 1 0,1 0 0,-1 0 1,1-1-1,0 0 0,-1 1 0,1-1 1,-1 0-1,1 0 0,0 0 0,-1-1 0,1 1 1,0-1-1,-1 1 0,1-1 0,-1 0 1,1 0-1,-1 0 0,3-2 0,3-3-647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1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57 804,'-23'-56'9783,"16"79"-8975,8 4-438,2 0 1,6 31-1,-4-32-407,-1 1 1,0 31-1,-1-18-2138,4-2-4802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2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94 264,'-16'-18'2482,"15"16"-2129,-1 0-1,0 0 0,1 0 0,-1 0 0,0 0 0,0 1 0,0-1 1,0 1-1,-3-2 0,123-2 1072,-94 3-1372,-9 1-123,0 0-1,-1-1 1,1-1 0,0 0 0,-1-1-1,0-1 1,0 0 0,0 0 0,13-9-1,-17 7 2564,-9 18 787,-10 6-3041,7-11-166,1 0 0,-1 1 0,1-1 0,1 1 0,-1-1 1,1 1-1,0-1 0,1 1 0,0-1 0,0 1 0,0-1 0,3 9 0,0 8 64,-3-16-112,0 0 0,1-1 0,-1 1 0,1-1 0,1 1 0,-1-1 0,1 0 0,5 10 0,-7-15-362,15 3-2583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2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73 101 808,'-1'-4'287,"-1"0"-1,1 1 0,-1-1 1,0 1-1,0 0 1,0-1-1,-2-2 1,-3-3 460,-8-1 2232,15 10-2947,-1 0 1,1 0 0,0-1 0,-1 1 0,1 0 0,0 0-1,0 0 1,-1-1 0,1 1 0,0 0 0,-1 0 0,1 0 0,-1 0-1,1 0 1,0 0 0,-1 0 0,1 0 0,0 0 0,-1 0-1,1 0 1,0 0 0,-1 0 0,1 0 0,0 0 0,-1 0 0,1 0-1,-1 0 1,1 0 0,0 0 0,0 1 0,-1-1 0,1 0-1,0 0 1,-1 0 0,1 1 0,0-1 0,-1 0 0,1 0-1,0 1 1,0-1 0,0 0 0,-1 0 0,1 1 0,0-1 0,0 0-1,0 1 1,0-1 0,-1 0 0,1 1 0,0-1 0,0 1-1,0-1-56,8 30-2338,-7-29 2348,0-1-1,0 1 1,0-1-1,0 0 1,0 0-1,1 0 1,-1 0-1,0 0 1,0 0-1,0 0 0,0 0 1,0 0-1,1 0 1,-1-1-1,0 1 1,0 0-1,0-1 1,0 1-1,0-1 1,0 1-1,0-1 1,0 0-1,0 1 1,0-1-1,0 0 1,-1 0-1,1 1 1,0-1-1,0 0 1,-1 0-1,1 0 0,-1 0 1,1 0-1,-1 0 1,1-2-1,2 0-2,-2 1-16,0-1 0,-1 0-7,2-2 38,-2 0-1,1 1 1,0-1 0,-1 0 0,0 0-1,-1-6 1,1 10 3,0 0 0,-1 0-1,1 0 1,0 0 0,-1 0 0,1 1 0,-1-1-1,1 0 1,-1 0 0,1 0 0,-1 1 0,0-1-1,1 0 1,-1 0 0,0 1 0,1-1 0,-1 1-1,0-1 1,0 1 0,0-1 0,0 1 0,1-1 0,-1 1-1,0 0 1,0 0 0,0-1 0,0 1 0,0 0-1,0 0 1,0 0 0,0 0 0,0 0 0,0 0-1,0 0 1,0 0 0,0 0 0,0 1 0,0-1-1,-1 1 1,1-1-46,-1 1 0,0 0 0,0 0 1,1 0-1,-1 0 0,1 0 0,-1 0 0,1 0 0,-1 0 0,1 1 0,0-1 0,-1 0 0,1 1 0,0 0 0,0-1 1,-2 4-1,-8 24-888,10-25 732,1-1 0,-1 0 1,1 0-1,0 0 0,0 0 0,1 0 0,-1 1 1,1-1-1,-1 0 0,1 0 0,1 3 0,1 2-309,-1-2-47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7:29:21.766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144 45 52,'-9'-8'426,"-1"1"0,0 0-1,0 1 1,0 0 0,-12-4 0,21 10-400,0 0 0,0 0 1,-1 0-1,1 0 0,0 0 0,0 0 0,-1 1 1,1-1-1,0 0 0,0 1 0,0-1 1,0 0-1,-1 1 0,1 0 0,0-1 0,0 1 1,0 0-1,0-1 0,0 1 0,0 0 1,0 0-1,1 0 0,-1 0 0,0 0 0,-1 1 1,-17 29 472,15-22-541,0 0-1,0 0 0,1 1 0,0-1 0,1 1 1,0 0-1,1-1 0,0 1 0,0 11 0,1-17 27,0-1 0,0 0 0,1 0 0,-1 0 0,1 0 0,0 0-1,-1 0 1,1 0 0,1 0 0,-1 0 0,0 0 0,1 0 0,-1-1-1,1 1 1,0-1 0,0 1 0,0-1 0,0 0 0,1 1 0,-1-1-1,0 0 1,1 0 0,-1-1 0,1 1 0,0-1 0,0 1-1,0-1 1,0 0 0,0 0 0,0 0 0,0 0 0,5 0 0,-4-1-20,0 0 1,1 0-1,-1 0 1,0-1-1,0 1 1,0-1-1,0 0 1,0-1 0,0 1-1,0-1 1,0 1-1,0-1 1,-1 0-1,1-1 1,-1 1-1,1-1 1,3-3 0,-2 1 20,0 0 1,0 0 0,0 0-1,0-1 1,-1 0 0,0 0 0,0 0-1,-1 0 1,4-8 0,-6 11 27,0-1 0,0 0 1,0 1-1,-1-1 0,1 0 0,-1 0 1,0 1-1,0-1 0,0 0 1,-1 1-1,1-1 0,-1 0 0,0 0 1,0 1-1,0-1 0,0 1 0,-1-1 1,1 1-1,-1 0 0,0 0 1,0-1-1,0 1 0,-1 0 0,1 1 1,-1-1-1,1 0 0,-1 1 0,0-1 1,0 1-1,0 0 0,0 0 0,-1 0 1,1 1-1,0-1 0,-1 1 1,1-1-1,-1 1 0,0 0 0,1 1 1,-1-1-1,0 1 0,1-1 0,-1 1 1,0 0-1,0 0 0,1 1 1,-1-1-1,0 1 0,1 0 0,-8 2 1,10-2-202,-1 10-409,2-11 557,0 1-1,-1 0 1,1 0 0,0 0-1,0 0 1,0 0-1,0-1 1,0 1 0,0 0-1,0 0 1,1 0 0,-1 0-1,0 0 1,0-1 0,1 1-1,-1 0 1,1 0-1,-1 0 1,0-1 0,1 1-1,-1 0 1,1-1 0,0 1-1,-1 0 1,1-1 0,-1 1-1,1-1 1,0 1-1,0-1 1,-1 1 0,2 0-1,12 11-362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0:49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109 192 312,'-28'-16'1855,"-33"-13"0,41 20 1084,28-8-2477,7 4-421,0 0-1,0 1 1,1 1 0,1 1 0,-1 0 0,2 1 0,-1 1-1,1 1 1,1 0 0,-1 1 0,37-6 0,-36 11 32,0 0-1,0 1 1,0 1 0,0 1 0,31 7 0,-42-8-67,-1 1-12,0 1-1,0-1 1,0 1-1,-1 0 1,1 0 0,-1 1-1,1 0 1,-1 0-1,7 7 1,-10-8 20,-1-1 0,1 1 0,-1-1 0,0 1-1,0 0 1,0 0 0,0 0 0,0 0 0,0 0 0,-1 1 0,1-1 0,-1 1-1,0-1 1,0 0 0,-1 1 0,1 0 0,-1-1 0,1 1 0,-1-1 0,0 1-1,-1 0 1,1-1 0,-1 1 0,1-1 0,-1 1 0,0-1 0,0 1 0,0-1-1,-3 5 1,-5 9 51,-1-1 0,0-1 0,-1 1 0,-21 21-1,-5 9 8,31-37 8,-1-1-1,0 0 1,0-1 0,-1 1-1,0-2 1,-1 1 0,1-1-1,-1 0 1,0-1 0,-14 7-1,-5 3 517,12-10-140,16-4-232,0 0-206,1-1-48,4-3-293,26-12 41,38-24 0,-65 37 331,1-1 7,16-10-14,1 0-1,1 1 1,41-14-1,-57 24-79,1 0-1,0 0 0,0 1 1,0 0-1,0 0 0,0 1 0,0 0 1,0 1-1,0 0 0,0 0 1,0 0-1,0 1 0,-1 0 0,1 1 1,13 6-1,-12-5-14,1 1-1,-1 0 1,-1 1 0,1 0-1,-1 0 1,0 1 0,0 0 0,-1 0-1,0 1 1,0-1 0,-1 2-1,0-1 1,0 1 0,-1 0-1,5 10 1,26 76-114,-35-91 182,-1-1 0,1 0 0,-1 0 0,0 0 0,0 0 0,-1 0 0,1 0 0,0 0 0,-1 0 0,0 0 0,0 0 0,0 0 0,0 0 0,0 0-1,-1-1 1,1 1 0,-1 0 0,1-1 0,-1 1 0,0-1 0,0 0 0,-5 4 0,-8 9 157,0-1-1,-22 15 1,23-18-40,-16 12 198,0-1 0,-1-2 0,-1-1 0,0-1 1,-2-2-1,0-1 0,-68 19 0,49-27 750,50-7-926,-15-8 262,-4-12 369,15 12-3988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3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13 148 512,'2'6'897,"0"0"-1,-1 0 1,1 0 0,-2 1-1,1 11 1,2 8 112,15 109 971,-17-133-1962,0 0 0,0 1 0,0-1 0,0 0 0,0 0 0,1 0 0,-1 0 0,0 0 0,1 0 0,0 0 0,-1 0 0,1 0 0,0-1 0,0 1 0,0-1 0,4 3 1,-2-2 11,0 0 0,0 0 1,0 0-1,0 0 0,0-1 1,0 0-1,7 1 0,-2-2-67,0 0 0,0-1 0,0-1 0,-1 0 0,1 0-1,-1 0 1,1-1 0,-1 0 0,0-1 0,0 0 0,0 0 0,-1-1 0,1 0-1,-1 0 1,8-8 0,-12 10 20,-1 1 0,1-1 0,-1 0 0,0 0 0,0 0 0,0 0 0,0 0 0,-1 0 0,1 0 0,-1-1 0,0 1 0,0 0 0,0-1 0,0 1 0,0-1 0,-1 0 0,0 1 0,1-1 0,-2-4 0,0-5-75,-1 0-1,-1 0 1,-8-25-1,2 11 96,1-3 177,-2 1-1,-19-42 1,27 68-168,0-1 1,0 1-1,0 0 0,-1 0 0,1 0 0,-1 0 0,0 1 1,0-1-1,0 1 0,0-1 0,0 1 0,-1 0 1,1 0-1,-1 1 0,1-1 0,-1 1 0,1-1 1,-1 1-1,0 0 0,0 1 0,-4-1 0,1 0-14,1 1 0,-1 0 0,1 0 0,0 0 0,-1 1-1,1 0 1,0 1 0,-1-1 0,1 1 0,0 1-1,0-1 1,-9 6 0,12-7 5,0 1-1,1 0 1,-1-1 0,1 1-1,-1 0 1,1 0-1,0 1 1,0-1 0,0 0-1,0 1 1,0-1-1,1 1 1,-1 0 0,1-1-1,-1 1 1,1 0 0,0 0-1,0 0 1,0 0-1,1 0 1,-1 0 0,1 0-1,-1 0 1,1 0-1,1 6 1,0-4 4,0 1 0,0-1-1,1 0 1,0 0 0,0 0 0,0-1-1,1 1 1,0 0 0,0-1 0,0 0-1,0 1 1,0-1 0,1 0 0,4 3-1,-3-3-11,0-1-1,-1 1 0,1-1 0,0-1 0,0 1 0,1-1 0,-1 0 0,0 0 0,1 0 0,0-1 0,-1 0 0,1 0 0,0 0 0,-1-1 0,1 0 0,0 0 0,6-1 0,1 0-19,0-2 1,-1 1-1,1-2 0,-1 0 0,0 0 1,19-10-1,-28 12-22,0 0 0,0 0 0,1 1 0,-1 0 0,1-1 0,-1 1 0,1 0 0,0 1 0,-1-1 0,1 1 0,0-1 0,-1 1 0,1 0 0,0 1 0,5 0 0,-6 0 41,0 1-1,0-1 1,-1 1-1,1 0 1,0-1 0,-1 1-1,1 0 1,-1 1-1,0-1 1,0 0 0,0 1-1,0-1 1,0 1-1,0 0 1,-1 0 0,1-1-1,-1 1 1,2 5-1,6 13 139,0 2 0,8 35 0,-16-54-76,-1-1 2,1 0 1,-1 0 0,1 0-1,0 0 1,0 0 0,0 0-1,1 0 1,-1-1 0,3 5-1,-4-7-30,1 0-1,-1 1 1,0-1-1,0 0 0,1 1 1,-1-1-1,1 0 0,-1 1 1,0-1-1,1 0 0,-1 1 1,1-1-1,-1 0 0,0 0 1,1 0-1,-1 1 0,1-1 1,-1 0-1,1 0 0,-1 0 1,1 0-1,-1 0 0,1 0 1,-1 0-1,1 0 0,-1 0 1,2 0-1,18-24 188,-3 0-360,-2-2 0,13-28 0,20-34 112,-46 85-1,1-1 1,0 1-1,0 0 1,1 0-1,-1 0 1,0 0 0,1 0-1,0 1 1,0 0-1,0 0 1,0 0-1,0 0 1,0 0 0,7-1-1,9 10 137,-8 13 107,-2 0-1,0 1 1,9 30 0,11 23-240,-27-69 112,0-1-1,0 1 0,0-1 0,0 0 1,0 0-1,1-1 0,0 1 0,0-1 1,0 0-1,0 1 0,0-2 1,1 1-1,-1-1 0,1 1 0,-1-1 1,1 0-1,0-1 0,0 1 0,0-1 1,0 0-1,0 0 0,8 0 1,5-1-216,0 0 1,0 0 0,-1-2 0,1 0 0,20-6 0,-25 5-270,0 0 0,0-1-1,-1 0 1,1-1 0,-1 0 0,0-1 0,18-12-1,-30 17 316,1 1 0,0-1 0,-1 1 0,1-1 1,-1 0-1,1 1 0,-1-1 0,1 0 0,-1 1 0,1-1 0,-1 0 0,0 0 0,0 1 0,1-1 0,-1 0 0,0 0 0,0 0 0,0 1 0,0-1 0,0 0 0,0 0 0,0 0 0,0 0 0,0 1 0,0-1 0,0 0 0,0 0 0,-1 0 0,1 1 0,0-1 0,-1-1 0,-16-25-2341,13 22 1819,-8-11-561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4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32 384,'-2'-31'10252,"2"31"-10199,-2 18 773,3 28-571,4 15 656,-5 106 1,-2-72-226,15 53 736,-6-124-1338,-7-21-144,0 3 468,1 5-2325,6-21-1521,-6 8 3257,-1 0-260,1 0-1,-1-1 1,1 1-1,-1-1 1,0 1 0,0 0-1,0-1 1,-1 1 0,1-1-1,-1 1 1,1 0 0,-1-1-1,-1-2 1,-1-9-1127,0-2 497,0 1-76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5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96 88,'-1'-4'8773,"-4"-4"-8847,7 2 78,0 1 0,0 0 0,0 1 0,1-1 0,4-6 0,1 4-7,1 0 0,-1 1 0,2 0 0,-1 1 0,15-6 0,-21 10 3,0 0 1,0 0-1,0 0 1,0 0-1,0 1 1,1 0-1,-1-1 1,0 1-1,0 0 0,0 1 1,1-1-1,-1 1 1,4 0-1,-5 0 2,0-1-1,0 1 1,0-1-1,-1 1 1,1 0-1,0 0 1,-1 0-1,1 0 1,0 0-1,-1 0 0,1 0 1,-1 0-1,0 1 1,1-1-1,-1 0 1,0 1-1,0-1 1,0 1-1,0 0 1,1 2-1,-2 0 64,-1 0-1,1-1 0,-1 1 1,0-1-1,0 0 1,0 1-1,-1-1 1,1 0-1,-1 1 0,0-1 1,0 0-1,0 0 1,0-1-1,-5 6 1,-4 7-29,-53 84-446,61-96 1199,6-7-419,10-17-431,24-26-95,-32 43 141,16-11-733,-20 15 728,0 0 0,0 0 0,0 0 0,0 0 0,0 0 0,0 0 0,0 1 0,0-1 1,0 0-1,0 1 0,0-1 0,0 1 0,0-1 0,0 1 0,-1-1 0,1 1 0,0-1 0,0 1 0,0 0 0,-1-1 0,1 1 0,0 0 0,0 1 1,14 16 118,-1 1 0,-1 0 0,-1 1 0,0 1 0,-2 0 0,0 0 0,-2 1 0,9 30 0,-17-49 712,6-20-6337,-2-20 2298,-7 20 1580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5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14 160 288,'-3'-8'1194,"0"0"0,1 0-1,0 0 1,-2-16 0,4 21-1104,0 0 0,0 1 0,0-1 0,1 0 0,-1 1 1,0-1-1,1 0 0,0 1 0,0-1 0,-1 1 0,2-1 0,-1 1 1,0-1-1,0 1 0,1 0 0,-1 0 0,1 0 0,0 0 0,2-2 0,-3 3-77,0 0-1,0 0 0,0 1 1,0-1-1,0 0 0,1 1 1,-1-1-1,0 1 0,0 0 0,1-1 1,-1 1-1,0 0 0,1 0 1,-1 0-1,0 0 0,1 0 1,-1 0-1,0 0 0,1 0 1,-1 0-1,0 1 0,0-1 0,1 0 1,-1 1-1,0 0 0,0-1 1,1 1-1,-1-1 0,0 1 1,0 0-1,0 0 0,0 0 1,0 0-1,0 0 0,0 0 0,0 0 1,1 2-1,6 7 14,0 1 1,0 0-1,6 14 0,-3-7 59,0 0 24,-1 0-1,-1 1 0,-1 0 1,0 0-1,-2 0 0,6 28 1,-9-32 776,-5-22 840,-3-38-1382,6 30-544,0 0-1,1 0 1,0 1-1,1-1 1,1 1-1,0-1 1,1 1-1,1 0 1,0 1-1,1 0 1,0 0-1,1 0 1,0 1-1,1 0 1,12-12 0,-18 21 173,0 1 1,0-1 0,0 1 0,0-1-1,0 1 1,1 0 0,-1 1 0,1-1-1,-1 1 1,1-1 0,0 1 0,0 0-1,4-1 1,-6 4 36,0 0 1,0 0-1,0 0 0,0 0 0,0 1 0,-1-1 1,1 0-1,-1 1 0,2 4 0,-2-6-9,17 42 805,23 83-1,-35-98-356,3 5-948,4-21-2996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34:57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69 264 768,'-16'-12'8477,"15"13"-8330,1-1-118,-1 1 1,0-1-1,0 1 0,0-1 1,1 1-1,-1-1 0,0 1 0,1 0 1,-1 0-1,0-1 0,1 1 0,-1 0 1,1 0-1,-1-1 0,1 1 1,0 0-1,-1 0 0,1 0 0,0 0 1,0 0-1,-1 0 0,1 0 0,0 1 1,1 31 511,2-19-333,0-1 0,8 22 0,-7-25-53,1 0 0,0-1 0,0 0 1,9 12-1,-12-18-174,1-1 0,-1 1 0,0 0 0,1-1 0,-1 0 0,1 0-1,0 0 1,0 0 0,0 0 0,0 0 0,0-1 0,0 0 0,0 1 0,1-1 0,-1 0 0,0-1 0,1 1 0,-1 0 0,0-1 0,1 0 0,-1 0 0,1 0 0,-1 0 0,1-1 0,5-1 0,0 0 7,0-1-1,0 0 1,-1-1 0,1 0 0,-1 0 0,0-1-1,0 0 1,8-6 0,-12 7-11,0 0 1,0 0-1,0-1 0,-1 1 0,1-1 1,-1 0-1,0 0 0,-1-1 0,1 1 1,-1 0-1,0-1 0,0 1 0,-1-1 1,0 0-1,0 0 0,0 1 1,0-1-1,-1 0 0,0 0 0,0 0 1,-2-8-1,-1-5-61,0 1 0,-1-1 0,-1 1 0,-1 0 0,-10-24 1,12 34 133,0 0 0,0 0 1,-1 1-1,0-1 1,0 1-1,-1 0 1,0 1-1,0-1 1,0 1-1,-1 1 0,-14-10 1,18 12-30,-1 1-1,-1 0 1,1 0 0,0 1 0,0 0 0,-1-1 0,1 1-1,0 1 1,-1-1 0,1 1 0,-1-1 0,1 1 0,-1 0-1,1 1 1,-1-1 0,1 1 0,-1 0 0,1 0 0,0 1-1,-1-1 1,1 1 0,0 0 0,0 0 0,0 0 0,-4 4-1,1-2-35,1 0 0,0 1-1,0 0 1,1 1 0,0-1 0,-1 1-1,2 0 1,-1 0 0,1 0-1,-6 12 1,9-15 37,-1 0 1,1 1-1,0 0 0,0-1 1,1 1-1,-1 0 0,1-1 1,-1 1-1,1 0 0,1-1 1,-1 1-1,0 0 0,1 0 1,0-1-1,-1 1 0,2-1 1,-1 1-1,0-1 0,1 1 1,-1-1-1,1 0 0,0 1 1,0-1-1,4 4 0,-3-3-40,0-1 0,1 1 0,-1-1 0,1 1-1,0-1 1,0 0 0,0 0 0,0-1 0,0 1 0,1-1-1,-1 0 1,1 0 0,0 0 0,0-1 0,-1 0-1,1 0 1,0 0 0,0 0 0,0-1 0,0 0-1,0 0 1,0 0 0,0-1 0,6-1 0,4 0-135,0 0 1,0-1 0,0-1 0,0-1-1,-1 0 1,1-1 0,12-7 0,-20 9 109,0 1 0,-1-1 0,0 0 0,0-1 1,0 1-1,-1-1 0,1 0 0,-1-1 0,0 1 1,-1-1-1,1 0 0,-1 0 0,0 0 0,5-14 1,-8 15 144,0 0 1,0-1 0,-1 1 0,1-1 0,-1 1 0,-1-1-1,0-7 1096,-8 21-433,8-7-742,1 0 0,-1 0 0,0 0 0,1 0 0,-1 0 0,1 0 0,-1 0 0,1 0 0,0 0 0,-1 0-1,1 0 1,0 0 0,0 0 0,-1 0 0,1 0 0,0 0 0,0 0 0,0 1 0,1 1 0,4 29 52,-2-15-40,-1-7-107,1 1 0,-1-1 0,2 0 0,-1 0 0,1 0 0,1-1 1,0 1-1,0-1 0,1 0 0,0 0 0,13 13 0,-17-20 64,0 0-1,-1 0 0,2 0 0,-1 0 0,0-1 0,0 1 0,0 0 0,1-1 0,-1 0 1,1 0-1,-1 0 0,1 0 0,-1 0 0,1 0 0,0 0 0,-1-1 0,1 0 0,5 1 1,-3-1-27,0-1 1,0 0-1,0 0 1,0 0-1,-1 0 1,1-1-1,0 0 1,-1 0-1,1 0 1,4-3 0,-3 1-11,1 0 1,-1-1 0,1 0-1,-1 0 1,-1 0-1,1-1 1,-1 0 0,0 0-1,0 0 1,-1-1 0,1 0-1,-2 0 1,5-9 0,-5 4-13,-2-1 0,1 1 0,-1-1 0,-1 1 0,-2-19 0,1 4 1207,-15 49-454,13-12-720,2 0 1,0-1 0,0 1-1,0 0 1,1 0 0,1-1-1,0 1 1,0 0 0,1 0-1,3 9 1,-4-14 45,1 0 1,0 0-1,1-1 0,-1 1 0,1 0 0,0-1 1,0 0-1,0 0 0,0 0 0,1 0 0,0 0 1,0-1-1,0 1 0,0-1 0,0 0 1,1 0-1,-1-1 0,1 1 0,0-1 0,0 0 1,-1-1-1,1 1 0,6 0 0,0 1-55,0-1 0,1-1 0,-1 0 0,0-1 0,1 0 0,-1-1 0,0 0 0,0 0 0,21-7 0,-24 6-73,0-1-1,0 0 1,-1-1-1,1 0 0,-1 0 1,0-1-1,9-6 0,-13 9 47,-1-1-1,0 1 1,1 0-1,-1 0 1,0-1-1,0 0 1,0 1-1,-1-1 1,1 0-1,0 0 1,-1 0-1,0 0 1,0 0-1,0 0 1,0 0-1,0 0 1,-1 0-1,1 0 1,-1-1-1,0 1 1,0-5-1,-2-5 37,-1 1-1,0-1 1,-1 0-1,0 1 0,-9-20 1,10 26 69,0 1 1,-1-1 0,1 1-1,-1-1 1,0 1 0,-1 1-1,1-1 1,-1 0-1,0 1 1,0 0 0,0 0-1,0 1 1,-9-5 0,13 8-46,0 0 1,0-1-1,0 1 1,0 0 0,0 0-1,0 0 1,0 0 0,1 0-1,-1 0 1,0 0-1,0 0 1,0 1 0,0-1-1,0 0 1,0 0 0,0 1-1,1-1 1,-1 1-1,0-1 1,0 1 0,1-1-1,-1 1 1,0-1-1,0 1 1,1 0 0,-1-1-1,1 1 1,-1 0 0,1-1-1,-1 1 1,1 0-1,-1 0 1,1 0 0,0-1-1,-1 3 1,-1 1-42,1-1 0,-1 1 1,1 0-1,0 0 0,0 0 1,0 0-1,0 7 0,3-10-23,0 0-1,-1 0 0,1 0 1,-1-1-1,1 1 0,0-1 1,-1 1-1,1-1 0,0 1 1,0-1-1,0 0 0,-1 0 1,1 0-1,3 0 0,5-3-2,1 0-1,-1 0 0,0-1 1,0 0-1,0-1 1,-1 0-1,1 0 1,-1-1-1,11-10 0,-17 14 25,-1 1 33,0 0-1,0 1 1,0-1 0,0 1 0,0-1 0,0 1 0,0 0 0,0-1-1,0 1 1,0 0 0,0 1 0,0-1 0,0 0 0,0 0 0,0 1-1,0-1 1,0 1 0,0 0 0,0 0 0,0-1 0,-1 1-1,1 0 1,0 1 0,0-1 0,-1 0 0,1 0 0,-1 1 0,3 1-1,7 8 72,0 0 0,15 20 0,-20-24-132,2 2 208,-1 0 1,0 1-1,0 0 0,-1 0 1,-1 0-1,0 1 1,0 0-1,-1 0 0,0 0 1,-1 0-1,-1 1 0,3 19 1,-2 21 1249,8-44-469,-10-14-889,0 1-1,0-1 1,1 0-1,0 0 1,0 1-1,1-1 1,0 1 0,3-6-1,7-14 19,10-59-19,-17 56-105,11-31 0,-14 51-19,0 1 0,0 0 0,1 0 0,-1 1 1,2-1-1,-1 1 0,1 0 0,0 0 0,6-5 0,-10 10-96,4 4-286,-4-2 496,0-1 1,0 0-1,-1 0 0,1 0 0,0 1 1,-1-1-1,1 0 0,0 1 0,-1-1 1,1 1-1,0-1 0,-1 0 0,1 1 1,-1-1-1,1 1 0,-1 0 1,1-1-1,0 2 0,27 68 668,-19-44-375,2-1 1,15 29-1,-18-44-194,-1-1-1,2 0 0,-1-1 1,1 0-1,0 0 0,1 0 1,15 8-1,-13-10-114,0-1 0,0 0-1,0-1 1,1-1 0,0 0 0,0 0-1,0-1 1,0-1 0,0 0 0,0-1 0,0 0-1,0-1 1,0 0 0,0-1 0,0-1 0,-1 0-1,1-1 1,-1 0 0,0-1 0,0 0-1,15-10 1,-20 11-186,-1 0 0,1 0 0,-1-1-1,0 0 1,0-1 0,-1 1 0,0-1-1,0 0 1,0-1 0,0 1 0,-1-1-1,0 0 1,-1 0 0,0 0 0,4-11-1,-4 7-551,-1-1 0,0 1-1,-1 0 1,-1 0 0,1-1 0,-2 1-1,0 0 1,0-1 0,-1 1 0,-3-13-1,-2-6-1881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33.55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20 133 304,'2'-9'403,"0"-1"0,0 1 0,1-16 0,3-17 1305,-5 4 3399,-2 39-5095,-1-1 1,1 1 0,0-1-1,-1 1 1,1-1-1,0 1 1,0 0-1,-1-1 1,1 1 0,0 0-1,0 0 1,0 0-1,0 0 1,0 0-1,0 0 1,0 0 0,1 0-1,-1 1 1,0-1-1,1 0 1,-1 0-1,0 1 1,1-1 0,0 0-1,-1 1 1,1-1-1,0 1 1,-1 2-1,-3 38 342,7 167 1411,1-88-1463,-17 163-1,13-270-322,1 0 1,0 0-1,1-1 0,4 19 0,-5-27 28,-1-3 2,1 0 1,-1 0 0,1 0-1,0 0 1,0 0 0,0 0-1,0 0 1,0 0 0,0 0-1,0-1 1,1 1 0,-1 0-1,1-1 1,-1 1 0,1-1-1,0 0 1,0 1 0,3 1-1,-1-1 37,0 0-1,0-1 1,1 0-1,-1 1 1,0-1-1,1-1 1,-1 1-1,9 0 1,-2-1-291,0-1 1,0 0-1,0-1 0,0 0 1,-1 0-1,18-7 0,-23 6-72,1 1 0,0-1 0,-1-1 0,0 1 0,0-1 0,0 0 0,0 0 0,-1 0 0,1-1 0,-1 0 0,0 0 0,-1 0 0,1 0 0,-1 0 0,0-1 0,0 0 0,-1 1 0,1-1 0,-1 0-1,-1 0 1,1 0 0,-1-1 0,0 1 0,-1 0 0,1 0 0,-1-1 0,0 1 0,-2-9 0,2 2-985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34.39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83 237 576,'-10'-2'693,"0"-1"-1,1 0 1,-1 0 0,1-1-1,-17-10 1,17 6 616,16 4-719,28 4-674,296 14-1282,-274-15 1185,0-3-1,-1-2 1,100-24-1,-151 28 244,1 1-1,-2-2 1,1 1 0,0 0 0,0-1-1,6-5 1,-10 7-47,2-1 244,-1-17 1275,-31-18 828,15 32-316,13 6-2070,0-1-1,0 1 1,0 0 0,0-1-1,0 1 1,0 0 0,0 0-1,0 0 1,1 0 0,-1 0-1,0 0 1,1 0 0,-1 0-1,1 0 1,-1 1 0,1-1-1,-1 0 1,1 0-1,0 0 1,-1 1 0,1 1-1,-5 10-64,-3 3 91,0 0 1,1 0 0,1 1 0,1-1 0,0 1 0,1 1-1,1-1 1,0 1 0,1-1 0,2 1 0,1 24 0,-1-32-103,0-4 122,0-1 1,1 1-1,0 0 0,0-1 0,0 1 0,0-1 0,1 1 0,0-1 1,0 0-1,0 0 0,1 0 0,0 0 0,0 0 0,5 6 0,3 1 69,-7-7-102,0 0 0,1 0 0,0 0 0,0-1 0,0 1 0,0-1 1,1-1-1,0 1 0,0-1 0,0 0 0,0 0 0,0-1 0,0 1 0,1-1 0,-1-1 1,10 2-1,0-2 8,0-1 1,-1-1 0,1 0-1,29-8 1,-35 7-147,0 0 0,0-1 0,-1-1 0,0 0 1,0 0-1,0-1 0,0 0 0,15-12 0,-21 15 141,0-1 0,-1 0 0,1-1-1,0 1 1,-1 0 0,0-1 0,0 1 0,0-1 0,0 0-1,-1 1 1,1-1 0,-1 0 0,0 0 0,0 0 0,-1 0-1,1 0 1,-1-1 0,0 1 0,0 0 0,-1-6 0,-1-6 47,-2 0 0,0 1 1,0-1-1,-8-14 0,2 2 70,2 9 16,-1 0 0,-12-20 0,-11-22 72,29 54-181,0-1 0,-1 1 0,0 0 0,0 1 0,0-1 0,-1 1 0,0 0 0,0 0 0,0 0 0,-1 1 0,0 0 0,0 0 0,0 0 0,-1 1 0,1 0 0,-1 0 1,0 0-1,-1 1 0,1 0 0,0 1 0,-1 0 0,1 0 0,-1 0 0,-15 0 0,14 2 31,0 1 1,0 1-1,0-1 0,0 1 1,1 1-1,-1 0 0,1 0 1,0 0-1,-1 1 0,2 1 1,-1-1-1,0 1 0,-9 8 0,14-10-64,-1 0-1,1 0 0,-1 1 1,1-1-1,0 1 0,0-1 1,0 1-1,1 0 0,0 0 1,-1 0-1,1 1 0,1-1 1,-1 0-1,1 1 0,-1-1 1,1 1-1,0 0 0,1-1 0,-1 1 1,1 0-1,0-1 0,0 1 1,1 0-1,-1-1 0,1 1 1,0 0-1,2 5 0,2 5 192,-4-11-95,1 0 0,-1 0 0,0 1 0,1-1 0,0 0 0,0-1 0,0 1 0,1 0 0,-1-1 0,1 1 0,0-1 0,0 0 0,5 5 0,8 2-114,0-1 1,0-1-1,1 0 1,0-1-1,1-1 0,0-1 1,-1 0-1,34 3 1,-27-5-140,0-2-1,0-1 1,0-1 0,0 0-1,0-2 1,28-7 0,-45 8 121,0 0 1,0 0-1,0-1 1,0 0-1,0 0 0,-1 0 1,1-1-1,-1 0 1,0 0-1,0 0 1,0-1-1,-1 0 0,0 0 1,8-10-1,-3-3-1328,-9 17 1115,-1-1 1,1 1-1,0-1 0,-1 1 0,1 0 1,0 0-1,19-13-3986,-17 14 3986,20-8-1383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8:24.29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7732 541 72,'-7'32'7595,"-16"-35"-4766,-11-25 769,26 20-3321,-1 1 1,1 0-1,-15-8 0,-22-19-128,5 3 103,-156-109-862,144 100 786,19 18-115,-2 1 1,0 2-1,-1 2 0,-1 1 0,-54-16 0,-189-43-155,186 59 99,0 5-1,-148-1 1,219 11-11,-204-6-38,-475-3 2,596 17 28,-138 26 0,62-5-13,-21 11-36,-22 3 26,41-14-73,45-5 205,50-15-146,-93-4 0,179-4 47,-16 1 20,1 1 1,0 1 0,-32 9 0,-11 3 24,33-9-43,-45 18 0,13-4 77,-146 40-111,-209 66-235,216-73 351,78-23-36,-316 120-62,375-128 30,35-14 23,1 1 0,0 1 0,-27 16 0,-264 177 272,200-119-263,-40 28-267,121-86 101,2 1-1,2 2 1,-43 47-1,5-5 360,-235 190-83,217-191 59,66-50-213,0 0 1,2 1 0,0 1 0,1 0-1,1 2 1,-16 28 0,13-14 28,2 2 1,1 0-1,-18 62 1,-126 343-146,153-426 5,-1 0 0,-22 30 0,31-46 359,-21-35-380,14 23 43,1 0-1,0 0 1,0-1 0,1 0 0,0 0-1,0-1 1,1 1 0,1-1 0,0-1-1,1 1 1,-4-19 0,1-15-272,2-62 1,1 85 349,1 6-129,7 28 55,2 8 41,1 0 202,-1 1 0,-2 0 0,0 0 0,-1 0 0,3 43 0,-7-57-135,-1 14-81,2-1 1,0 0-1,7 35 1,-7-40 38,2 8 306,-3-23-283,0 1 0,0-1 1,0 1-1,0-1 0,0 1 1,0-1-1,0 1 0,0-1 1,1 1-1,-1-1 0,0 1 1,0-1-1,1 1 1,-1-1-1,0 0 0,1 1 1,-1-1-1,0 1 0,1-1 1,-1 0-1,1 1 0,-1-1 1,0 0-1,1 0 0,-1 1 1,1-1-1,-1 0 0,1 0 1,0 0-1,0 0-23,1 1-84,-1-1 77,1-1-1,0 1 1,0 0 0,0 0 0,0-1-1,-1 1 1,1-1 0,0 1 0,0-1-1,1-1 1,56-26-602,-42 20 748,1 0 0,-1-1 0,0 0 0,-1-2 0,16-13 0,34-25-248,-57 43-232,0 3-288,-9 3 650,0 0 0,0-1 0,0 1 0,0 0 0,0 0-1,0 0 1,0 0 0,0 0 0,0 0 0,0 0 0,0 0 0,0 0-1,0-1 1,0 1 0,0 0 0,0 0 0,0 0 0,0 0 0,0 0-1,0 0 1,0 0 0,0 0 0,0 0 0,0-1 0,0 1 0,0 0-1,0 0 1,0 0 0,0 0 0,0 0 0,0 0 0,0 0 0,0 0-1,0 0 1,0 0 0,1 0 0,-1-1 0,0 1 0,0 0 0,0 0-1,0 0 1,0 0 0,0 0 0,0 0 0,0 0 0,0 0 0,0 0-1,1 0 1,-1 0 0,0 0 0,0 0 0,0 0 0,0 0 0,0 0-1,0 0 1,0 0 0,0 0 0,0 0 0,1 0 0,-1 0 0,0 0-1,0 0 1,0 0 0,0 0 0,0 0 0,0 0 0,-25-10-187,5 4 248,-1 0-1,0 2 1,-38-4-1,29 5 81,-35-9 0,28 2-235,9 2-62,-1 1 0,0 1 0,-51-3 0,66 6 220,95-4-953,94-14 883,-138 16-34,91-19 183,-80 19 411,-28 5-180,-19 0-250,-15 12-695,-1-2 604,1 0-1,1 0 0,-1 2 1,2-1-1,0 2 0,-14 17 0,18-18-88,0 1 0,1 0 0,1 0 0,0 1 0,0 0 0,2 0 0,0 0 0,-3 16 0,3-11-196,-25 66 952,28-84-715,0 0-1,1 1 1,-1-1-1,0 1 1,0-1-1,0 0 1,0 0-1,0 0 1,0 1-1,0-1 1,0 0-1,-1 0 1,-1 1-1,-5 6 55,-3-1 471,9-6-497,-2-1 711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26.84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1 381 40,'10'-88'3596,"-13"79"-3000,5 5-65,-5-10 1895,3 60-2342,11 208 785,-6-162-646,16 276 233,-20-350-403,1 1 0,1-1 0,0 0 1,8 20-1,-10-33-61,1 0-1,0-1 1,1 1 0,-1 0 0,1-1 0,0 0 0,7 9-1,-8-14 18,0 1 0,0-1 0,0 1-1,0-1 1,0 0 0,0 0 0,0 0-1,0 0 1,0 0 0,0 0 0,0 0-1,-1-1 1,1 1 0,0-1-1,-1 1 1,1-1 0,-1 0 0,2-3-1,25-41-53,-17 26 39,-4 7 13,10-12 17,-2 0 0,-1-1 0,-1 0-1,-1-1 1,9-31 0,-15 26-41,-1 0 1,-2 0-1,-1-1 0,-2-33 1,0 37 0,-3-19 107,3 47-41,-1 1-113,1 1 62,0-1 1,-1 1-1,1-1 0,0 1 1,-1-1-1,1 1 0,0-1 1,0 1-1,0-1 0,-1 1 1,1 0-1,0-1 0,0 1 1,0 0-1,0-1 0,0 1 1,0-1-1,0 1 0,0 0 1,0-1-1,0 1 0,1-1 1,-1 2-1,3 14 8,20 93 14,-17-77-20,0-1 0,2 0-1,17 41 1,11-6-160,-12-28-22,-1-6-110,-21-30 306,-1 0 1,1 0-1,-1-1 0,1 1 0,0 0 0,0-1 0,0 1 0,0-1 0,0 0 0,0 0 0,0 1 1,0-2-1,3 2 0,-2-2 15,-1 0 0,1 0 1,-1-1-1,1 1 0,-1-1 0,1 0 1,-1 0-1,0 0 0,1 0 0,-1 0 1,0 0-1,0 0 0,0-1 0,0 1 1,0-1-1,0 0 0,0 1 0,1-3 1,9-7-55,-2-1 1,1 1 0,-2-2-1,0 1 1,0-1 0,7-15-1,-6 10 23,-1-1 0,0 0 0,-1-1 1,-1 0-1,-1 0 0,-1 0 0,5-37 0,-8 6-23,-1-1 1,-3 1-1,-2 0 1,-2 0-1,-24-91 1,29 139 12,0 1 1,0-1 0,0 0 0,0 1 0,-1-1 0,1 1 0,-1 0 0,0-1 0,1 1 0,-1 0 0,0 0 0,-1 0-1,1 0 1,-3-1 0,-4-5 569,2 30-474,6-18-71,0 0 0,1 0 0,-1 0 0,1 0 0,0 0 0,0 0 0,0 0 0,1 0 0,0-1 0,-1 1 0,1 0 1,0 0-1,1 0 0,-1-1 0,1 1 0,-1-1 0,1 1 0,0-1 0,1 0 0,-1 1 0,0-1 0,1 0 0,0-1 0,0 1 0,0 0 0,0-1 0,0 0 0,6 4 0,18 9-44,1-1-1,54 18 1,-73-29 3,1-1 0,0 0 0,-1 0 0,1-1 0,0 0 0,0-1 0,0 0 0,0 0 0,0-1 0,-1-1 0,1 1 0,0-2 0,14-4 0,5-5-102,-1-1 0,49-31 0,-66 37 95,0-1 0,-1-1 0,0 1 0,-1-1 0,0-1 1,0 0-1,-1 0 0,0-1 0,10-18 0,-13 20 35,-1-1 0,1 1 0,-2-1 0,1 1 0,-1-1 0,-1 0 0,0 0 0,0 0 0,0-17-1,-3 9 13,-1 0 0,0 0 0,-2 0 0,0 0 0,-1 1 0,-1-1 0,0 1 0,-1 1 0,-1-1 0,-12-18 0,19 34 107,1 1-142,0 0 20,0 0 0,0 0 1,0-1-1,0 1 0,-1 0 0,1 0 1,0 0-1,0-1 0,0 1 1,0 0-1,-1 0 0,1 0 0,0 0 1,0 0-1,0 0 0,-1 0 1,1-1-1,0 1 0,0 0 0,-1 0 1,1 0-1,0 0 0,0 0 0,-1 0 1,1 0-1,0 0 0,0 0 1,0 0-1,-1 0 0,1 0 0,0 0 1,0 0-1,-1 1 0,1-1 1,0 0-1,0 0 0,0 0 0,-1 0 1,1 0-1,0 0 0,0 1 1,0-1-1,-1 0 0,1 0 0,-11 8-117,1 9 227,0 1 0,1 1 0,1 0 0,0 0-1,2 0 1,0 1 0,1 0 0,-2 23-1,0 27 167,1 73 0,4-51-74,-11 256 763,5-215-646,22-145-200,8-24-52,-2-2 1,20-52 0,-28 58-39,2-1-1,2 2 1,1 0 0,1 1 0,28-36 0,-3 18-147,-42 46 126,0 2-88,1 1 81,-1-1 1,0 1-1,0-1 1,0 1-1,-1 0 0,1-1 1,0 1-1,0 0 1,0 0-1,0-1 1,-1 1-1,1 0 0,0 0 1,-1 0-1,1 0 1,-1 0-1,1 0 1,-1 0-1,1 0 0,-1 2 1,9 28 29,-7-24-14,62 205 177,-33-106-10,-29-97-258,2 1 1,-1-1-1,1 0 1,8 12-1,-8-14 606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27.8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17 213 792,'-17'-5'4780,"23"12"-4132,-5-6-623,8 6 22,-8-6-45,0 0 0,0 0 0,-1-1 0,1 1 0,0 0 0,0 0 0,0-1 0,0 1 0,0 0 0,0-1 0,0 1-1,1-1 1,-1 1 0,2 0 0,9 3 16,-11-4-20,0 1 0,0 0 0,1-1 0,-1 1 0,0-1 0,0 1 0,0-1 0,0 0 0,1 0 0,-1 1 0,0-1 0,0 0 0,0 0 0,1 0 0,-1 0 0,0 0 0,2-1 0,0 1 4,0-1-1,0 1 0,0-1 0,0 0 1,0 1-1,-1-1 0,1-1 0,0 1 1,-1 0-1,1-1 0,-1 1 0,1-1 1,-1 0-1,1 0 0,-1 0 0,0 0 1,0 0-1,0 0 0,0 0 0,-1-1 1,1 1-1,-1-1 0,1 0 0,-1 1 1,1-5-1,1 1 82,0-1 1,-1 1-1,0-1 1,-1 1-1,0-1 0,0 0 1,0 0-1,-1 0 1,0 0-1,0 1 1,0-1-1,-1 0 0,0 0 1,-1 0-1,1 1 1,-1-1-1,-1 1 1,1-1-1,-1 1 0,0 0 1,-1 0-1,-6-10 1,9 15 90,-5-2 232,-7-2 459,9 10-838,-1-1 0,1 0 0,0 1 0,0 0 0,1 0 1,0 0-1,0 0 0,0 1 0,0-1 0,1 1 1,0-1-1,0 1 0,0 0 0,-1 9 0,-1 6 128,2 0-1,-2 39 1,3-36-79,1 0 1,1 0-1,2 0 1,0 0 0,1 0-1,1-1 1,16 41-1,-15-48-16,-3-7-48,0-1 0,0 0 0,1 0-1,0 0 1,0 0 0,1-1 0,0 1 0,0-1 0,1-1-1,0 1 1,0-1 0,10 8 0,-15-13-16,0-1 0,1 1 1,-1-1-1,0 1 0,0-1 0,1 1 0,-1-1 0,1 0 0,-1 0 1,0 1-1,1-1 0,-1 0 0,0 0 0,1-1 0,-1 1 0,1 0 1,-1 0-1,0-1 0,1 1 0,-1 0 0,0-1 0,1 0 1,-1 1-1,0-1 0,0 0 0,0 1 0,0-1 0,1 0 0,-1 0 1,0 0-1,-1 0 0,1 0 0,0 0 0,1-3 0,5-5 34,0-1-1,-1 0 1,7-15-1,-5 10-183,34-68 275,13-24-53,-46 93-179,1-1-1,0 2 1,1-1 0,22-21-1,-30 33 64,0-1 0,1 1 0,-1 0-1,1 0 1,-1 0 0,1 0 0,0 1 0,4-2-1,-7 2-47,18 9-419,-14-1 480,0 1 0,0-1-1,0 1 1,-1 0 0,0 0 0,0 0 0,-1 1 0,0-1-1,0 1 1,-1 0 0,-1 0 0,1 0 0,-1 0 0,-1 0-1,0 10 1,2 9 125,-1-20-16,-1 1 0,0-1 0,0 0 0,-2 12 0,-11 102 1574,8-101-179,11-54 845,-1 1-2339,0 9-2,1 0 0,2 0 0,0 0 0,1 1 0,17-29 0,-9 17-98,4-10-113,44-65 0,-53 92 149,0 1-1,1 1 1,1 0 0,0 0 0,1 2 0,29-22 0,-41 33 60,-1 1 1,1-1 0,-1 0-1,1 1 1,-1 0-1,1 0 1,0 0 0,0 0-1,0 0 1,-1 0 0,1 1-1,0-1 1,0 1 0,0 0-1,0 0 1,0 0-1,0 0 1,0 1 0,0-1-1,3 2 1,-3-1 22,-1 0 0,1 1 0,-1 0 0,0 0 0,1 0 0,-1 0 0,0 0 0,0 0-1,-1 0 1,1 0 0,0 1 0,-1-1 0,1 1 0,-1 0 0,0-1 0,0 1 0,0 0 0,0 0 0,0-1 0,0 4 0,3 14 36,-1 0 0,-1-1-1,-1 1 1,-2 40 0,-18 81 729,3-34-122,14-92-627,1 0-1,0-1 1,1 1 0,1 0-1,3 14 1,-4-28-29,0 0 0,0-1 0,0 1 0,0 0 1,1-1-1,-1 1 0,0 0 0,1-1 0,-1 1 0,0-1 1,1 1-1,-1 0 0,1-1 0,-1 1 0,1-1 0,-1 1 1,1-1-1,-1 1 0,1-1 0,-1 0 0,1 1 1,0-1-1,-1 0 0,1 1 0,-1-1 0,1 0 0,0 0 1,0 0-1,-1 1 0,1-1 0,0 0 0,0 0 0,2 0-59,0-1-1,-1 1 0,1-1 0,0 0 0,-1 1 0,1-1 0,-1 0 0,1-1 1,2 0-1,4-4-766,0 0 1,-1 0 0,1-1-1,7-7 1,-14 12 497,-1 0-1,1 1 1,0-1 0,0 0-1,-1 0 1,1 0 0,-1 0 0,0 0-1,0 0 1,0-1 0,0 1 0,0 0-1,0-1 1,0 1 0,-1 0 0,1-1-1,-1 1 1,0-1 0,1-4 0,-1-4-989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28.77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 58 488,'-1'-3'438,"0"-1"1,1 1-1,-1 0 1,1 0-1,0-1 1,0 1-1,0 0 0,1-1 1,0-3-1,0-14 2300,-1 59-1648,-2 25-793,4-1 0,15 104 0,-15-159-251,-1 0 1,2 0-1,-1 0 1,1 0 0,0-1-1,0 1 1,1-1-1,0 0 1,0 0-1,0 0 1,1 0-1,0-1 1,6 6-1,-7-8-72,-1-1-1,1 1 0,0-1 0,1 1 0,-1-1 1,0-1-1,1 1 0,-1-1 0,1 1 0,-1-1 1,1 0-1,0-1 0,-1 1 0,1-1 0,0 0 1,-1 0-1,1-1 0,0 1 0,-1-1 0,1 0 1,7-3-1,5-1-98,0-2 0,-1 0 0,0-1 0,0 0 0,-1-1 0,0-1 0,24-21 0,-30 23 124,0-1 0,-1 0-1,0-1 1,-1 1 0,0-2 0,-1 1 0,0-1-1,0 0 1,-1 0 0,0 0 0,-1-1 0,3-15-1,-2 5 105,-2 0-1,0 0 1,-1-1-1,-2 1 1,-2-34-1,1 51 38,1 1 0,-1-1 1,0 1-1,0-1 0,0 1 0,-7-8 1422,3 22-1202,0 13-174,2 23-219,2 0 0,2 0 0,9 53 0,1 39 328,-10-119-218,3 65 78,-4 1 1,-18 137-1,12-184-74,-19 91 611,21-113-554,-1-1 0,0 1 0,-1-1-1,-1 0 1,-15 25 0,17-34-114,1 0 1,-1-1-1,0 1 1,-1-1-1,1 0 1,-1-1-1,0 1 1,0-1-1,0 0 0,-1 0 1,1-1-1,-1 0 1,0 0-1,0-1 1,0 1-1,0-2 1,0 1-1,-1-1 1,1 0-1,-1 0 1,1-1-1,0 0 1,-1-1-1,1 1 1,0-1-1,-1-1 1,1 1-1,0-1 1,0-1-1,0 1 1,-9-6-1,9 4-229,0 0-1,0-1 1,1 0 0,-1 0-1,1-1 1,0 0 0,-6-7 0,10 9-137,0 1 1,0 0-1,0-1 1,1 1 0,-1-1-1,1 0 1,-1 0-1,1 1 1,0-1 0,1 0-1,-1 0 1,1 0 0,0 0-1,0 0 1,0-6-1,2-4-1045,0 0 1,1 0-1,1 0 0,7-20 0,1 11 228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29.8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116 160 1280,'-9'-22'3146,"-11"-21"1555,3 59-4592,10 1-108,-10 23 275,-16 58 0,29-84-113,1 1 0,1-1 0,0 1 1,1-1-1,0 1 0,1 0 0,1-1 0,3 20 1,-1-18-127,1 1 0,1-1 0,0 0 0,1-1 1,1 1-1,14 24 0,-18-36-42,-1-1-1,0 1 1,1-1 0,-1 0-1,1 1 1,0-1 0,0-1 0,0 1-1,1 0 1,-1-1 0,1 0 0,-1 1-1,1-1 1,0-1 0,0 1-1,-1-1 1,1 1 0,0-1 0,1 0-1,-1 0 1,0-1 0,0 1-1,0-1 1,0 0 0,1 0 0,-1-1-1,0 1 1,0-1 0,0 0 0,0 0-1,0 0 1,6-3 0,3-1-60,0-1 0,0 0 1,0-1-1,0-1 0,-1 0 0,-1-1 1,1 0-1,-1-1 0,-1 0 0,0 0 1,0-1-1,-1-1 0,-1 1 1,0-2-1,0 1 0,-1-1 0,-1 0 1,0 0-1,-1-1 0,0 0 1,-1 0-1,-1 0 0,0 0 0,-1 0 1,1-23-1,-3 22 84,0 0 0,-1 0 1,0 0-1,-1 1 0,-1-1 1,0 0-1,-1 1 0,-1-1 1,-8-17-1,9 24-26,0 0 0,0 1 0,-1-1 0,0 1 0,-1 1 0,1-1 0,-1 1 0,0-1 0,-1 2 0,1-1 0,-1 1 0,0 0 0,-1 0 0,1 1 0,-1 0 0,0 0 0,-10-2 0,15 5 5,-1 0-1,1 1 1,0 0 0,0-1-1,-1 1 1,1 1 0,0-1-1,0 0 1,-1 1-1,1 0 1,0-1 0,0 1-1,0 1 1,0-1 0,0 0-1,0 1 1,0-1-1,0 1 1,1 0 0,-1 0-1,0 0 1,1 0 0,0 1-1,0-1 1,-1 0-1,1 1 1,1 0 0,-4 4-1,1-1 46,1 1-1,-1-1 0,1 1 1,0-1-1,1 1 0,0 0 1,0 0-1,0 0 0,1 0 1,0 0-1,1 0 0,-1 10 1,2-10-41,0-1 1,1 1 0,-1-1 0,1 0 0,1 0 0,-1 1 0,1-1 0,0-1 0,0 1-1,1 0 1,0-1 0,0 1 0,0-1 0,0 0 0,1-1 0,0 1 0,0-1 0,0 0-1,0 0 1,1-1 0,0 1 0,9 3 0,-6-3-131,1 0 0,0-1 0,-1 0 0,1 0 1,1-1-1,-1-1 0,0 0 0,0 0 0,1-1 0,-1 0 0,0-1 0,1 0 0,-1-1 0,14-3 0,3-3-358,46-21-1,-64 25 468,-1 0-1,0-1 1,0 0 0,0-1-1,-1 0 1,0 0-1,0-1 1,0 1-1,8-13 1,-7 8 125,-1-2 0,0 1 0,-1-1 0,0 0 0,-1-1 0,0 1-1,3-17 1,-10 27 107,-4 10 139,-6 12 123,7-1-462,0 0 0,2 1 0,0-1 0,1 1 0,1 0 0,1 0 0,0 0 0,6 31 0,-5-41-7,1 0 0,0-1 0,1 1 0,0 0 0,0-1 0,0 0-1,1 0 1,1 0 0,-1 0 0,1-1 0,1 1 0,-1-1 0,1-1 0,1 1 0,-1-1 0,1 0 0,0 0 0,0-1 0,13 7 0,-16-10-3,1 0 0,0 0 1,-1-1-1,1 0 0,0 0 1,0 0-1,0-1 0,-1 1 0,1-1 1,0 0-1,0-1 0,0 1 1,0-1-1,0 0 0,-1 0 0,8-3 1,-3 0 65,0 0 0,0 0 0,-1-1 0,0 0 0,1 0 0,13-13 0,-17 13-74,0-1-1,0 1 0,-1-1 1,1 0-1,-1-1 1,-1 1-1,1-1 0,-1 1 1,0-1-1,-1 0 1,3-14-1,1-7-195,2-52 1,-4 38 260,-4-12 848,0 62-890,-1 0 1,-1 0 0,0 0-1,0-1 1,-5 14 0,4-12 30,-1 0 0,2 1 1,-4 17-1,6-17-10,1 0 0,0 0-1,0 0 1,1 0 0,0 0 0,1 0-1,0-1 1,1 1 0,0-1 0,0 0-1,1 0 1,0 0 0,0-1 0,1 0 0,0 0-1,1 0 1,0-1 0,0 0 0,15 11-1,-17-14-45,0-1 0,0 0 0,1 0 0,-1-1 0,1 1-1,0-1 1,0 0 0,0-1 0,0 0 0,0 0 0,0 0-1,0 0 1,0-1 0,0 0 0,1-1 0,-1 1 0,0-1 0,0 0-1,0-1 1,0 1 0,0-1 0,6-3 0,2-1 35,0-1 0,0 0 0,-1-1 1,0-1-1,0 0 0,-1 0 0,16-17 1,-17 15-124,-1 0 0,-1-1 0,0 0 0,0 0 0,-1-1 0,-1 0 0,0-1 0,-1 1 0,-1-1 0,0-1 0,0 1 0,-2-1 0,1 1 0,-2-1 0,0 0 0,-1 0 0,-1 0 0,0 0 0,-4-27 0,3 38-378,0 1 0,0 0 0,0 0-1,0-1 1,-1 1 0,1 0 0,-1 0 0,0 1-1,0-1 1,-5-5 0,-17 7-3784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31.14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12 210 260,'-3'-100'8055,"0"127"-7855,5 4-55,-2-1 1,-3 31-1,0-42-92,2 1 1,0-1-1,2 1 0,0-1 1,1 0-1,0 1 0,10 30 1,-10-43-40,1-1 1,0 1-1,0-1 1,1 0 0,-1 0-1,2 0 1,-1 0-1,0-1 1,1 1 0,0-1-1,9 7 1,-11-10-22,0 0 0,1 0 0,-1 0 0,1-1 0,0 1 0,-1-1 0,1 0 0,0 0 0,0 0 0,0 0 0,0-1 0,0 0 0,0 1-1,0-1 1,0-1 0,-1 1 0,1-1 0,0 1 0,0-1 0,0 0 0,5-2 0,7-4 40,0 0-1,0-1 0,0 0 1,-1-1-1,-1-1 1,1-1-1,21-21 0,-29 26-70,-2 0 0,1 0-1,-1-1 1,0 0 0,0 0-1,-1-1 1,0 1-1,0-1 1,0 0 0,-1 0-1,-1 0 1,1 0-1,-2 0 1,1-1 0,-1 1-1,0-1 1,0 1 0,-2-11-1,1 8 154,-1 0 0,-1 0 0,0 0 0,-1 0 0,0 0 0,0 0 0,-1 1 0,-7-14 0,10 23-71,1-1 0,-1 1 1,1 0-1,-1 0 0,1 0 1,-1 0-1,0 0 0,0 0 1,1 0-1,-1 0 0,0 0 0,0 0 1,0 1-1,0-1 0,0 0 1,0 1-1,-2-2 0,2 2-48,1 0 0,-1 1 0,1-1 0,-1 0-1,1 1 1,0-1 0,-1 0 0,1 1 0,-1-1 0,1 0 0,0 1-1,-1-1 1,1 1 0,0-1 0,-1 1 0,1-1 0,0 1 0,0-1-1,-1 1 1,1-1 0,0 1 0,0-1 0,0 1 0,0-1 0,0 1-1,0 0 1,-3 52-634,3-47 732,0 22-82,2 0 0,1-1 1,0 1-1,10 31 1,-9-44-86,1-1 0,0 0-1,1 0 1,1 0 0,0 0 0,1-1 0,0-1 0,1 1 0,13 13 0,-17-21 106,1-1 0,-1 1 0,1-2 1,0 1-1,0 0 0,1-1 0,-1 0 0,1-1 0,-1 0 1,1 0-1,0 0 0,0 0 0,0-1 0,0-1 0,0 1 1,0-1-1,0 0 0,0 0 0,0-1 0,0 0 0,0-1 1,-1 1-1,1-1 0,0 0 0,6-4 0,-5 3-44,0 0 0,0-1 0,0 0-1,-1 0 1,0-1 0,1 0 0,-1 0-1,-1 0 1,1-1 0,-1 0 0,0-1 0,-1 1-1,1-1 1,-1 0 0,-1-1 0,1 1-1,-1-1 1,-1 0 0,1 0 0,2-11 0,-2-13 249,-1 0 1,-1-1-1,-2 1 1,-1-1-1,-2 1 1,-12-59-1,-20-9-269,34 96 41,0 0 1,-1 1-1,1-1 0,-1 0 1,0 1-1,0 0 1,0 0-1,-1-1 0,1 1 1,-1 0-1,0 1 1,0-1-1,0 0 1,0 1-1,-5-4 0,6 5 38,-4 6-101,6-5 44,-1 0 0,0 0 1,1 1-1,-1-1 0,0 0 0,1 0 1,-1 1-1,0-1 0,1 1 0,-1-1 1,1 1-1,-1-1 0,1 1 0,-1-1 1,1 1-1,-1-1 0,1 1 0,0 0 0,-1 0 1,-1 4-174,1 1 1,0-1-1,0 0 0,0 1 1,0-1-1,1 0 1,0 1-1,0-1 1,1 1-1,0 5 1,1-7 40,-1 0 0,1-1 0,0 1 1,-1 0-1,2-1 0,-1 0 0,0 1 1,1-1-1,-1 0 0,1 0 0,0 0 1,0-1-1,0 1 0,1-1 0,3 3 1,18 10-1561,1-1 0,44 16 1,-68-29 1615,-1 0-1,1 0 1,0-1-1,0 1 1,0-1 0,0 1-1,0-1 1,0 0 0,0 0-1,0 0 1,2 0 0,6 0-222,17 2-617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32.53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295 420 120,'0'0'335,"-9"-16"1102,6 11-1160,0-1 0,1 1 0,-1 0 0,1 0 0,0-1 0,1 1 0,-1-1 0,1 0 0,0 1 0,1-1 0,-1-9 0,1 8-94,0 1 0,-1-1 0,0 1-1,0 0 1,0 0 0,-1 0 0,0 0-1,0 0 1,-1 0 0,1 0 0,-8-10-1,8 14-136,0-1-1,0 1 0,-1 0 0,1 0 1,-1 0-1,1 0 0,-1 0 1,0 0-1,1 1 0,-1 0 0,0-1 1,0 1-1,0 0 0,0 0 0,-1 1 1,1-1-1,0 1 0,0-1 1,0 1-1,-1 0 0,1 0 0,0 1 1,0-1-1,0 0 0,0 1 0,-1 0 1,1 0-1,0 0 0,0 0 1,0 1-1,1-1 0,-1 1 0,-5 3 1,-4 3-16,0 1 1,0 1 0,1 0 0,1 0 0,-18 22-1,22-23-19,0-1 0,0 1 0,1 0 0,0 0-1,1 0 1,0 0 0,1 1 0,0 0-1,0 0 1,1 0 0,0 0 0,1 0-1,-1 19 1,3-14-6,1 0 1,0 0-1,0 0 0,2 0 0,0-1 0,0 1 0,1-1 1,12 23-1,-13-30-13,0 0 1,0-1-1,1 1 1,-1-1-1,1 0 1,1 0-1,-1 0 0,1-1 1,0 0-1,0 0 1,13 8-1,-15-11 1,0-1 0,-1 1 0,1-1 0,0 1 0,1-1 0,-1 0-1,0-1 1,0 1 0,0-1 0,0 0 0,1 0 0,-1 0 0,0-1 0,0 1 0,0-1-1,0 0 1,0 0 0,0 0 0,0-1 0,0 0 0,0 1 0,0-1 0,6-5-1,-4 2 11,0 0 0,0 0 0,-1 0-1,1-1 1,-1 1 0,-1-2 0,1 1-1,-1 0 1,0-1 0,0 0 0,-1 0-1,0 0 1,0 0 0,-1 0 0,0-1-1,2-8 1,0-13 29,-1 1 0,-1-1 1,-3-29-1,1 24-59,-2-12 70,1 30-12,1 25-17,1 30 37,2 0 0,2 0 0,1-1 0,2 1-1,2-2 1,1 1 0,18 38 0,-28-74-47,0 0 0,0 0 0,0 0 0,0 0 0,0 0 0,0 0 0,0 0 0,1-1 0,-1 1 1,1-1-1,-1 1 0,1-1 0,0 1 0,0-1 0,-1 0 0,1 0 0,0 1 0,0-1 0,0-1 0,0 1 0,0 0 0,0 0 0,0-1 0,1 1 0,-1-1 1,0 0-1,0 0 0,0 0 0,3 0 0,-2 0-16,0-1 0,0 0 1,1 0-1,-1 0 0,0 0 0,0 0 1,0-1-1,-1 1 0,1-1 0,0 0 1,-1 0-1,1 0 0,-1 0 0,1 0 1,-1-1-1,0 1 0,0-1 0,3-3 1,9-17 140,-1 0 1,0-1 0,-2 0 0,14-46 0,-12 31-301,1 1 1,24-47 0,-35 80 180,-1 1 0,1 0 1,0 0-1,1 0 0,-1 0 1,1 0-1,-1 1 0,1 0 1,0 0-1,0 0 0,1 0 1,-1 0-1,7-2 0,-10 4 0,1 1 0,0-1 0,0 1 0,0 0 0,0-1 0,-1 1-1,1 0 1,0 0 0,0 0 0,0 0 0,0 1 0,0-1 0,0 1 0,-1-1 0,1 1-1,0-1 1,0 1 0,-1 0 0,1 0 0,0 0 0,-1 0 0,1 0 0,-1 0-1,1 0 1,-1 0 0,1 1 0,-1-1 0,1 2 0,2 2-15,0 0 0,0 1-1,0-1 1,-1 1 0,0-1 0,4 12 0,3 14 68,-1 0-1,-1 0 1,-2 1 0,-1 0-1,-2 0 1,-1 1 0,-1-1-1,-2 1 1,-6 40 0,0-48 932,14-45 190,31-81-870,-22 56-565,1 1-1,34-60 1,-51 103 245,76-119-516,-63 102 448,1 0 0,0 1-1,1 1 1,21-19 0,1 15-141,-31 18 148,-4 1-18,1 3 18,-1 2 56,1 0 0,0-1 0,-1 1 0,0 0 0,0 0-1,0 1 1,0-1 0,-1 0 0,0 1 0,1-1-1,-2 1 1,1-1 0,0 7 0,2 70 21,-4-64-17,1 6 11,0 1 0,2-1 1,0 1-1,2-1 0,0 1 0,1-1 0,2-1 1,0 1-1,16 30 0,-20-45-7,2-1-1,-1 1 1,1-1 0,0 1-1,12 11 1,-16-17 27,1-1-1,0 1 1,0 0 0,0-1-1,0 0 1,0 0 0,0 1 0,1-1-1,-1 0 1,0-1 0,0 1 0,1 0-1,-1-1 1,1 1 0,-1-1-1,0 0 1,1 0 0,-1 0 0,1 0-1,-1 0 1,1 0 0,-1-1-1,0 1 1,1-1 0,-1 0 0,0 1-1,3-3 1,16-6 14,-1-1 1,0-1-1,0 0 0,22-19 0,-34 23-21,-1 0 0,1 0-1,-2-1 1,1 0 0,-1 0 0,0-1 0,0 1-1,-1-1 1,0-1 0,-1 1 0,6-19-1,3-23-30,-1-1-1,-3 0 1,-2-1-1,-2 0 1,-3 0-1,-7-87 1,-2 94 354,7 45-47,-3 2-263,0 1-33,0 1 0,0 0-1,0 0 1,0 0 0,0 0 0,1 1 0,-1-1 0,1 1-1,0-1 1,0 1 0,0 0 0,1 0 0,-1 0 0,0 6 0,-20 68 16,14-43-31,1 0-1,2 0 1,2 1 0,1-1-1,2 1 1,1-1 0,2 1 0,2-1-1,9 40 1,-12-69 15,0 1 0,0-1 0,0 0-1,1 0 1,0 0 0,0 0 0,0-1 0,1 1-1,0-1 1,0 0 0,0 0 0,7 5 0,-7-7-68,0-1 0,0 1 1,0-1-1,0 0 0,1-1 0,-1 1 1,1-1-1,-1 0 0,1 0 1,0 0-1,0 0 0,-1-1 1,1 0-1,0 0 0,0 0 0,4-2 1,58-4-4624,-65 6 4545,-1 0-1,0-1 1,0 1-1,0-1 0,0 1 1,0-1-1,0 1 1,0-1-1,0 1 0,0-1 1,0 0-1,0 0 1,-1 1-1,1-1 1,0 0-1,0 0 0,-1 0 1,1 0-1,-1 0 1,1 0-1,-1 0 0,1 0 1,-1 0-1,1-2 1,6-23-1932,-6 19 1275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32.87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83 81 184,'-41'-5'1266,"-1"-1"3856,66 1-2080,25-5-2626,176-13 1382,-66 5-1712,-102 4 1563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2.04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0 156 344,'0'-6'300,"1"-1"-1,0 1 1,0-1-1,0 1 1,0-1-1,4-7 397,3-7 1758,-11 56 796,2 127-3500,0-137 336,1 18 78,1 0-1,11 69 1,-10-103-187,2 16 66,1 0 0,1-1 0,2 0 0,0 0 0,14 29 0,-21-52-53,0 1 0,-1 0 0,1-1 0,0 1 0,0-1 0,0 1 0,0-1 1,0 0-1,0 1 0,0-1 0,1 0 0,-1 0 0,0 0 0,1 1 0,-1-2 0,1 1 0,-1 0 0,1 0 1,0 0-1,-1-1 0,1 1 0,0-1 0,-1 1 0,1-1 0,0 0 0,0 1 0,-1-1 0,1 0 0,0 0 1,0 0-1,-1-1 0,1 1 0,0 0 0,0-1 0,-1 1 0,1-1 0,0 1 0,-1-1 0,1 0 0,-1 0 1,1 0-1,-1 0 0,1 0 0,-1 0 0,0 0 0,2-2 0,6-5 20,-1 0 1,0-1-1,-1 0 0,0 0 1,9-16-1,-6 4-29,0 1 0,-2-2 0,0 1 0,-1-1 0,-2 0 0,0-1 1,-1 1-1,1-45 0,-4 58 8,-1-2-4,0 0-1,1-1 1,1 1 0,0 0-1,0 0 1,1 0-1,0 0 1,6-11-1,-4 16 24,-4 5 40,0 13 7,1-1 0,0 1 0,6 19 0,2 4 69,-5-6-102,1-1 0,2 0 0,16 39 0,-21-60 8,0-1 0,0 1 0,1-1 0,0 0-1,0 0 1,0 0 0,1 0 0,0-1 0,0 0 0,0 0 0,1 0-1,-1-1 1,1 1 0,0-1 0,1-1 0,-1 1 0,1-1 0,-1 0-1,12 3 1,-13-5-37,1 0 0,-1-1 0,1 1 0,-1-1 0,1 0 0,-1 0 0,1-1 1,-1 1-1,1-1 0,-1-1 0,0 1 0,1-1 0,-1 0 0,0 0 0,0 0 0,0-1 0,0 0 0,-1 0 0,1 0 0,-1 0 0,1-1 0,3-4 0,-3 3 0,-1-1 0,1 0 0,-1 0 0,1-1 0,-2 1 0,1-1 0,-1 0-1,0 0 1,-1 0 0,1 0 0,-1-1 0,-1 1 0,1 0 0,-1-1 0,0-11 0,-2 2 22,-1 1-1,0-1 1,-1 1 0,-1-1 0,0 1 0,-1 0-1,-1 0 1,0 1 0,-1 0 0,-11-17 0,7 14 152,-2 0 0,0 0 0,-1 1 1,0 1-1,-1 0 0,-1 1 0,-24-16 1,15 18-43,24 13-132,0-1-1,1 1 0,-1 0 1,0 0-1,1 0 0,-1 0 1,0 0-1,1 0 0,-1 0 1,0 1-1,1-1 0,-1 0 1,0 0-1,1 0 0,-1 1 1,1-1-1,-1 0 1,0 1-1,1-1 0,-1 0 1,1 1-1,-1-1 0,1 1 1,-1-1-1,1 1 0,0-1 1,-1 1-1,1-1 0,-1 1 1,1-1-1,0 1 0,-1-1 1,1 1-1,0 0 1,0-1-1,0 1 0,0 0 1,-1-1-1,1 1 0,0 1 1,-2 7 3,1 1 0,-1 1 0,2-1 0,0 14 0,0-20-8,1-1-1,-1 1 0,1-1 1,0 1-1,0 0 0,1-1 1,-1 0-1,1 1 0,-1-1 1,1 0-1,0 0 0,0 0 1,1 0-1,-1 0 0,5 4 1,1-1-56,0 0 1,0-1 0,0 0-1,0 0 1,1-1 0,0 0-1,0-1 1,0 0 0,0 0-1,1-1 1,-1 0 0,11 0-1,-8-1-25,1 0-1,-1-1 0,0 0 0,0-1 0,1-1 1,-1 0-1,0-1 0,23-7 0,-29 7 94,0 0 0,-1 0-1,1 0 1,0-1 0,-1 0-1,0 0 1,0 0 0,0-1-1,0 0 1,-1 0 0,0 0-1,0 0 1,0-1 0,-1 1 0,0-1-1,0 0 1,0 0 0,0 0-1,-1 0 1,0-1 0,-1 1-1,1 0 1,-1-1 0,-1 0 0,1 1-1,-1-1 1,0 1 0,0-1-1,-1 0 1,0 1 0,0-1-1,-1 1 1,0 0 0,-3-9-1,-4-34-108,5 21 72,3 28 50,1 0-1,-1 0 1,1 0-1,0 1 0,-1-1 1,1 0-1,0 0 0,-1 0 1,1 1-1,0-1 0,-1 0 1,1 0-1,0 1 1,-1-1-1,1 0 0,0 1 1,0-1-1,0 0 0,-1 1 1,1-1-1,0 0 0,0 1 1,0-1-1,0 1 1,-1-1-1,1 0 0,0 1 1,0-1-1,0 1 0,0-1 1,0 0-1,0 1 0,0 0 1,-7 22 3,6-9 19,0 0 1,1 0-1,0 0 0,1 0 0,0 0 0,1 0 1,5 15-1,-6-25-42,0 0 0,1 0 0,-1 0 0,1-1 0,0 1 0,0-1 0,0 1 0,1-1 0,-1 0 0,1 1 0,0-1 0,-1-1 0,2 1 0,-1 0 0,0-1 0,0 1 0,1-1 0,-1 0 0,1 0 0,0-1 0,0 1 0,0-1 0,-1 0 0,1 0 0,0 0 0,1 0-1,-1-1 1,0 1 0,6-1 0,2 0-60,0-1 0,0 0 0,0 0-1,0-2 1,0 1 0,12-5-1,-20 5 88,1 0 0,-1 0-1,0 0 1,0 0 0,0 0-1,0-1 1,0 0-1,0 0 1,-1 0 0,1 0-1,-1-1 1,0 1 0,0-1-1,0 0 1,-1 0 0,1 0-1,-1 0 1,2-5-1,-4 7 16,0-1-1,0 1 0,0 0 0,-1-1 0,1 1 1,-1 0-1,0-1 0,1 1 0,-1 0 0,0 0 1,0 0-1,-1 0 0,1 0 0,0 0 0,-1 0 1,1 0-1,-1 0 0,1 1 0,-1-1 0,-4-2 453,6 3-484,0 1 1,-1 0 0,1-1-1,0 1 1,0 0 0,-1-1 0,1 1-1,0 0 1,-1-1 0,1 1 0,0 0-1,-1 0 1,1 0 0,-1-1-1,1 1 1,0 0 0,-1 0 0,1 0-1,-1 0 1,1 0 0,-1 0 0,1 0-1,-1 0 1,1 0 0,0 0-1,-1 0 1,1 0 0,-1 0 0,1 0-1,-1 0 1,1 0 0,0 0 0,-1 1-1,1-1 1,-1 0 0,1 0-1,0 0 1,-1 1 0,1-1 0,0 0-1,-1 1 1,1-1 0,-1 1 0,-8 36-58,5-24 105,1 1-1,0 1 0,0 15 1,2 22 50,2 50-74,0-95-35,1-1 0,0 1 0,0 0 0,0-1 1,0 0-1,1 1 0,6 8 0,1 5 10,-7-16-2,-1-1 0,1 1 0,0 0 0,0-1 0,0 0 0,0 0 0,0 0 0,1 0 0,0 0 0,-1-1 0,1 1 0,0-1 0,8 3-1,-6-2-54,0-1 0,0 0 0,0 0 0,0-1 0,1 0 0,-1 0 0,1 0 0,-1-1 0,10 0 0,-11-1 22,1 0 0,-1-1 0,1 0 0,-1 0 0,1 0-1,-1 0 1,0-1 0,0 0 0,0 0 0,-1 0 0,1-1 0,-1 0 0,0 1-1,1-1 1,-2-1 0,1 1 0,0-1 0,-1 1 0,3-7 0,6-11 39,-1 0 0,-1-1 0,8-27 0,-8 24-4,-7 14 35,-1 0 1,-1 0 0,0 0 0,0 0 0,-1-1 0,0 1 0,-1 0 0,-1 0 0,-6-25 1540,7 37-1565,-1 1 1,1 0-1,-1-1 0,1 1 0,-1 0 1,1-1-1,0 1 0,-1 0 0,1 0 1,0 0-1,0 0 0,0 0 1,-1 1-1,1-1 0,1 0 0,-1 0 1,0 1-1,0-1 0,0 0 0,1 1 1,-1-1-1,1 1 0,-1-1 0,0 3 1,-12 45-26,11-38 26,0 2 32,0 0 0,1 0 0,1 0 0,0 0 0,0 0 0,2 0 0,0 0-1,0 0 1,1 0 0,0-1 0,1 1 0,1-1 0,0 0 0,1 0 0,0-1 0,8 12 0,-10-18-52,0 0 1,0 0-1,0 0 1,1 0 0,-1-1-1,1 0 1,0 0-1,1 0 1,-1-1-1,1 1 1,-1-2-1,1 1 1,7 2-1,0-1-338,-1-2-1,1 1 1,-1-2-1,1 0 0,18 0 1,-29-1 84,0 0 0,1 0 1,-1-1-1,0 1 1,0-1-1,0 1 0,0-1 1,0 0-1,1 0 1,-1 0-1,0 0 1,-1 0-1,1 0 0,0 0 1,0-1-1,0 1 1,-1-1-1,1 1 0,-1-1 1,1 0-1,-1 0 1,0 1-1,1-1 1,-1 0-1,0 0 0,0 0 1,-1 0-1,1 0 1,0-1-1,-1 1 0,1-4 1,0-4-802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2.4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 15 56,'-6'-12'1290,"6"12"-1279,0 0 0,-1 0 0,1-1 0,0 1 1,0 0-1,0 0 0,0 0 0,0 0 0,0 0 0,0 0 1,0-1-1,-1 1 0,1 0 0,0 0 0,0 0 0,0 0 1,0 0-1,0 0 0,-1 0 0,1 0 0,0 0 0,0-1 1,0 1-1,0 0 0,-1 0 0,1 0 0,0 0 0,0 0 1,0 0-1,0 0 0,-1 0 0,1 0 0,0 0 0,0 0 1,0 1-1,0-1 0,-1 0 0,1 0 0,0 0 0,0 0 1,0 0-1,0 0 0,0 0 0,-1 0 0,1 0 0,0 0 1,0 1-1,0-1 0,0 0 0,0 0 0,0 0 0,0 0 1,-1 0-1,1 1 0,0-1 0,0 0 0,0 0 0,0 0 1,0 0-1,0 1 0,0-1 0,0 0 0,0 0 0,0 1 1,-2 14 159,0 0 0,1 0 1,0 0-1,1 0 1,1 1-1,1-1 0,0 0 1,6 22-1,-7-35-171,0 0-1,0 0 1,0 0-1,0 0 1,0 0-1,1 0 0,-1 0 1,1-1-1,-1 1 1,1 0-1,0-1 1,0 0-1,-1 1 0,1-1 1,0 0-1,0 0 1,0 0-1,0 0 1,0 0-1,1 0 0,-1-1 1,0 1-1,0-1 1,1 1-1,-1-1 1,0 0-1,0 0 1,1 0-1,-1 0 0,0 0 1,0-1-1,1 1 1,-1-1-1,0 1 1,2-2-1,3 0-6,-1 0 0,0 0-1,0-1 1,0 0 0,-1 0 0,1 0 0,-1-1-1,0 0 1,0 0 0,0 0 0,6-7 0,-9 8 17,0 0 1,1 0 0,-2 0-1,1 0 1,0-1 0,-1 1-1,1 0 1,-1-1 0,0 1 0,0-1-1,-1 1 1,1-1 0,-1 1-1,1-7 1,-1 7 19,-1 1 0,1 0 1,-1-1-1,0 1 0,1 0 0,-1 0 0,0-1 1,0 1-1,0 0 0,0 0 0,-1 0 0,1 0 1,-1 0-1,1 0 0,-1 1 0,0-1 0,1 0 1,-1 1-1,0 0 0,0-1 0,0 1 0,0 0 1,0 0-1,-3-1 0,1 0-5,0 0 1,0 0-1,0 1 1,-1-1-1,1 1 0,-1 0 1,-6 0-1,10 1-40,-1 0 0,0 0 0,0 1-1,1-1 1,-1 1 0,1-1 0,-1 1 0,0 0 0,1-1-1,-1 1 1,1 0 0,-1 0 0,1 0 0,0 0 0,-1 0-1,1 1 1,0-1 0,0 0 0,0 1 0,0-1 0,-2 3-1,1 1-128,0-1-1,0 1 0,1-1 1,-1 1-1,1 0 0,0-1 1,0 1-1,1 0 0,-1 0 1,1 0-1,0 0 0,0 0 1,1-1-1,-1 1 0,1 0 1,0 0-1,1 0 0,-1-1 0,1 1 1,0-1-1,0 1 0,0-1 1,4 5-1,4 4-499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2.79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11 104 76,'0'-104'9826,"-6"124"-9493,3 31-157,2 1 1,2-1-1,12 73 0,26 80-88,-37-189-113,2 0 0,8 25 0,2 10-1061,-10-32 335,2 7-1511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8:26.73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4561 163 56,'0'0'5695,"-4"-18"-3970,3 17-1589,0-1 0,-1 1 0,1-1 0,0 0 0,0 1 0,0-1 0,1 0 0,-1 1 0,0-1 0,1 0 1,-1 0-1,0-2 0,1 1-114,-1 1 0,1-1 0,-1 0 1,0 1-1,0-1 0,0 1 0,0 0 1,-1-1-1,1 1 0,-1 0 0,1 0 1,-1 0-1,-2-3 0,-14-13 7,15 14-14,0 0 1,-1 0-1,1 1 0,-1-1 0,0 1 0,0 0 1,0 0-1,-7-3 0,-7-1 151,1 1-1,-1 1 1,0 0 0,-1 1-1,1 2 1,-1 0-1,-33 0 1,-137 19-107,98-6 264,-224 45-321,171-27 47,78-17-118,-162 35 75,-14 10 119,185-42 7,-297 95 207,118-36-409,151-51 127,-121 50 0,160-53-54,21-10-51,0 1 1,-42 25-1,-62 39-871,20-13 478,-41 23 1142,13-9 164,61-31-504,30-19-467,2 1 1,-70 58-1,89-65 244,-1-1-1,-49 27 0,-16 10-82,-28 44-399,47-36 305,46-39 135,1 1-1,1 1 0,1 1 1,-18 32-1,-41 49-135,40-60-15,-83 94 3,57-62 445,51-60-332,1 0-1,-2-1 0,-32 27 1,43-41-94,0 0 0,1 0-1,-11 15 1,14-18 45,1 0 1,0 0-1,0 0 0,0 0 0,1 1 1,-1-1-1,1 1 0,0-1 0,0 1 0,0-1 1,-1 8 380,-15-60-379,14 27 7,1 1 1,0-1-1,4-37 0,-1 42-15,0-1-1,-1 0 0,-1 1 0,0-1 0,-2 0 1,0 1-1,-9-30 0,8 39-37,-1 0-1,0 1 1,0-1 0,0 1 0,-9-9-1,5 6-783,20 36 1418,19 43-475,-25-58-141,0-1 0,0 1 0,-1 0 0,0 0 0,4 22 1,6 64-170,-13-93 179,1 53-95,-2-39 119,0 1 0,4 18-1,-4-36 11,0 1 0,0-1 0,1 1 0,-1-1 1,0 1-1,1-1 0,-1 0 0,1 1 0,0-1 0,-1 0 0,1 1 0,0-1 0,0 0 0,-1 0 0,1 0 0,2 2 0,-2-3-30,0 0 0,0 0-1,1 1 1,-1-1 0,0 0 0,0-1-1,1 1 1,-1 0 0,0 0-1,0 0 1,1-1 0,-1 1-1,0-1 1,0 1 0,0-1 0,0 1-1,0-1 1,0 0 0,0 1-1,0-1 1,1-1 0,38-20-71,1 2 1,68-24 0,-47 20 168,-53 21-120,-1-1-69,0 1 0,0 0 0,0 0 0,1 1-1,-1 0 1,9 0 0,-7 2 174,-1-1 149,-12-2-25,-17-16-218,13 13 113,0 0-1,0 0 1,-1 1 0,0 0 0,-13-6-1,16 8-54,-21-13 106,-30-22 0,-16-11-348,59 41 185,0 1-1,0 1 1,-1 0-1,0 1 1,0 1-1,0 0 1,0 0 0,-1 2-1,0 0 1,-27-1-1,18 5 178,24-2-181,0-1 1,0 1-1,-1 0 0,1 0 1,0 0-1,0 0 1,0 0-1,0 0 0,0 0 1,0 0-1,0 0 0,-1 0 1,1 0-1,0 0 0,0 0 1,0 0-1,0 0 0,0 0 1,0 0-1,0 0 0,-1 0 1,1 0-1,0 0 1,0 1-1,0-1 0,0 0 1,0 0-1,0 0 0,0 0 1,0 0-1,0 0 0,-1 0 1,1 0-1,0 0 0,0 0 1,0 0-1,0 1 1,0-1-1,0 0 0,0 0 1,0 0-1,0 0 0,0 0 1,0 0-1,0 0 0,0 1 1,0-1-1,0 0 0,0 0 1,0 0-1,0 0 0,0 0 1,0 0-1,0 0 1,0 1-1,0-1 0,0 0 1,0 0-1,0 0 0,0 0 1,0 0-1,31 13-3175,10 4 516,-30-11 1509,0 0-1,0 0 1,0-1-1,14 4 0,-17-8 96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3.35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132 193 592,'-76'-16'3538,"45"11"-1371,8 0-465,21 5-1685,28 9-344,-12-4 274,0 0 0,0-1-1,0-1 1,0 0 0,0-1 0,1 0-1,-1-1 1,1-1 0,28-3-1,8-4-647,75-21 0,-30 5 222,1 5 223,-97 18 270,1 0 0,-1 0 0,1 0 0,0 0 0,-1 0 0,1 0 1,-1 0-1,1 0 0,0 0 0,-1 0 0,1 0 0,-1-1 0,1 1 0,0 0 0,-1 0 0,1-1 0,-1 1 0,1 0 0,-1-1 0,1 1 0,-1 0 0,1-1 0,-1 1 1,0-1-1,1 1 0,-1-1 0,0 1 0,1-1 0,-1 1 0,0-1 0,1 1 0,-1-1 0,0 0 0,0 1 0,0-1 0,0 1 0,1-1 0,-1 0 0,0 1 0,0-1 1,0 1-1,0-1 0,0 0 0,-1 1 0,1-1 0,0 1 0,0-1 0,0 1 0,0-1 0,-1 0 0,1 1 0,0-1 0,0 1 0,-1-1 0,1 1 0,-1-1 0,1 1 0,0-1 1,-1 1-1,1 0 0,-1-1 0,0 0 0,-38-34 1121,25 23-954,8 5 70,0 1 1,-1 0-1,0 0 1,0 0-1,0 1 1,-13-7-1,19 12-237,0 0-1,1 0 0,-1-1 1,1 1-1,-1 0 0,0 0 1,1 0-1,-1 0 0,0 0 1,1 0-1,-1 0 0,0 0 1,1 1-1,-1-1 0,1 0 0,-1 0 1,0 0-1,1 1 0,-1-1 1,1 0-1,-1 1 0,1-1 1,-1 0-1,1 1 0,-1-1 1,1 1-1,-1-1 0,1 1 1,-1-1-1,1 1 0,0-1 0,-1 1 1,1-1-1,0 1 0,-1 1 1,-10 25 317,9-20-243,-2 2-44,0 0 1,1 0-1,1 0 0,-1 1 0,1-1 0,1 1 0,0 0 0,0-1 1,1 1-1,0 0 0,1-1 0,0 1 0,4 14 0,-1-12-109,1 4-111,1 0 1,0 0-1,15 25 0,-14-31 91,-2 0 144,2-1 0,-1 1 0,1-1 0,1-1 0,-1 1 0,14 9 0,-16-13-56,1 0-1,0 0 0,0-1 1,0 1-1,0-2 0,1 1 1,0-1-1,0 0 1,0 0-1,0-1 0,0 1 1,0-2-1,1 1 0,-1-1 1,1 0-1,-1-1 0,1 0 1,-1 0-1,15-3 1,-10 1-217,0-1 0,0 0 0,0-1 1,13-6-1,-24 9 141,0 1 1,-1-1 0,1 0-1,0 0 1,-1 1-1,1-1 1,-1 0 0,1 0-1,-1 0 1,0 0 0,1 1-1,-1-1 1,0 0-1,0 0 1,1 0 0,-1 0-1,0 0 1,0-1-1,-7-13-1211,-11-16-4050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4.1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333 175 40,'1'-1'146,"0"-1"-1,0 1 1,0-1-1,0 1 1,0-1-1,0 1 1,0-1-1,-1 1 1,1-1-1,0 0 1,-1 0-1,1 1 1,-1-1-1,0 0 1,0 0-1,0 0 1,0-3-1,1 0 164,-1-1-1,0 1 1,0-1-1,0 1 1,0-1-1,-1 1 1,-2-7-1,1 7-90,0 0 0,-1 1 0,0-1 0,0 0 0,-1 1 0,1 0 0,-1 0-1,0 0 1,0 0 0,0 0 0,-9-5 0,4 3-86,-1 1 0,0-1 0,0 2 0,-20-8-1,26 12-112,0-1-1,1 1 1,-1-1-1,0 1 1,1 1-1,-1-1 1,0 0-1,1 1 1,-1 0 0,1-1-1,-1 2 1,1-1-1,-1 0 1,1 1-1,0-1 1,0 1-1,-1 0 1,1 0-1,0 0 1,-2 3-1,-6 5 53,0 0-1,1 0 1,-13 17-1,9-8-47,1 0 0,1 0 0,-12 25 0,19-34-11,0 1-1,1 1 1,0-1 0,1 0 0,0 1 0,1 0-1,-1 20 1,3-24-18,1-1 0,0 0-1,0 1 1,1-1 0,-1 0-1,2 0 1,-1 0 0,1 0 0,0 0-1,1-1 1,-1 1 0,1-1-1,1 0 1,8 9 0,-5-5-45,2-1 1,-1-1-1,1 0 0,0 0 1,1-1-1,0 0 0,18 8 1,-25-14 50,-1 0 1,0-1-1,0 1 1,1-1-1,-1 1 1,0-1-1,1 0 1,-1 0-1,1-1 1,-1 1-1,0-1 1,1 1-1,-1-1 1,0 0-1,0 0 1,0-1-1,4-1 0,4-3-25,0 0 0,-1 0-1,14-12 1,-15 10 14,0 0 0,0 0 1,-1-1-1,0 0 0,-1-1 0,0 0 0,0 0 0,-1 0 0,0-1 0,-1 0 1,0 0-1,3-13 0,-6 8 0,-1 0 1,0 0 0,-1 0-1,-1 0 1,0 1-1,-6-28 1,7 42 42,-1 0 1,1 0-1,-1 0 1,1-1-1,-1 1 0,1 0 1,-1 0-1,0 0 0,0 0 1,1 0-1,-1 0 0,0 0 1,0 1-1,0-1 0,0 0 1,0 0-1,0 1 0,0-1 1,0 0-1,0 1 1,-1-1-1,1 1 0,0 0 1,0-1-1,0 1 0,-1 0 1,0 0-1,-4-2 43,-1 24 14,5-12 10,1 0-1,0 0 1,1 0-1,-1 0 1,2 0-1,0-1 1,0 1-1,1 0 1,0 0-1,0 0 1,1-1-1,7 15 1,-7-17-149,0 0 1,1 0-1,-1 0 1,2-1-1,-1 1 1,1-1-1,0 0 1,0-1-1,0 1 0,1-1 1,0 0-1,0 0 1,0-1-1,1 0 1,0 0-1,11 5 1,-11-7-40,-1-1 0,1 0 0,-1 0 1,1 0-1,0-1 0,0 0 0,-1 0 0,1 0 1,0-1-1,-1 0 0,1-1 0,11-3 0,0-2-402,0-1-1,-1 0 1,18-12-1,-32 18 201,1 0 0,-1 0 0,0-1 0,0 1 1,0-1-1,0 0 0,0 1 0,0-2 0,-1 1 0,0 0 0,1 0 0,-1-1 0,-1 1 1,1-1-1,0 0 0,1-6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4.9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182 410 56,'4'-1'690,"0"0"1,-1-1-1,1 1 1,0-1-1,0 0 1,6-5-1,29-13-367,-17 12-303,-2-1 0,1-1 1,-2-1-1,25-16 0,-35 21-13,1-2 15,0 0 0,0-1-1,-1 0 1,0 0 0,-1-1 0,0 0-1,-1 0 1,0-1 0,0 0-1,-1-1 1,0 1 0,-1-1-1,3-13 1,-7 21 78,0-1 0,-1 0 0,1 0 0,-1 0 0,-1 0 0,1 0 0,-1 0 0,1 0 0,-1 1 0,-1-1 0,1 0 0,-1 0 0,0 1 0,0-1 0,0 1 0,0 0 0,-1 0 0,0 0 0,0 0 0,0 0 0,-5-5 0,4 5-19,0 0 0,0 1 0,0-1 0,0 1 0,-1 0 0,1 0 0,-1 0 0,0 0 0,0 1 1,0 0-1,0 0 0,0 0 0,0 1 0,-1 0 0,1 0 0,-1 0 0,1 0 0,-10 1 0,11 0-56,-1 1 0,1-1 0,-1 1 0,1 0 1,-1 0-1,1 1 0,0-1 0,0 1 0,-1 0 0,1 0 0,0 0 0,1 1 0,-1-1 0,0 1 0,1 0 0,-1 0 0,1 0 1,0 0-1,0 1 0,0-1 0,1 1 0,-1 0 0,1 0 0,0 0 0,0 0 0,0 0 0,-1 8 0,-4 12 120,2 0 0,0 0-1,2 0 1,-1 37-1,9 99 439,-5-159-581,10 396 864,-12-341-845,3-17 91,-3 1 0,-1-1 0,-2 1 0,-15 57 0,15-84 68,-1 0-1,0 0 1,0 0-1,-2-1 1,-11 17 0,17-28-145,1 1 1,0-1-1,-1 0 1,1 0 0,-1 0-1,0 0 1,1 0-1,-1 0 1,0 0-1,0 0 1,1-1 0,-1 1-1,0-1 1,0 1-1,0-1 1,0 0 0,0 1-1,0-1 1,0 0-1,0 0 1,-3-1-1,-36-11 113,35 9-134,0 1-65,1-1 0,-1-1-1,1 1 1,0-1 0,0 0 0,0 0-1,0 0 1,1-1 0,0 1-1,0-1 1,0 0 0,0 0-1,1-1 1,0 1 0,0-1 0,0 0-1,-3-10 1,4 10-281,1 0 1,-1 0-1,1 0 0,0 0 0,1 1 1,-1-2-1,1 1 0,0 0 1,1 0-1,0 0 0,1-7 1,0 8-133,0 1 1,1-1 0,-1 0-1,1 1 1,0-1 0,0 1-1,0 0 1,1 0 0,0 0 0,-1 0-1,2 1 1,5-5 0,18-18-1975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6.2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51 390 96,'-50'-7'6940,"112"-4"-6990,-14 5-98,-1-3 0,0-2-1,88-34 1,-116 37 50,-2 1-2,0-1 0,0 0 0,-1-2 0,0 0 0,16-12 0,-32 21 135,1 0 0,0 0 0,0 0 0,-1 0 0,1 0 0,0 0 0,-1 0 1,1-1-1,-1 1 0,0 0 0,1 0 0,-1-1 0,0 1 0,0 0 1,0 0-1,0-1 0,0 1 0,0 0 0,0 0 0,0-1 0,0 1 1,0 0-1,-1 0 0,0-2 0,-11-25 521,11 26-500,0 0 66,-3-25 1478,0 43-1395,1 0 0,0 0-1,1 1 1,1 0 0,2 28-1,-1-37-177,1 0 0,0 1-1,1-1 1,-1 0 0,2 1-1,-1-1 1,1-1 0,1 1 0,-1 0-1,1-1 1,0 1 0,1-1-1,7 9 1,5 5 72,8 5 46,-24-25-144,1 0 1,0 0-1,-1 0 0,1 0 0,0-1 0,0 1 0,0-1 1,-1 1-1,1-1 0,0 0 0,0 0 0,0 0 0,0 0 1,0 0-1,0 0 0,0 0 0,3-1 0,2-1-33,0 0 1,0-1-1,0 0 0,0 0 0,-1-1 0,0 1 1,1-1-1,-1-1 0,-1 1 0,1-1 0,-1 0 0,1 0 1,5-9-1,-1 1-109,-1 0 0,-1-1 0,0 0 1,-1 0-1,7-21 0,-9 19 292,-1 0-1,-1-1 0,-1 0 1,0 0-1,-1 0 0,-1-21 1,-3 32 938,3 5-1065,-4 14 135,3-9-162,0 0 0,0 0 0,1 0-1,-1 0 1,1 1 0,0-1 0,1 4 0,6 33 78,-2-15-51,11 40 0,-12-54-22,-1-3 23,0 1 1,1-1-1,0 0 1,1 0-1,6 11 1,-10-19-28,-1 0 0,1-1 0,-1 1 1,1 0-1,0-1 0,-1 1 0,1-1 0,0 1 1,0-1-1,0 1 0,-1-1 0,1 1 0,0-1 1,0 0-1,0 1 0,0-1 0,0 0 0,-1 0 1,1 0-1,0 0 0,0 0 0,0 0 0,0 0 1,0 0-1,0 0 0,0 0 0,0 0 0,0 0 1,-1-1-1,1 1 0,0 0 0,0-1 0,0 1 1,0-1-1,-1 1 0,1-1 0,0 1 0,-1-1 1,1 1-1,0-1 0,-1 0 0,2 0 1,25-33 34,-25 31-34,9-18 45,0-1-1,-1 0 0,-1-1 1,-1 0-1,7-38 1,2-3-543,-14 59 471,0-1 0,0 0-1,0 1 1,0 0 0,1 0 0,0 0-1,5-6 1,-8 11 40,1 0-25,0 1 0,0 0-1,0-1 1,0 1 0,0 0 0,0 0-1,0 0 1,0 1 0,0-1 0,0 0-1,0 1 1,-1 0 0,1-1 0,-1 1-1,1 0 1,-1-1 0,0 1 0,2 3-1,4 6-13,2 0 57,0 1-1,-2 1 1,1-1 0,-2 1 0,0 1 0,0-1 0,-1 1 0,-1 0-1,0 0 1,-1 0 0,-1 1 0,0-1 0,0 20 0,-6-9 1508,2-30-1561,1-1 0,0 1 0,0 0 0,1-1 0,0 1 0,-1 0 0,2-1 0,-1 1 0,1-1 0,0 1 0,0 0 0,2-6 0,4-12 339,15-32 0,-4 13-148,-14 31-256,1 0 1,1 0-1,0 0 0,1 1 1,0 0-1,9-10 1,-11 14 10,0 0 0,0 1 0,1 0 0,0 0 0,0 1 0,0-1 0,0 1 0,1 1 0,0-1 0,-1 1 0,12-3 0,-15 5 28,0 1-1,0-1 0,0 1 1,0 0-1,0 0 0,0 0 1,0 1-1,1-1 0,-1 1 0,0-1 1,0 1-1,-1 0 0,1 0 1,0 1-1,0-1 0,0 0 0,-1 1 1,1 0-1,-1 0 0,1 0 1,-1 0-1,0 0 0,1 0 1,-1 0-1,0 1 0,-1-1 0,1 1 1,0-1-1,2 7 0,3 6 249,0 0-1,0 1 1,-2 0-1,6 23 1,-9-23-222,0 0 0,-1 1 0,-1-1 1,-1 0-1,0 0 0,-6 32 0,3-23 407,-2 39-1,6-63-574,0 8-1138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6.72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260 144 668,'-1'-3'351,"1"0"0,-1 0-1,0 1 1,0-1 0,0 0-1,0 0 1,0 1 0,-3-5 0,-8-20 1225,11 21-1347,0 0 1,-1-1-1,0 1 0,0 1 0,0-1 0,-1 0 0,0 1 1,0-1-1,-6-7 0,8 12-170,0-1 0,-1 0 1,1 1-1,0-1 0,-1 1 0,1 0 1,-1-1-1,0 1 0,1 0 0,-1 0 1,0 0-1,0 0 0,0 0 1,0 1-1,0-1 0,1 0 0,-1 1 1,-1 0-1,1-1 0,0 1 0,0 0 1,0 0-1,0 0 0,0 0 0,0 0 1,0 1-1,0-1 0,0 1 0,0-1 1,0 1-1,0 0 0,1 0 0,-1 0 1,-3 1-1,-5 5-7,-1 0 1,1 1-1,0 1 1,0-1-1,1 2 1,0-1-1,0 1 1,2 0-1,-1 1 1,1 0-1,1 0 1,-1 1-1,2 0 1,-5 14-1,6-15 12,1-1 0,1 1 0,0-1 1,0 1-1,1 0 0,1 0 0,0 0 0,0 0 0,1-1 0,0 1 0,1 0 0,1 0 0,-1-1 0,1 1 0,1-1 1,0 0-1,6 10 0,2 2-134,-9-15 70,0 0 1,1 0-1,0 0 0,0 0 1,1-1-1,0 0 1,0 1-1,1-2 0,-1 1 1,1-1-1,1 0 1,8 6-1,-6-5 9,-2-2-87,0 0 0,0-1 0,0 1 0,0-1 0,1-1 0,-1 1 0,14 2 0,-14-5-51,1 1-1,-1-1 1,1 0 0,-1-1 0,0 1 0,1-2 0,-1 1 0,0-1-1,0 0 1,0 0 0,0-1 0,0 0 0,-1 0 0,1-1 0,11-8-1,-16 10-107,0 0 0,0-1 0,0 1 0,-1-1 0,1 1 0,-1-1 0,1 0 0,-1 1 0,0-1 0,0 0 0,0 0 0,0-3-1,5-33-4148,-6 28 3217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7.41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10 192 1568,'0'0'667,"-9"-26"2168,10 18-2482,1 0-1,0 1 1,1-1-1,5-12 0,-6 17-328,-1 1-1,0-1 1,1 1 0,0 0-1,-1-1 1,1 1 0,0 0-1,0 0 1,0 0 0,1 0-1,-1 1 1,0-1-1,1 0 1,-1 1 0,1 0-1,2-2 1,-3 3-15,-1 0 0,0 0 1,1 0-1,-1 0 0,1 0 0,-1 0 1,0 0-1,1 1 0,-1-1 0,1 0 1,-1 1-1,0-1 0,0 1 0,1 0 1,-1-1-1,0 1 0,0 0 0,0 0 0,1 0 1,-1 0-1,1 1 0,19 24 225,-17-16-201,1 0 0,-1 0 1,-1 0-1,0 0 0,-1 1 0,1 0 1,-2-1-1,0 1 0,0 0 1,-1-1-1,0 1 0,-1 0 1,0 0-1,-1-1 0,-4 16 0,-3 26 3776,11-70-3088,1 2-783,1 0 0,1 0-1,0 0 1,1 1 0,1 0 0,15-25-1,-2 2-176,-17 33 214,3-10-76,1 1 1,0 0 0,1 1-1,0 0 1,1 0 0,1 0-1,0 1 1,1 1 0,0 0-1,21-16 1,-31 27 85,-1-1 1,1 1-1,0 0 1,-1 0-1,1 0 1,0 0-1,0 0 1,-1 1-1,1-1 1,0 0-1,-1 0 1,1 0-1,0 1 1,-1-1-1,1 0 1,0 0-1,-1 1 0,1-1 1,-1 1-1,1-1 1,-1 1-1,1-1 1,-1 1-1,1-1 1,-1 1-1,1-1 1,-1 1-1,0-1 1,1 1-1,-1 0 1,0-1-1,1 1 1,-1 0-1,0-1 1,0 1-1,0 0 0,0-1 1,1 2-1,10 32 94,9 99-464,-3-18 1511,-16-111-1077,0 1-1,0-1 0,0 0 0,0 1 0,1-1 0,0 0 0,0 0 0,0 0 1,0-1-1,1 1 0,0 0 0,-1-1 0,1 1 0,1-1 0,4 4 1,-5-5-105,0-1 0,0 1 0,0-1 0,0 0 1,0 0-1,0 0 0,0 0 0,0-1 0,1 1 1,-1-1-1,0 0 0,0 0 0,1 0 0,-1 0 0,0-1 1,0 1-1,0-1 0,1 0 0,-1 0 0,0 0 1,0 0-1,4-3 0,0 1-147,56-28-2397,-58 28 2121,0 0 0,0 0 1,0-1-1,0 0 0,-1 0 1,1 0-1,-1 0 0,0-1 1,4-6-1,-2-3-566,-5 2 47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8.0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 68 56,'-1'-7'949,"0"0"0,0 0 0,1 0 0,0-33 5061,-1 41-5988,1 0 1,-1-1 0,0 1 0,1 0 0,-1-1 0,1 1 0,-1 0-1,1 0 1,-1 0 0,1-1 0,0 1 0,-1 0 0,1 0-1,0 0 1,0 0 0,-1 0 0,1 0 0,0-1 0,0 1 0,0 2-1,-2 16 183,-1 93 214,1-47-130,7 90-1,2-133-144,-1 0-4784,7-45 1511,-9 6 1901,-1 4-377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8.3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65 0 660,'-38'0'2252,"37"3"-2067,-1 0-1,1 0 1,-1 0-1,1 0 1,0 0-1,0 0 1,-1 5-1,2-4-64,-6 26 770,-3 53 0,9-74-872,0 0 0,0 0 0,1 0 1,1 0-1,0 0 0,0 0 0,0 0 0,1-1 1,0 1-1,6 9 0,-7-16-31,-1 1-1,1-1 1,0 0 0,-1 0 0,1 0-1,0 0 1,0-1 0,1 1 0,-1-1-1,0 1 1,0-1 0,1 0 0,-1 1-1,1-1 1,-1-1 0,1 1 0,-1 0-1,1 0 1,0-1 0,-1 0 0,1 1-1,0-1 1,0 0 0,-1 0-1,1-1 1,0 1 0,-1-1 0,4 0-1,-1 0-47,0 0-1,0-1 1,1 0-1,-2 0 1,1 0-1,0 0 1,0-1-1,-1 0 1,1 0-1,-1 0 1,0 0-1,6-6 1,-4 2-19,-1 0 1,0-1-1,0 0 0,0 0 1,-1 0-1,0 0 1,4-14-1,-7 16 57,1 0 0,-1 0-1,-1 0 1,0 0 0,1 0 0,-2 0-1,1-1 1,-1 1 0,0 0 0,0 0 0,0 1-1,-5-11 1,4 11 21,0-1-1,-1 0 1,0 1-1,0-1 1,0 1 0,-1 0-1,0 0 1,0 1-1,-8-9 1,10 11-15,-1 1-1,1-1 1,-1 0-1,1 1 1,-1-1-1,0 1 1,0 0-1,0 0 1,0 0-1,0 0 1,0 0-1,0 1 1,0-1-1,0 1 1,0 0-1,0 0 1,0 0-1,0 0 1,0 1-1,0-1 1,-5 2-1,7-2-32,-1 1 0,1-1 0,-1 1 0,1-1 0,0 1 0,-1 0 0,1 0 0,0-1 0,-1 1 0,1 0 0,0 0 0,0 0 0,0 0 0,0 0 0,0 1 0,0-1 0,0 0 0,0 0 0,0 1 0,0-1 0,1 1 0,-1-1 0,1 0 0,-1 1 0,1-1 0,-1 1 0,1-1 0,0 1 0,0-1 0,0 1 0,0 0 0,0-1 0,0 1 0,0-1 0,0 1 0,1-1 0,-1 2 0,3 6-185,0 0-1,0-1 1,1 1-1,0-1 0,7 10 1,2 2-92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9.12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98 226 316,'-14'15'4028,"10"-16"-3810,0 0 0,0 0 1,0 0-1,0 0 1,1 0-1,-1-1 0,0 0 1,1 0-1,-1 0 0,1 0 1,0-1-1,0 1 1,0-1-1,0 1 0,0-1 1,1 0-1,-1-1 0,1 1 1,0 0-1,0-1 0,0 1 1,0-1-1,0 1 1,1-1-1,0 0 0,-2-6 1,2 7-246,0 0 0,0 0 1,0 0-1,0-1 0,1 1 1,-1 0-1,1 0 0,0-1 1,0 1-1,0 0 1,1 0-1,-1-1 0,1 1 1,0 0-1,-1 0 0,1 0 1,1 0-1,-1 0 0,0 0 1,1 0-1,0 0 0,-1 0 1,1 1-1,0-1 0,0 1 1,1-1-1,-1 1 0,0 0 1,1 0-1,0 0 0,-1 0 1,1 0-1,3-1 1,-2 1 91,-1 1 1,1-1 0,0 1-1,0 0 1,0 0 0,0 0 0,0 0-1,0 1 1,-1 0 0,2-1 0,-1 1-1,0 1 1,0-1 0,-1 1 0,1-1-1,0 1 1,0 0 0,0 1 0,0-1-1,-1 1 1,1 0 0,0-1 0,-1 1-1,6 5 1,-2-2-61,-1 1-1,1-1 1,-1 1 0,0 1-1,-1-1 1,0 1 0,0 0-1,0 0 1,-1 1 0,0-1-1,0 1 1,2 9 0,-1-3 14,-1 0-1,-1 0 1,0 1 0,-1-1 0,0 30 0,-2-33 7,0 1 0,-1-1 0,-1 1 0,0-1 0,0 1-1,-7 17 1,2-19 1029,1-11-370,-2-23-132,3-41-697,8 39 31,1 1 0,2 0 0,0 0 0,2 0 0,0 1-1,2 0 1,1 1 0,0 0 0,20-27 0,-30 47 81,1 0 0,0 1 1,0-1-1,0 1 0,0-1 0,1 1 1,-1 0-1,1 0 0,-1 0 1,1 0-1,0 0 0,0 1 0,0-1 1,0 1-1,0-1 0,0 1 1,0 0-1,0 1 0,0-1 0,0 0 1,1 1-1,-1 0 0,0 0 1,1 0-1,-1 0 0,0 0 0,0 0 1,1 1-1,-1 0 0,0 0 0,0 0 1,0 0-1,0 0 0,0 1 1,0-1-1,0 1 0,0 0 0,-1-1 1,4 4-1,3 4-7,-2 0 0,1 0 0,-1 0 0,0 1-1,9 20 1,23 57 557,-34-72-579,-1-1 0,0 1 0,-2-1 0,0 1 0,0 0 0,-1 0 0,-2 24 0,4 49 603,-3-86-517,0 0 1,0 1-1,1-1 1,-1 1-1,1-1 1,0 0-1,0 1 1,-1-1-1,1 0 1,1 0-1,-1 0 1,0 0-1,0 0 1,1 0-1,-1 0 1,1 0-1,3 3 1,-2-4-53,-1 0-1,0-1 1,0 1 0,1 0 0,-1-1 0,1 1 0,-1-1-1,1 1 1,-1-1 0,1 0 0,-1 0 0,1-1-1,-1 1 1,1 0 0,-1-1 0,0 1 0,1-1-1,-1 0 1,3-1 0,16-5-546,-1-1-1,0-1 0,0 0 1,-1-2-1,0 0 1,-1-1-1,0-1 1,-1 0-1,21-22 1,-37 34 432,-1 1 1,1-1-1,0 0 1,0 0-1,-1 0 0,1 0 1,0 0-1,-1 0 1,1 0-1,-1 0 1,0 0-1,1 0 1,-1 0-1,0 0 0,1 0 1,-1 0-1,0 0 1,0 0-1,0 0 1,0 0-1,0 0 1,0-1-1,0 1 0,-1 0 1,1 0-1,0 0 1,-1-2-1,-5-9-513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49.96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42 709 740,'-1'1'208,"-1"-1"0,1 1 0,0-1 0,-1 1 0,1-1 0,-1 0 0,1 1 0,0-1 0,-1 0 0,1 0 0,-1 0 0,1 0 0,-1 0 0,1-1 0,-1 1 0,1 0 0,-1-1 0,1 1 0,0 0 0,-1-1 0,1 0 0,0 1 0,-3-2 0,3 0-99,0 0 1,1 0-1,-1 0 1,0 0 0,1 1-1,-1-1 1,1 0 0,-1 0-1,1 0 1,0 0-1,0 0 1,0 0 0,0 0-1,0 0 1,1 0-1,-1 0 1,1-2 0,3-9-80,0 1 0,1 0 1,0 0-1,1 0 0,0 0 1,1 1-1,14-18 1,5-10-35,23-52-116,-4-2-1,47-137 1,-88 218 167,1 1 1,-2-1-1,0 0 0,0 0 1,-1 0-1,1-21 1,-31 38-156,13 1 51,1 2 0,-1 0 1,1 1-1,1 0 0,-20 17 0,25-18 95,-1 0 0,1 0 0,0 1 0,1 0 0,0 0 0,1 1 0,0 0 0,-9 19 0,14-24-53,-1-1 0,1 1 0,0 0-1,1-1 1,-1 1 0,1 0 0,0 0 0,0-1 0,0 1-1,1 0 1,-1 0 0,1-1 0,0 1 0,1-1 0,-1 1-1,1-1 1,0 1 0,0-1 0,0 0 0,1 0 0,-1 0-1,1 0 1,6 6 0,6 6 9,2-1 0,0 0 1,37 24-1,-3-1-32,-17-9 67,-15-12 48,40 28 0,-54-42-53,-1 0 0,1 1 0,0 0 0,-1 0 0,0 0 0,0 0 0,0 1-1,-1-1 1,6 10 0,-7-11-3,-1 0 0,0 0 0,1 0 0,-1 0-1,0 0 1,-1 0 0,1 0 0,-1 0 0,1 1 0,-1-1-1,0 0 1,0 0 0,0 1 0,-1-1 0,1 0-1,-1 0 1,-1 6 0,1-8-14,0 1 0,0-1 0,0 0 0,0 0 0,0 0 0,0 1 0,-1-1 0,1 0 0,0 0 0,-1-1 0,1 1 0,-2 1 0,-9 6 48,6-4-16,0 1 1,-1-1-1,1-1 0,-1 1 1,0-1-1,0 0 0,-1 0 1,1-1-1,0 0 0,-13 1 1,18-3-80,0 0 1,1 0 0,-1-1-1,1 1 1,-1-1 0,1 1-1,-1-1 1,1 0-1,0 0 1,-1 1 0,1-1-1,0 0 1,0 0 0,-1 0-1,1 0 1,0-1-1,-1-1 1,2 2-156,0 0-1,-1 0 1,2 0-1,-1 0 1,0 0-1,0 0 1,0 0-1,0-1 0,1 1 1,-1 0-1,0 0 1,1 0-1,-1 0 1,1 0-1,-1 0 1,1 1-1,3-6-781,20-17-1578,-24 23 2510,9-8-1000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8:28.75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1951 16 320,'-24'0'1524,"22"0"-1175,-19-3 1373,-38-3 674,56 6-2277,0-1-3,-5-1-57,1 1 1,-1 0-1,0 0 0,0 0 1,0 1-1,0 1 0,0-1 1,0 1-1,0 0 0,-11 4 1,-11 4-65,-40 19 0,11-4 351,39-17-151,-175 68 279,156-58-531,1 2-1,-67 44 1,-42 54 275,-3 1 351,45-33-115,16-13-249,-130 101 785,183-144-788,1 2 0,1 1 0,2 2-1,-47 64 1,51-60-148,22-30 10,0 0 0,0 0-1,1 1 1,0 0 0,-5 12 0,10-21-56,0 1 1,0 0 0,0 0-1,-1 0 1,1 0 0,0-1-1,0 1 1,-1 0 0,1 0-1,0-1 1,-1 1 0,1 0 0,0 0-1,-1-1 1,1 1 0,-1 0-1,0-1 1,1 1 0,-1-1-1,1 1 1,-1-1 0,0 1-1,1-1 1,-1 1 0,0-1-1,0 0 1,1 1 0,-1-1-1,0 0 1,0 1 0,0-1-1,1 0 1,-1 0 0,0 0-1,0 0 1,0 0 0,0 0-1,-1 0 1,0 0-15,-14 58 80,14-53-78,0-1 0,0 1 0,-1-1 1,0 1-1,0-1 0,0 0 0,0 0 0,-1 0 1,1-1-1,-1 1 0,0-1 0,0 0 0,-6 3 0,8-4-58,-1 1-57,-1 0 183,1 0 0,0 0 0,0 1 0,1-1 0,-1 1 0,-3 6 0,6-9-61,-2-2-8,0 0-1,0-1 1,0 1-1,1 0 0,-1-1 1,1 1-1,-1-1 1,1 0-1,-1 1 0,1-1 1,0 0-1,0 0 1,0 0-1,0 0 0,-1-2 1,-2-3 77,1 0 1,-1 1 0,1-1-1,1 0 1,-4-12 0,-7-41-35,10 52-36,0 0-1,1 0 1,0 1 0,1-1-1,0 0 1,0 0 0,1-1-1,0 1 1,0 0 0,1 0 0,2-11-1,-1 8-26,-2 8 1,0 0-1,0 0 1,0 0 0,1 1-1,0-1 1,-1 0-1,1 1 1,0-1 0,0 0-1,0 1 1,1-1 0,1-2-1,-1 7 26,-1 1 0,0-1 1,0 1-1,1 0 0,-1-1 0,-1 1 0,1 0 0,0-1 1,-1 1-1,1 0 0,-1 4 0,3 7 65,4 13-95,-2 0 1,0 0-1,-2 0 1,1 29-1,3 35 274,-6-27 485,-1-64-640,21 8-150,-3-10 33,0 0 0,-1-1-1,1-1 1,-1-1 0,0-1-1,0 0 1,0-1 0,16-10-1,15-4-376,38-11 328,-72 23 536,-14-3 2,0 10-450,0 1 0,0-1 0,0 1-1,0-1 1,0 1 0,0-1 0,-1 1 0,1 0-1,-1-1 1,1 1 0,-1 0 0,0-1 0,1 1-1,-1 0 1,0 0 0,0-1 0,0 1 0,0 0-1,-1-1 1,-21-19 8,21 19-15,-52-41 41,-61-45-231,97 75 194,-1 2-1,-1 0 1,0 1-1,-30-10 1,46 19-9,0 0 1,0 0-1,0 1 1,0 0-1,0-1 1,0 1-1,0 1 1,-6 0-1,46 73-11711,-32-64 10672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0.30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30 312,'5'-15'3487,"-4"13"-2989,-1-1 0,0 1 1,0-4-1,0 4-167,0 19 1231,0 0 0,1 0 0,5 23 1,14 74-1195,-4-41-41,-6-26-2420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0.6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130 34 640,'-8'-3'516,"0"2"-1,-1-1 0,1 1 1,-1 1-1,0-1 1,-9 2-1,15 0 42,-17 8 817,15-2-1293,0 0-1,1 1 1,0-1-1,1 1 1,-1 0-1,2 1 1,-1-1-1,1 0 1,0 1-1,1-1 1,0 1-1,0 0 1,1-1-1,0 1 1,2 14-1,-1-19-129,-1-1-1,1 1 0,0-1 0,0 1 1,0-1-1,0 0 0,1 1 0,-1-1 1,1 0-1,0 0 0,0 0 1,0 0-1,0 0 0,1-1 0,-1 1 1,1-1-1,-1 1 0,1-1 0,0 0 1,4 3-1,-3-4-64,0 0 0,-1 0 0,1 0 0,0-1 0,0 1 0,0-1-1,0 0 1,0 0 0,0 0 0,-1-1 0,1 1 0,0-1 0,0 0 0,0 0 0,-1 0 0,1-1 0,0 1 0,4-4 0,-3 3 60,0 0 0,0-1-1,0 1 1,-1-1 0,1-1 0,-1 1 0,0-1 0,0 1 0,0-1 0,0 0 0,-1 0-1,1-1 1,-1 1 0,0-1 0,-1 0 0,1 0 0,-1 1 0,3-10 0,-3 9 76,0 0 1,-1 1-1,1-1 1,-1 0 0,0 0-1,-1 1 1,1-1 0,-1 0-1,0 0 1,0 0-1,-1 0 1,1 0 0,-1 1-1,0-1 1,0 0 0,-1 0-1,1 1 1,-1-1-1,0 1 1,0-1 0,-1 1-1,0 0 1,1 0 0,-1 0-1,0 0 1,-1 1-1,-3-5 1,2 5-4,1 0-1,-1 0 0,0 0 1,1 0-1,-1 1 1,0 0-1,-1 0 1,1 0-1,0 1 1,-1-1-1,-10 0 1,14 2-38,0 0-1,0 0 1,-1 0 0,1 0 0,0 1 0,0-1-1,0 1 1,0-1 0,0 1 0,-1 0-1,1 0 1,0 0 0,1 0 0,-1 0-1,0 0 1,0 0 0,0 1 0,1-1 0,-1 0-1,1 1 1,-1 0 0,1-1 0,-1 1-1,1 0 1,0 0 0,0 0 0,0 0-1,0 0 1,0 0 0,0 0 0,1 0 0,-1 3-1,0-2-66,1 0 0,-1 0-1,1 0 1,0 1-1,0-1 1,0 0 0,1 0-1,-1 0 1,1 0 0,0 0-1,-1 0 1,1 0 0,1 0-1,-1 0 1,0 0-1,4 4 1,1 2-215,0-1 0,1 1 1,12 10-1,0-1-136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0.98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65 196 60,'-2'7'293,"0"0"0,1-1-1,0 1 1,0 0 0,1 1 0,0-1-1,0 0 1,2 10 0,0 8 661,-4-8 72,1 0 0,-10 34 1667,10-52-2651,-1 1-1,1-1 1,-1 1-1,1-1 1,0 0-1,-1 0 1,1 1-1,0-1 1,0 0-1,-1 0 1,1 0 0,0-1-1,0 1 1,0 0-1,0 0 1,-1-3-1,-14-21 261,15 24-264,0-5-19,-1 1 1,0 0 0,1-1 0,0 1 0,0-1 0,1 1-1,0-1 1,0 1 0,0-1 0,0 1 0,1-1 0,0 1 0,0-1-1,1 1 1,3-10 0,3-8-203,1 0-1,14-23 1,-13 28 167,0 0 0,1 0 0,25-30 1,-33 44 7,1 1 0,-1-1 0,0 1 0,1 0 0,0 0 0,0 0 1,0 0-1,0 0 0,0 1 0,1 0 0,-1 0 0,1 0 0,-1 1 1,1-1-1,0 1 0,0 0 0,0 0 0,-1 1 0,1-1 0,0 1 1,0 0-1,9 2 0,-10-1-1,0 1 0,0 0 0,0-1 0,0 1 0,-1 1 0,1-1 0,-1 1 0,1-1 0,-1 1 0,4 4 0,30 37-54,-27-32 13,0 2 12,0-1 0,-1 2 0,0-1 0,-1 1 0,-1 1 1,0-1-1,-1 1 0,5 26 0,-8-32 55,-1 0 1,-1 1-1,0-1 0,-1 1 1,0-1-1,0 1 0,-1-1 1,0 1-1,-1-1 0,0 0 1,-1 1-1,0-1 0,-1 0 1,-7 14-1,6-13-172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1.9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446 479 1028,'-5'-8'916,"-1"0"-1,0 1 1,-15-14-1,3 3 732,15 14-1414,0 1 0,0 0 0,0 0 0,0 0 0,-1 1 0,1-1 0,-8-3 0,10 5-212,-1 1 0,0-1 1,0 1-1,0 0 0,0 0 1,0 0-1,0 0 1,0 0-1,0 0 0,0 0 1,0 0-1,0 1 0,0-1 1,0 1-1,0 0 1,0-1-1,0 1 0,1 0 1,-1 0-1,0 0 0,-1 2 1,-12 7 58,0 1-1,1 0 1,0 1 0,1 1 0,1 0 0,0 0-1,1 2 1,0-1 0,-15 29 0,23-35-94,0 0-1,1 0 1,0 0 0,0 0-1,1 0 1,0 0 0,0 1-1,1-1 1,0 0 0,1 0-1,-1 1 1,2-1 0,-1 0-1,4 9 1,-4-15 2,0 0 1,0 0-1,1 0 0,-1-1 1,1 1-1,-1 0 0,1-1 1,0 1-1,0-1 0,-1 1 0,1-1 1,0 0-1,0 0 0,0 0 1,1 0-1,-1 0 0,0 0 1,0-1-1,0 1 0,1-1 0,-1 0 1,0 1-1,0-1 0,5 0 1,0 0-98,1 0 0,-1 0 0,1-1 0,-1 0 0,1 0 0,-1-1 1,9-3-1,-4 1-87,0-2-1,0 1 1,0-2 0,-1 1 0,0-2 0,-1 1-1,0-2 1,14-12 0,-19 15 262,0 0-1,0 0 1,-1 0-1,0-1 1,0 0 0,-1 1-1,1-1 1,-1-1-1,-1 1 1,1 0 0,-2-1-1,1 1 1,-1-1-1,0 1 1,0-12 0,-1 14 126,0-21 832,0 26-984,0-1 1,0 0-1,0 1 1,0-1-1,0 1 0,0-1 1,0 0-1,0 1 0,-1-1 1,1 1-1,0-1 1,0 1-1,-1-1 0,1 0 1,0 1-1,0-1 0,-1 1 1,1-1-1,-1 1 1,1 0-1,0-1 0,-1 1 1,1-1-1,-1 1 0,1 0 1,-1-1-1,1 1 0,-1 0 1,0-1-1,0 1-33,0 1 0,0-1 0,0 1-1,1-1 1,-1 1 0,0 0 0,1-1 0,-1 1-1,0 0 1,1-1 0,-1 1 0,1 0 0,-1 0-1,1-1 1,-1 1 0,1 0 0,0 0 0,-1 0-1,1 0 1,0-1 0,0 1 0,0 0 0,0 2-1,-4 23 155,4-26-165,-21 287-891,12-176 1145,-1 59 267,8-110-410,-17 101 0,13-129-8,-2-1-1,-2 0 1,-1 0-1,-18 35 1,27-61-46,0 0-1,-1-1 1,0 1-1,0-1 1,0 0-1,-1 0 1,1 0 0,-1-1-1,0 1 1,0-1-1,0 0 1,-1 0 0,1 0-1,-1 0 1,1-1-1,-1 0 1,0 0 0,0 0-1,0-1 1,0 1-1,0-1 1,0-1-1,0 1 1,-1-1 0,1 1-1,0-1 1,-9-2-1,6 1-55,-1-1-1,1 0 0,0 0 0,0-1 0,0 0 0,0 0 1,1-1-1,-1 0 0,1 0 0,0-1 0,0 0 1,0 0-1,1-1 0,0 1 0,0-2 0,-6-7 0,8 10-77,0 0 0,0-1 0,1 0-1,0 1 1,0-1 0,0-1 0,0 1-1,1 0 1,0-1 0,0 1 0,1-1-1,-1 1 1,1-1 0,0 0-1,1 0 1,-1 0 0,1-7 0,4-10-238,1 0-1,1 1 1,1-1 0,0 1 0,2 1 0,1-1 0,0 1 0,2 1 0,22-31 0,17-16-853,81-79 1,-99 110 669,14-13-6,48-51-356,119-163 0,-167 196 782,82-126 427,-126 188-259,0 0 0,0 0 0,-1-1-1,0 1 1,1 0 0,-2-1 0,1 0 0,-1 1 0,0-1 0,0 0 0,0 1 0,-1-1-1,0 0 1,-1-10 0,-1 10 54,1 1 0,-1-1-1,-1 1 1,1-1 0,-1 1 0,0 0-1,0-1 1,-1 2 0,1-1-1,-1 0 1,0 1 0,-1-1 0,-5-3-1,4 3-21,-1 0 0,-1 1-1,1 0 1,-1 0 0,1 0-1,-1 1 1,0 1 0,0-1-1,-1 1 1,1 1 0,0-1 0,-1 1-1,1 1 1,-1 0 0,1 0-1,-12 2 1,18-2-103,1 1-1,0-1 1,-1 1-1,1-1 1,0 1 0,-1-1-1,1 1 1,0 0-1,0 0 1,0 0 0,0 0-1,0 0 1,0 0-1,0 0 1,0 0 0,0 0-1,0 0 1,1 0-1,-1 1 1,0-1 0,0 2-1,-9 30 40,9-25-18,-6 25-71,2 0 0,1 0 0,1 0 0,3 42 0,22 132 70,34 42-329,-24-156-970,-31-91 1049,-1 1-1,1-1 1,0 1 0,0-1 0,0 0 0,0 1 0,0-1 0,0 0 0,1 0 0,-1 0 0,1 0 0,-1 0 0,1 0 0,0-1 0,0 1 0,0 0 0,0-1-1,0 1 1,0-1 0,0 0 0,1 0 0,2 2 0,0 0-593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2.30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35 195 644,'0'0'4520,"22"1"-4332,-13-2-263,0-1 1,0 0-1,0 0 0,0-1 1,0 0-1,-1-1 0,1 0 1,-1 0-1,0 0 1,0-1-1,14-12 0,-20 14 159,1-1-1,-1 1 1,1-1-1,-1 1 1,0-1-1,0 0 1,-1 0-1,1 0 1,-1 0-1,0 0 1,0 0-1,0 0 1,0 0-1,-1-1 1,0 1-1,0 0 1,0 0-1,0 0 1,-1-1-1,1 1 1,-1 0-1,0 0 1,-1 0-1,1 0 1,-1 0-1,1 0 1,-1 0-1,0 1 1,-1-1-1,1 0 1,-1 1-1,1 0 1,-1 0-1,-4-4 1,2 6 22,-1-1 0,0 1 0,1 0 1,-1 0-1,0 1 0,0 0 0,0 0 0,0 0 1,-9 3-1,13-3-92,-3 1 0,1 0 0,-1 0 0,1 1 0,0 0 0,0 0-1,0 0 1,0 0 0,0 1 0,0-1 0,1 1-1,-1 0 1,1 0 0,-1 0 0,1 1 0,0-1-1,1 1 1,-1 0 0,1 0 0,-1 0 0,1 0 0,-3 7-1,2-4 8,0 1 0,1-1 0,0 1 0,0-1-1,0 1 1,1-1 0,0 1 0,1 0-1,0 0 1,0-1 0,2 16 0,2-13-33,-1 1 0,2 0 0,0-1 0,0 0 0,0 0 0,2-1 0,-1 1 0,1-1 0,0-1 0,1 1 0,0-1 0,0 0 0,1-1 0,10 7 0,-11-10-138,0-1 0,0 1-1,0-1 1,1-1-1,-1 1 1,1-2-1,0 1 1,-1-1 0,1 0-1,13-1 1,-16 0-208,1 0 0,-1-1 0,0 0 0,1 0 1,-1 0-1,0 0 0,0-1 0,0 0 0,0-1 1,0 1-1,-1-1 0,1 0 0,-1-1 0,0 1 1,1-1-1,3-5 0,-7 5-634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3.14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63 891 936,'-14'2'3938,"11"-3"-3680,1-2-149,1 0-1,0 0 1,1-1 0,-1 1 0,0 0 0,1-1-1,0 1 1,0-1 0,0 1 0,0 0-1,0-1 1,1 1 0,0 0 0,-1-1 0,1 1-1,2-5 1,28-60 133,-15 36-152,5-20-57,-3 0-1,-2-2 1,-2 0 0,-3-1 0,-2 0 0,3-92 0,-11 127 29,-1-1 1,-2 0 0,0 0 0,-6-29 0,6 42-26,-1 0 0,1-1 1,-2 1-1,1 0 1,-1 0-1,0 1 0,0-1 1,-1 1-1,0 0 1,-1 0-1,1 1 0,-1 0 1,-8-7-1,11 11-15,0 0 1,-1 0-1,1 0 0,0 1 0,-1 0 0,1-1 1,-1 1-1,1 0 0,-6 0 0,-8-3 17,16 4-37,0 0 0,0 0-1,0 0 1,0 0 0,0 1-1,0-1 1,0 0-1,0 1 1,0-1 0,0 0-1,0 1 1,0 0 0,0-1-1,0 1 1,0-1-1,0 1 1,1 0 0,-1 0-1,0-1 1,0 1 0,1 0-1,-1 0 1,0 0-1,1 0 1,-1 0 0,1 0-1,-1 0 1,1 0-1,0 0 1,-1 1 0,-10 32-1,11-33-2,-8 37 12,1 1 0,2 0 0,2 1 0,2-1 0,4 47 0,4-24 27,2 0 0,25 92-1,-26-130 190,1-1 1,1 0-1,0 0 0,2-1 0,21 30 0,-27-43-188,1-1 0,0 1 0,0-1 0,1 0 0,0-1 0,0 0 0,1 0 0,0-1 0,0 0 0,0 0 0,1-1 0,16 7 0,-22-12-90,0 1-1,0-1 1,0 0 0,0 0-1,-1 0 1,1 0 0,0-1-1,0 0 1,0 1 0,-1-1-1,1-1 1,0 1 0,-1 0-1,1-1 1,-1 0 0,1 0-1,-1 0 1,0 0 0,0-1-1,5-4 1,-4 3-365,0 0 0,0-1 1,0 1-1,-1-1 0,0 0 0,0 0 0,0 0 1,-1 0-1,0-1 0,0 1 0,0-1 0,0 1 0,0-8 1,2-11-1557,-2 10 766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3.4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 11 156,'2'-10'8275,"-5"13"-8252,0 1-1,1 0 1,0-1-1,0 1 1,0 0-1,0 1 0,1-1 1,-1 0-1,1 0 1,0 1-1,1-1 0,-1 1 1,1-1-1,-1 5 1,3 67 409,4-24-233,-3-36-172,-1 0 0,0 0 0,-1 0 0,-1 0 0,-4 32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3.87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37 53 108,'-36'-18'2976,"38"36"-2947,3-11-37,1 1 1,0-1-1,0 0 1,1 0-1,-1 0 1,2-1-1,7 6 1,-14-12 5,0 1 0,-1-1 0,1 0 1,0 1-1,0-1 0,-1 0 0,1 1 0,0-1 0,0 0 1,0 0-1,-1 0 0,1 0 0,0 0 0,0 0 0,0 0 1,0 0-1,-1 0 0,1 0 0,0 0 0,0 0 0,0-1 1,-1 1-1,1 0 0,0-1 0,0 1 0,-1 0 0,1-1 1,0 1-1,-1-1 0,1 1 0,0-1 0,-1 1 0,1-1 1,-1 0-1,1 1 0,-1-1 0,1 0 0,-1 1 0,0-1 1,1 0-1,-1 0 0,0 1 0,1-1 0,-1 0 0,0 0 1,0 0-1,0 1 0,0-1 0,0-1 0,2-4 18,-1 0 0,0 1 0,0-1 0,-1 0 0,0 0-1,0-7 1,0 11-11,0 0 1,0 0-1,-1 0 0,1 0 0,0 0 0,-1 1 0,1-1 0,-1 0 0,1 0 0,-1 0 1,0 1-1,0-1 0,0 1 0,0-1 0,0 0 0,0 1 0,-1 0 0,1-1 0,0 1 1,-1 0-1,1-1 0,-2 0 0,-10-9-187,11 12 103,0-1 1,1 1-1,-1 0 0,0-1 0,1 1 0,-1 0 0,1 0 0,-1 0 1,1 0-1,-3 2 0,2 2-78,1-1 0,0 1 0,0-1 0,1 1 0,-1-1 0,1 1 0,0-1 0,0 1 0,1-1 0,0 7 0,3-1-157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4.2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42 196 564,'0'12'721,"-2"0"0,0 0-1,-5 18 1,4-18-184,0 0 0,1 1 1,-2 19-1,-2-1 1021,0-24-357,-1-18-663,7 5-512,0-1 0,0 1 0,1 0 0,0-1 0,0 1 0,3-7 0,-1-5-107,-1 4 47,1 1-1,1-1 1,0 1-1,0 0 1,1 1-1,1-1 1,0 1-1,1 0 1,0 0-1,14-16 1,5-3-60,2 2 0,34-28 0,-55 50 55,-6 6 37,0 1 1,0-1-1,0 0 1,0 0-1,0 1 0,0-1 1,0 1-1,0-1 0,0 1 1,0-1-1,1 1 1,-1 0-1,0-1 0,0 1 1,0 0-1,1 0 0,-1 0 1,0 0-1,0 0 1,1 0-1,-1 0 0,0 1 1,0-1-1,0 0 0,1 1 1,-1-1-1,0 1 1,0-1-1,0 1 0,0-1 1,0 1-1,0 0 0,0-1 1,0 1-1,0 0 1,0 0-1,0 0 0,-1 0 1,1 0-1,0 0 0,-1 0 1,1 0-1,-1 0 1,2 3-1,1 1 14,0 2 0,0-1 0,0 0 1,-1 0-1,0 1 0,2 9 0,0 12 37,-1 0-1,-1 1 1,-1-1 0,-5 39-1,2-58-105,0 0 0,0 0 0,-1-1 0,-6 12 0,6-14-439,0 0 1,1 1 0,-1-1-1,1 1 1,1-1 0,-2 13-1,3-18 369,0 0 0,0 0-1,0 0 1,0 0-1,1 0 1,-1 0-1,0 0 1,1 0-1,-1 0 1,1-1 0,-1 1-1,1 0 1,-1 0-1,1 0 1,-1-1-1,1 1 1,0 0 0,-1-1-1,1 1 1,0 0-1,0-1 1,0 1-1,0-1 1,-1 1-1,1-1 1,0 1 0,1-1-1,8 1-852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4.59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111 147 264,'-4'-15'1688,"-11"13"500,17 3-2219,0-1 1,-1 1-1,1 0 0,0 0 1,0-1-1,0 1 1,0-1-1,0 0 1,0 1-1,0-1 1,0 0-1,0 0 0,0 0 1,0-1-1,-1 1 1,1 0-1,0-1 1,0 1-1,0-1 0,0 1 1,0-1-1,0 0 1,-1 0-1,1 0 1,0 0-1,-1 0 1,1-1-1,-1 1 0,1 0 1,1-3-1,-1 1 54,-1 1-1,1-1 1,-1 0 0,0 1-1,0-1 1,0 0-1,-1 0 1,1 1-1,-1-1 1,1 0-1,-1 0 1,0 0-1,0 0 1,0 0 0,-1 0-1,1 1 1,-1-1-1,1 0 1,-1 0-1,0 0 1,0 1-1,-2-4 1,2 3 74,0 0 0,-1-1 0,0 1 0,0 0 1,0 0-1,0 0 0,0 1 0,-1-1 0,1 0 0,-1 1 0,0 0 0,0-1 0,1 1 1,-1 0-1,-1 0 0,1 1 0,0-1 0,0 1 0,-1 0 0,1-1 0,-4 1 0,4 0-70,0 1-1,0 0 0,0 0 0,0 1 1,0-1-1,0 1 0,0-1 0,0 1 0,0 0 1,0 0-1,1 0 0,-1 1 0,0-1 1,1 1-1,-1-1 0,1 1 0,-1 0 0,1 0 1,0 0-1,0 0 0,0 0 0,0 1 1,0-1-1,0 0 0,-2 6 0,0-1 1,1 1 0,-1 0 0,2 0 0,-1 0 0,1 0 0,0 0 0,0 0 0,1 0 0,1 1 0,-1-1 0,1 0 0,0 1 0,1-1 0,2 11 0,2 3-155,0 0-1,2 0 1,17 39-1,-22-56-78,0-1 0,0 0 1,1 0-1,-1-1 0,1 1 0,0 0 1,0-1-1,1 0 0,-1 0 0,1 0 1,-1 0-1,1 0 0,0-1 0,0 1 0,0-1 1,0 0-1,1 0 0,-1-1 0,0 1 1,1-1-1,-1 0 0,1 0 0,-1-1 1,7 1-1,5-1-748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8:31.30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102 74 44,'10'-26'2969,"-10"23"-2556,0 1-281,-1 0 1,1 0 0,-1 0 0,1 0-1,0 0 1,0 0 0,0 0 0,0 0-1,1 0 1,0-4 0,-1 3 250,2-13 2546,2 44-492,1 7-2602,32 259 417,-33-255-246,26 144-313,-26-94 2921,-8-54-1672,4-36-915,0-1 1,0 0 0,-1 0 0,1 1-1,-1-1 1,1 0 0,-1 1 0,0-1 0,1 1-1,-1-1 1,0 1 0,0-1 0,0 1-1,0 0 1,-1-1 0,-1-1 0,-25-22-34,18 17 10,-14-12-70,18 16 5,1 0-1,-1 0 1,1-1-1,-1 0 1,2 0-1,-1 0 1,0-1-1,1 0 1,0 1-1,0-1 1,-3-9-1,6 13 36,0 0-1,0 1 0,1-1 0,-1 1 1,0-1-1,-1 1 0,1-1 1,0 1-1,0 0 0,-1-1 1,1 1-1,0 0 0,-1 0 1,1 0-1,-1 0 0,-2-1 1,3 2 33,-2-2-31,3 1 29,-1 1 5,1-1 0,-1 0-1,1 1 1,-1-1 0,1 1 0,-1-1 0,0 0 0,1 1 0,-1-1 0,0 1 0,1 0 0,-1-1 0,0 1-1,1-1 1,-1 1 0,0 0 0,-1-1 0,-12-8-332,12-2 254,4 10-20,10 18-70,10 12 184,3 9 3,-23-32-16,1-1 0,0 0 0,1 0 0,-1 0 0,1 0 0,0-1 0,0 0 0,9 8 0,-8-9-14,3 3 17,-1 0-1,1 0 1,-2 1-1,1 0 1,-1 0-1,0 0 1,8 13-1,-7-12-241,-5-8 203,0-1 1,0 1-1,0-1 1,0 0-1,-1 0 1,1 0 0,0 0-1,0 0 1,0 0-1,-1-1 1,1 1-1,-1 0 1,1-1 0,-1 1-1,2-3 1,37-56 41,-28 40-229,1 1-1,0 0 1,2 2-1,16-18 0,-12 22-171,-19 13 385,0 0 0,0 0-1,-1 0 1,1 0-1,0 0 1,0 0-1,0 0 1,0 0 0,0 0-1,0 0 1,0 0-1,0 0 1,0 0 0,0-1-1,0 1 1,0 0-1,0 0 1,0 0-1,0 0 1,0 0 0,0 0-1,0 0 1,0 0-1,0 0 1,0 0 0,0 0-1,0 0 1,0-1-1,0 1 1,0 0 0,0 0-1,0 0 1,0 0-1,0 0 1,-17-3-18,15 3 10,0-1-1,0 1 0,0 0 0,0 0 1,0 0-1,0 0 0,0 0 0,0 0 1,0 1-1,-3 0 0,2 0 6,0 0-9,-35 4 70,-35 7-50,46-6 71,0-2 0,-34 1 0,4-2-558,57-3 461,0 0 1,-1 0 0,1-1 0,0 1 0,-1 0 0,1 0-1,0 0 1,-1 0 0,1 0 0,0 0 0,-1 0 0,1 0-1,0 0 1,-1 0 0,1 0 0,0 0 0,-1 0 0,1 0-1,0 0 1,-1 0 0,1 0 0,0 1 0,0-1 0,-1 0-1,1 0 1,0 0 0,-1 1 0,1-1 0,0 0 0,0 0-1,-1 0 1,1 1 0,0-1 0,0 0 0,0 0 0,-1 1-1,1-1 1,0 0 0,0 1 0,0-1 0,0 0 0,0 1-1,0-1 1,0 0 0,0 1 0,0-1 0,0 0 0,0 1-1,0-1 1,0 0 0,0 1 0,0-1 0,0 0 0,0 1-1,0-1 1,0 0 0,0 1 0,1-1 0,0 2 16,1-1-1,-1 0 1,1 0 0,0 0 0,0 0 0,0 0-1,0-1 1,0 1 0,0 0 0,-1-1-1,1 0 1,0 1 0,1-1 0,-1 0 0,0 0-1,3 0 1,16-2 28,-1 0-1,1-1 0,-1-2 1,0 0-1,26-10 1,-20 7-214,0 0 0,46-7 1,-18 13-153,-52 2 310,-3-1 162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2:54.9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18 952,'0'0'6839,"-1"0"-6650,0-1 0,0 1-1,0-1 1,0 0 0,0 1-1,-3-3 567,4 2-566,-1 0 0,-1-2-1,2-4 652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00.1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131 88 384,'-1'-1'74,"1"0"60,0 0 0,-1 0 1,1 0-1,0 0 0,-1 0 0,1 0 0,-1 1 1,0-1-1,1 0 0,-1 0 0,0 1 0,1-1 0,-1 0 1,0 1-1,0-1 0,1 1 0,-1-1 0,0 1 0,0-1 1,0 1-1,0 0 0,0 0 0,-6-1 1315,-13 9-511,15 1-766,-1 0 0,1 1 0,1-1 0,0 1 0,0 1 1,1-1-1,1 0 0,-3 17 0,-3 8 271,-1-1 62,1-7-207,1 1 0,1-1-1,1 1 1,2 0 0,0 55 0,3-76-240,1 0 0,0 0 1,1 0-1,0 0 0,0 0 1,0-1-1,1 1 0,0-1 0,1 0 1,-1 1-1,1-1 0,0-1 0,0 1 1,1-1-1,8 8 0,-10-10-54,1 0 0,-1-1 0,1 1 0,0-1 0,0 0 0,0 0 0,0-1 0,1 1 0,-1-1 0,0 0 0,1 0 0,-1 0 0,0-1 0,1 1 0,-1-1 0,1 0 0,-1-1 0,1 1 0,-1-1 0,1 1 0,-1-1 0,0-1 0,1 1 0,7-4 0,-2 0-26,0 0 0,-1 0 1,1-1-1,-1 0 0,0-1 0,0 0 0,-1 0 0,0-1 1,0 0-1,8-11 0,-5 4 4,0 0 0,-1 0-1,-1-1 1,0 0 0,6-20 0,-12 29 42,-1 0 0,-1 0 0,1-1 0,-1 1 0,-1 0 1,1-1-1,-1 1 0,-1-1 0,1 1 0,-1-1 0,0 1 0,-1 0 0,0-1 0,0 1 1,-6-13-1,-10-27-358,15 35 252,-1 1 1,0-1-1,-1 1 1,0 0-1,0 1 1,-2-1-1,-11-15 1,-4 0-53,14 16 101,0 0 0,-1 0 0,0 1-1,-1 0 1,0 0 0,-22-13 0,24 19 19,0 0 0,-1 1 0,1 0 0,-1 0 0,1 1 0,-1 0 0,0 1 0,1-1 0,-1 2 0,0-1 0,1 1 0,-1 1 0,-12 3 0,20-4 14,-1 0 0,1 0 1,-1 0-1,1 1 1,-1-1-1,1 1 0,0-1 1,-1 1-1,1 0 1,0-1-1,0 1 1,0 0-1,0 0 0,1 0 1,-1-1-1,1 1 1,-1 0-1,1 0 1,-1 0-1,1 0 0,0 0 1,0 0-1,0 0 1,0 0-1,1 3 0,-1 4 187,1 1-1,0-1 0,4 16 1,-3-14-241,2 0 0,-1-1 0,1 1 0,1-1 1,0 0-1,0 0 0,1-1 0,0 1 0,1-1 1,0 0-1,0-1 0,12 10 0,-14-13 44,1 0-1,1-1 0,-1 0 0,0 0 1,1 0-1,0-1 0,0 0 1,0 0-1,0-1 0,0 0 0,1 0 1,-1 0-1,1-1 0,-1 0 1,1-1-1,-1 0 0,1 0 0,-1-1 1,1 1-1,-1-2 0,1 1 1,-1-1-1,1 0 0,-1-1 0,0 1 1,0-1-1,-1-1 0,1 1 1,0-1-1,-1-1 0,10-8 1,5-7-107,-2-2 0,0 0 1,-1-1-1,-1-1 1,26-51-1,-22 22 855,-39 51-313,14 3-434,1 1-1,-1 0 1,1 0 0,-1 0-1,1 1 1,0-1 0,0 1-1,0 0 1,0 0 0,1 0-1,-1 0 1,1 0 0,0 0-1,0 1 1,0-1 0,0 1-1,0-1 1,1 1 0,0 0-1,-1 0 1,2 0 0,-1 0-1,0 0 1,1 0 0,-1 0-1,1 0 1,0 0 0,1 0-1,-1 0 1,1 0 0,0-1-1,0 1 1,0 0 0,0 0-1,3 5 1,-3-7 13,1 1 0,0 0-1,-1-1 1,1 0 0,1 1 0,-1-1 0,0 0-1,0 0 1,1 0 0,-1 0 0,1 0 0,-1-1-1,1 1 1,0-1 0,0 0 0,0 0 0,0 0 0,0 0-1,0 0 1,4 0 0,8 1 166,0 0-1,27-1 1,-40-1-162,16 0-210,0-2 0,0 0 0,0-1 0,-1 0 1,18-7-1,-15 5 124,-18 5 84,-1 0 0,0-1 0,0 1 0,1 0-1,-1 0 1,0-1 0,0 1 0,0-1 0,0 1 0,0-1-1,0 0 1,0 1 0,0-1 0,0 0 0,0 0 0,0 1 0,0-1-1,0 0 1,0 0 0,-1 0 0,1 0 0,0 0 0,0-2-1,0 2 38,-1 0-1,0 1 0,1-1 0,-1 0 0,0 1 0,1-1 0,-1 0 0,0 0 0,0 0 1,0 1-1,0-1 0,0 0 0,0 0 0,0 1 0,0-1 0,0 0 0,0 0 0,0 0 1,0 1-1,-1-1 0,1 0 0,0 1 0,-1-1 0,0-1 0,-2-10 869,-21 23-670,19-5-227,-1 0 0,1 1 0,0 0 0,1 0 0,0 0 0,0 0 0,0 1 0,1-1 0,0 1 0,1 0 0,-1 0 0,2 0 1,-2 9-1,0 2 74,1 1 0,2-1-1,-1 1 1,5 27 0,-2-37-25,0-1 0,1 1 0,1 0 0,-1-1-1,2 0 1,-1 0 0,1 0 0,0 0 0,1-1-1,0 0 1,1 0 0,-1-1 0,1 0 0,1 0 0,-1 0-1,1-1 1,1 0 0,-1 0 0,13 5 0,-12-7-143,0-1 0,0 0 1,1 0-1,-1-1 0,1 0 0,-1-1 1,1 0-1,-1 0 0,20-2 1,-19-1-233,0 0 1,0 0-1,-1-1 1,1 0-1,0-1 1,-1 0-1,0 0 1,0-1-1,0-1 1,14-11-1,-13 9-528,-1 0 1,0-1-1,0 0 0,-1-1 1,8-11-1,4-21-1745,-15 27 1849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00.83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54 20 56,'-11'-11'1237,"10"11"-1153,1-1 0,-1 0 0,1 1 0,0-1 0,-1 1 0,1-1 0,-1 1 0,0-1 1,1 1-1,-1-1 0,1 1 0,-1 0 0,0-1 0,1 1 0,-1 0 0,0-1 0,1 1 0,-1 0 1,-1 0-1,1 1-45,0 0 1,0 0-1,0 0 1,0 0-1,0 0 1,0 0-1,0 0 1,0 0-1,1 1 1,-1-1 0,0 0-1,1 1 1,-1-1-1,1 2 1,-3 3-40,0 0 0,1 0 0,-1 0 0,2 1 0,-1-1 0,1 0 0,0 1 0,0 0 0,1-1 1,-1 1-1,2 6 0,0-9-70,0-1 1,0 1 0,0-1-1,0 1 1,1-1-1,0 0 1,-1 0 0,1 0-1,0 0 1,1 0-1,-1 0 1,0-1 0,1 1-1,0-1 1,-1 1 0,1-1-1,0 0 1,0 0-1,0-1 1,0 1 0,7 2-1,31 11-975,-21-9 128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01.3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18 108,'4'-18'6132,"-1"28"-6337,0-1-53,0 0 1,-1 1-1,0-1 0,0 1 0,-1 0 0,-1 0 0,1-1 1,-1 1-1,-1 0 0,0 0 0,0-1 0,-1 1 0,-5 14 1,-2-6-609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2.5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92 176,'-6'-8'831,"1"0"0,0 0 0,0-1 1,1 0-1,0 0 0,0 0 0,-4-23 4713,20 62-4562,13 41-1185,-5-1 372,31 128 478,-26-134-474,-17-51-2231,-12-34-4670,0-1 4108,1 12 1436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2.8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245 31 252,'-7'-20'1812,"7"20"-1646,0-1 1,-5-6 2999,5 7-3000,-1 0 1,1-1-1,0 1 1,-1 0 0,1 0-1,-1 0 1,1 0 0,-1-1-1,1 1 1,-1 0-1,-7 0-494,8 0 266,-11 17 379,-17 21-170,1 1 0,3 2-1,1 0 1,2 2 0,-17 51 0,-4 24-745,40-113 75,-2 7-433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3.2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30 103 388,'-4'-8'213,"1"3"158,-1 0 0,1 0 0,1-1 0,-1 0 0,1 1-1,0-1 1,0 0 0,1 0 0,0 0 0,0 0-1,0-13 497,2 6 2524,62 63-3292,2-2 0,86 47 0,-32-27 70,-116-67-346,-1 0 1,1 1-1,-1-1 0,1 0 0,-1 0 0,1-1 0,0 1 1,-1 0-1,1-1 0,0 0 0,-1 1 0,1-1 0,5-1 1,0 1-876,-30 0-4753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3.59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93 163 428,'-23'5'385,"20"-4"-241,0 0 0,1-1 0,-1 1 0,0-1 0,0 1 0,1-1 0,-1 0 0,0 0 0,0 0 0,0 0 0,1 0 1,-1-1-1,0 1 0,0-1 0,1 0 0,-1 0 0,1 0 0,-1 0 0,1 0 0,-5-3 0,5 3 182,2 0-265,0 1 0,0-1 0,0 1 0,0-1 0,0 0 1,0 1-1,-1-1 0,1 1 0,0-1 0,0 1 0,-1 0 0,1-1 0,0 1 1,-1-1-1,1 1 0,0-1 0,-1 1 0,1 0 0,-1-1 0,1 1 1,0 0-1,-2-1 0,8 0 352,3 1-433,11-1 98,0-1 0,0 0 0,0-1 0,-1-2 0,32-10 0,90-45-78,-14 2-599,-123 56-817,-8 8-83,-2 1 1184,-9 1-1599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4.0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33 44 392,'-4'-4'570,"0"0"0,0 0 0,0 0 0,1-1 0,-1 0 0,1 0 0,-4-7 0,12 33 2755,24 77-3150,100 182 123,-121-265-230,0 0 0,1-1 0,15 19 0,-22-31-221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4.3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240 30 468,'-24'-19'1848,"21"17"-858,-4-5 774,3 5-741,-5 16-850,0 4 32,2 1 1,-7 20-1,-1 5 55,-15 36 34,-19 49-113,35-96-165,1 1 0,-9 38 0,11-50-106,10-22 63,0 1 0,1 0 0,-1 0 0,0 0 0,1-1 0,-1 1 0,1 0 0,-1 0 1,1 0-1,-1 0 0,1 0 0,0 0 0,-1 0 0,1 0 0,0 0 0,0 0 0,0 0 0,-1 0 0,1 0 0,1 0 0,-1 1 0,0-1 0,0 0 0,0 0 0,0 0 1,1 0-1,-1 0 0,0 0 0,1 0 0,-1 0 0,1 0 0,0 1 0,1 7-727,-1-2 369,11-32-3946,-9 11 3599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8:34.6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9 56 188,'-9'-10'8676,"11"8"-8485,20-10 627,-19 9-731,0 1 0,0 0 0,0 0 0,0 0 0,0 0-1,0 1 1,6-3 0,12 0 519,-6 1-586,-1 0 0,28-1 0,33 5 572,108 16-1,-108-5 279,136 39-1,-204-48-824,159 54 281,-121-36-67,-1 1 0,-2 2 1,0 2-1,-1 2 0,46 41 1,242 182 916,-254-201-1050,86 64-101,-138-95 16,0 1 1,-1 1-1,-2 1 0,29 39 0,-38-46 6,-1 1-1,0 0 0,-2 1 0,0 0 1,0 0-1,-2 1 0,6 23 0,-4-16-21,1 0 0,1 0 1,1-1-1,1 0 0,2-1 0,0 0 0,21 24 0,18 12 14,-29-32-105,43 38 1,-48-39 145,-7-6-24,-2 3-39,-11-22-70,1-1 1,-1 1-1,1-1 0,-1 1 0,1 0 0,-1-1 0,1 1 0,0 0 0,-1-1 0,1 1 0,0 0 0,-1 0 1,1-1-1,0 1 0,0 0 0,0 0 0,0 0 0,0-1 0,0 1 0,0 0 0,0 0 0,0-1 0,0 1 1,1 1-1,1 34-796,21 39 542,-23-48 16,-3 34 685,3-60-398,3 14 32,0 3-327,-2-11 356,-5-16 194,0 2-258,0 0-1,-1 0 1,0 0-1,0 1 1,-11-12-1,8 9-24,0 0 1,0 0-1,1 0 0,-6-11 1,10 13 32,-1 1 1,0-1 0,0 1-1,-1 0 1,0 0-1,0 1 1,0-1-1,-1 1 1,0 0 0,0 1-1,0 0 1,-8-5-1,-58-28 95,49 26-61,36 22 22,-2-2-65,61 65 135,-57-55-59,1-1 0,1-1-1,0-1 1,23 17 0,-36-30-64,-1-1 0,1 1 1,0-1-1,0 0 0,-1 0 0,1-1 1,1 1-1,-1-1 0,7 2 0,5 1-99,1-7 269,-14-3-157,0 1 1,-1-1-1,0 0 0,0 0 1,-1 0-1,2-9 0,-2 10-8,5-16-21,2-4-64,-2 0-1,0 0 1,-2-1 0,2-39-1,-5 41-262,8-47-1,-4 49 360,2 0 0,10-25-1,-7 21-376,-9 25 232,6-9 34,-62 50-152,-112 74 530,51-51-205,93-47-67,-12 6-16,-8 0 7,37-18-1,-1 0 1,0 0-1,0-1 1,0 0-1,-14 4 0,18-7 9,-12 9 35,19-12-96,51-17-429,1 1-1,99-18 1,-134 33 100,31-4-2065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4.7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40 48 392,'-17'-6'1522,"16"6"-1413,0 0 1,0 0-1,0 0 0,0 0 0,0-1 0,0 1 0,0 0 1,0-1-1,0 1 0,0 0 0,0-1 0,1 1 1,-1-1-1,0 0 0,0 1 0,0-1 0,1 1 0,-1-1 1,0 0-1,1 0 0,-1 1 0,1-1 0,-1 0 1,1 0-1,-1 0 0,1 0 0,-1 0 0,1 0 1,0 0-1,0 0 0,-1 1 0,1-1 0,0 0 0,0 0 1,0 0-1,0 0 0,0-2 0,1 2-78,-1 0 0,1 0-1,0 1 1,-1-1 0,1 0-1,0 0 1,-1 1 0,1-1-1,0 0 1,0 1 0,-1-1-1,1 1 1,0-1 0,0 1-1,0 0 1,0-1 0,0 1-1,0 0 1,0 0 0,0-1-1,-1 1 1,2 0 0,22-4 161,-7 5-83,-1 1 1,0 0-1,0 1 1,0 1-1,17 6 1,79 33 127,-56-19-126,102 49 411,-123-55-543,-21-10-6,0 0 0,-1 1 0,0 0 0,13 13 0,-19-12-371,6 7-6215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5.06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66 180 152,'-12'4'483,"9"-4"-342,1 1 0,-1-1 0,1 1 0,-1 0-1,0-1 1,1 1 0,-1 1 0,1-1 0,0 0 0,-1 0 0,1 1 0,0-1 0,-3 4 0,-12-10 2884,19 4-2917,-1-1 0,0 0 0,1 1-1,-1 0 1,1-1 0,-1 1 0,1 0 0,0 0 0,-1 0-1,5-2 1,11-2-26,-1-1-1,1 0 0,-1-2 0,0 0 0,15-11 1,13-5-116,-7 5-63,-5 1-404,1 1 0,1 2-1,62-19 1,-55 34-3591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5.4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41 1 532,'-26'0'2753,"25"1"-2641,0-1 1,0 1-1,-1 1 0,1-1 1,0 0-1,0 0 0,1 0 1,-1 0-1,0 1 0,0-1 1,1 0-1,-1 1 0,0-1 1,1 1-1,-1-1 0,1 1 1,0-1-1,0 1 0,-1-1 1,1 1-1,0-1 0,1 4 1,2 40 1218,-1-34-984,1 7-123,2 0 1,0-1-1,1 0 1,1 0-1,0 0 1,17 26-1,-12-20-93,0-1-1,11 35 1,-10-18 312,3-1 0,27 50 1,-35-77 245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5.73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138 48 328,'-46'-48'7962,"47"51"-7968,-1 0 0,1 0 0,-1-1-1,0 1 1,0 0 0,-1 0 0,1-1 0,0 1 0,-2 4-1,1 0 14,-6 159 289,-33 115-136,38-275-373,0 1 0,0-1 0,0 1 0,-6 8 0,-5 17-2290,13-31 2293,-1 0-1,1 0 1,0 0-1,-1 0 1,1 0-1,-1 0 1,0 0-1,1 0 1,-1 0-1,0 0 1,1 0-1,-1 0 1,0 0-1,0-1 1,0 1-1,0 0 1,-1 0-1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6.09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 12 52,'-2'0'-14,"1"0"193,0 0 0,0 1 0,0-1 0,-1 0 1,1 0-1,0 0 0,0 0 0,0 0 0,-17-12 7386,69 21-7406,0 3 1,0 1 0,-1 3-1,89 42 1,-41 6-4562,-95-62 3990,-1 0 1,0 0-1,-1 1 1,1-1-1,0 0 1,0 1-1,-1-1 1,0 1-1,2 4 1,-2-7 372,0 3-810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16.42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57 196 1820,'-28'3'1198,"0"2"4641,28-5-5807,17 3 108,-9-3-121,-1-1-1,0 0 0,0 0 0,0-1 1,0 1-1,13-6 0,-3 1 26,16-7 70,43-22-1,-19 8-128,-7 1-2474,82-56 1,-132 82 2290,1-1 0,0 1 1,0-1-1,0 1 1,0-1-1,0 1 0,0 0 1,0-1-1,0 1 0,0 0 1,0 0-1,0 0 0,0 0 1,0 0-1,2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1.8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0 390 256,'4'-24'2244,"-3"19"-1716,0 0 1,0 0-1,1 0 1,0 0-1,3-7 1,-3 0 307,-1 1 1,-1-1 0,0 0-1,-2-14 1,1 13 2198,2 15-2979,0-1 0,1 1 1,-1-1-1,0 1 0,0 0 0,0 0 0,0 0 1,0-1-1,0 1 0,-1 0 0,1 0 0,-1 0 1,1 0-1,-1 4 0,44 289 980,-41-263-947,1 5-14,1 0 0,19 65-1,1-51 189,-24-49 61,25-24-147,-3-21-257,28-80-1,-42 97 52,-1 0 0,-2-1 0,0 0 0,-2 0 0,1-39-1,-8 36-71,2 28 305,2 16-57,24 95 29,-9-46-74,-10-45-40,0-1 0,1 1 0,1-1-1,1 0 1,0-1 0,17 24 0,-24-37-54,-1-1 6,1-1 0,-1 1-1,0 0 1,1 0 0,-1-1-1,1 1 1,-1-1 0,1 0 0,0 1-1,-1-1 1,1 0 0,0 0-1,0 0 1,0 0 0,0 0-1,0 0 1,0-1 0,0 1 0,0-1-1,0 1 1,1-1 0,-1 0-1,0 0 1,0 0 0,0 0-1,0 0 1,0-1 0,1 1 0,-1 0-1,0-1 1,0 0 0,0 0-1,0 1 1,0-1 0,0 0 0,0 0-1,-1-1 1,1 1 0,0 0-1,-1-1 1,3-1 0,2-2-7,-1 0 1,1 0 0,-1-1 0,0 0-1,-1 0 1,0 0 0,0 0 0,0-1-1,0 1 1,4-15 0,-4 3-58,0-1 0,-2 0 0,0 0-1,-1-1 1,-1 1 0,-4-36 0,-2 15 60,-2 1 0,-16-48 0,22 80-17,0 0 0,-1 1 0,0-1 0,0 1 0,-1 0 0,1 0 0,-1 0 0,-1 0 0,1 1 0,-1-1 0,0 1 1,-6-5-1,10 10-2,1-1 0,0 1 0,0-1 0,-1 1 0,1 0 0,-1-1 0,1 1 1,0 0-1,-1 0 0,1-1 0,-1 1 0,1 0 0,-1 0 0,1 0 0,0-1 1,-1 1-1,1 0 0,-1 0 0,1 0 0,-1 0 0,1 0 0,-1 0 0,1 0 1,-1 0-1,1 0 0,-1 0 0,1 0 0,-1 0 0,1 1 0,-1-1 0,1 0 1,-1 0-1,1 0 0,-1 1 0,1-1 0,0 0 0,-1 0 0,1 1 0,0-1 1,-1 0-1,1 1 0,0-1 0,-1 1 0,1-1 0,0 0 0,-1 1 0,1-1 1,0 1-1,0-1 0,0 1 0,-1-1 0,1 1 0,0-1 0,0 0 0,0 1 1,0-1-1,0 1 0,0-1 0,0 1 0,0 0 0,0 2-5,0 0 0,1-1 1,-1 1-1,1 0 0,-1-1 0,1 1 0,0-1 0,0 1 0,0-1 0,0 1 0,2 1 0,1 1 10,0-1-1,0 0 0,0 0 0,0 0 0,1-1 0,0 0 0,-1 1 0,1-2 0,0 1 0,1 0 0,-1-1 0,0 0 0,1-1 0,-1 1 0,1-1 1,-1 0-1,1 0 0,0 0 0,-1-1 0,1 0 0,10-1 0,0-1-76,-1-1 0,0 0 0,0-1 0,-1 0 0,1-1 0,-1-1 0,16-8 0,-22 9 41,1 0 1,-1 0 0,0 0-1,-1-1 1,1-1-1,-1 1 1,0-1 0,7-9-1,-10 11 35,-1-1 0,0 1 0,1-1 0,-2 0 0,1 0 0,-1 0 0,0 0 0,0 0 0,0-1 0,-1 1 0,0-1 0,-1 1-1,1-7 1,-1 3 82,0 0 0,-1 1-1,0-1 1,-1 1-1,0-1 1,0 1 0,-1 0-1,0 0 1,-1 0 0,0 0-1,0 1 1,-1-1-1,-9-11 1,13 18-48,-18-7 172,17 9-191,0 0 1,-1 1-1,1-1 0,0 1 0,0-1 0,0 1 1,1-1-1,-1 1 0,0 0 0,0 0 1,0 0-1,0 0 0,1 1 0,-1-1 1,1 0-1,-1 1 0,-1 1 0,-1 2-19,0-1 1,1 1-1,0 0 0,0 1 0,-5 10 0,2 0-43,1 0-1,1 1 1,-4 26-1,5-14 59,2 0 0,1 1 0,1-1 0,1 0 0,2 0 0,0-1-1,3 1 1,11 35 0,-10-38 20,6 21 156,2-1 0,22 45 0,-32-77-261,-5-9 78,1 0 0,0-1 1,0 1-1,0 0 0,0-1 0,1 0 1,3 6-1,-3-4 335,-3-6-329,1 0 1,-1 0-1,0 0 1,0-1-1,0 1 1,0 0-1,0 0 1,0 0-1,1 0 1,-1 0-1,0-1 1,0 1-1,0 0 1,0 0-1,1 0 0,-1 0 1,0 0-1,0 0 1,0 0-1,1 0 1,-1 0-1,0 0 1,0 0-1,0 0 1,1 0-1,-1 0 1,0 0-1,0 0 1,0 0-1,1 0 1,-1 0-1,0 0 0,0 0 1,0 0-1,1 0 1,-1 0-1,0 1 1,0-1-1,0 0 1,0 0-1,1 0 1,-1 0-1,0 0 1,0 1-1,0-1 1,0 0-1,0 0 1,0 0-1,0 0 0,1 1 1,-1-1-1,0 0 1,0 0-1,0 0 1,0 0-1,0 1 1,0-1-1,0 0 1,0 0-1,0 0 1,0 1-1,0-1 1,0 0-1,0 0 1,0 0-1,0 1 0,0-1 1,5-8-37,-1 0 0,1 0 0,-2-1 0,1 0 0,-1 0 1,4-15-1,4-12-112,8-19-8,-9 24 33,1 0 0,2 1 0,25-45 0,-38 75 110,0 0 0,0 0 1,1 0-1,-1 0 0,0 0 0,0-1 1,1 1-1,-1 0 0,0 0 1,0 0-1,1 0 0,-1 0 0,0 0 1,1 0-1,-1 0 0,0 0 0,0 0 1,1 0-1,-1 0 0,0 0 1,0 0-1,1 0 0,-1 1 0,0-1 1,0 0-1,1 0 0,-1 0 0,0 0 1,0 0-1,0 1 0,1-1 1,-1 0-1,0 0 0,0 0 0,0 1 1,1-1-1,-1 0 0,14 15-76,9 19 124,-11-17 31,-7-10-7,0 1 1,0-1 0,-1 1-1,0 0 1,0 0 0,-1 0-1,0 1 1,-1-1 0,1 1-1,0 14 1,7 79 248,-8-95-284,0 0-1,0 0 1,0 0 0,1-1-1,0 1 1,0-1-1,8 11 1,-11-17-70,0 1 1,0-1-1,1 1 0,-1-1 1,0 0-1,0 1 1,1-1-1,-1 1 0,0-1 1,1 0-1,-1 0 1,0 1-1,1-1 0,-1 0 1,0 1-1,1-1 1,-1 0-1,1 0 0,-1 0 1,1 0-1,-1 1 1,0-1-1,1 0 0,-1 0 1,1 0-1,-1 0 1,1 0-1,-1 0 0,1 0 1,-1 0-1,1 0 1,0-1-1,2 1-67,-1 0-508,28-18-6174,-27 17 6013,11-12-3599,-5 1 2832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2.9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124 204 72,'-10'-6'6918,"24"1"-3324,-5 4-5176,-7 1 1586,-1-1 0,0 1 0,0 0 0,0-1 0,1 1 0,-1-1 0,0 0 0,0 1 0,0-1 0,0 0-1,0 1 1,0-1 0,0 0 0,0 0 0,0 0 0,-1 0 0,1 0 0,0 0 0,0 0 0,-1 0 0,1-1 0,-1 1 0,1 0 0,-1 0 0,1 0 0,-1-1 0,0-1-1,5-35 242,-5 34-128,-1 0 0,0 0 1,0 0-1,-1 1 0,1-1 0,-1 0 1,1 1-1,-4-5 0,-8-18 756,12 24-816,0-1 0,0 1 0,0 0 1,0 0-1,0-1 0,0 1 0,0 0 0,-1 0 0,1 1 0,-1-1 0,0 0 1,0 0-1,1 1 0,-1-1 0,0 1 0,0-1 0,-1 1 0,1 0 1,0 0-1,0 0 0,0 0 0,-1 0 0,1 1 0,-1-1 0,1 1 0,0-1 1,-1 1-1,1 0 0,-1 0 0,1 0 0,-1 0 0,1 0 0,-1 1 1,1-1-1,0 1 0,-1-1 0,1 1 0,0 0 0,0 0 0,-1 0 0,1 0 1,0 1-1,0-1 0,0 1 0,0-1 0,0 1 0,1 0 0,-1-1 1,0 1-1,1 0 0,-1 0 0,1 0 0,0 0 0,-2 5 0,-3 7 11,0 0-1,1 1 1,1 0-1,1 0 1,0 0-1,1 0 0,0 0 1,1 1-1,1-1 1,0 1-1,2-1 1,-1 0-1,2 0 1,0 0-1,1 0 1,0 0-1,9 19 0,-11-30-28,1 1 0,-1-1-1,1 1 1,0-1-1,1 0 1,-1 0 0,1 0-1,-1 0 1,1-1-1,0 0 1,1 0 0,-1 0-1,0 0 1,9 4 0,-10-6-41,1 1 1,0-1-1,0 1 1,0-1-1,0 0 1,0-1-1,0 1 1,0-1-1,0 1 1,0-1 0,0 0-1,0-1 1,0 1-1,0-1 1,1 0-1,-2 0 1,1 0-1,0 0 1,5-3-1,-5 2-13,1-1-1,0 0 1,-1 0-1,1 0 0,-1-1 1,0 1-1,0-1 0,-1 0 1,1 0-1,-1 0 1,1-1-1,-1 1 0,-1-1 1,1 0-1,3-9 0,17-56-54,-19 53 53,1 0 0,0 1 1,2 0-1,8-18 0,23-31 73,-37 63-156,4 3 1,0 0 88,-1 0 0,1 0 0,0 1 0,-1-1 0,1 1 0,-1 0 0,0 1 0,1-1 0,4 5 0,0-1 30,0 1 0,0 0 1,10 12-1,-14-12-6,0 0-1,0 0 1,-1 0 0,0 1 0,-1 0 0,1-1 0,-1 1 0,-1 1 0,2 8-1,0 1-14,-1 0 0,-1 0 0,-1 19 0,-13 36 2323,15-77-2274,0 0-1,0 0 1,-1 0-1,0 0 1,1 0-1,0-5 1,74-214-476,-73 213 413,1-7-43,1 1 0,1 1 1,1-1-1,0 1 0,1 0 1,0 1-1,20-22 1,-29 35-18,16 24-226,-5 56 477,-8-55-105,9 41 1,-5-30-24,-6-27-1,0-1 1,0 0-1,1 1 1,0-1 0,5 10-1,-5-12-81,1 0 0,-1 0 0,1-1-1,0 1 1,0-1 0,1 1 0,-1-1-1,1 0 1,0-1 0,0 1 0,0 0 0,1-1-1,-1 0 1,1 0 0,0-1 0,0 1-1,0-1 1,0 0 0,0 0 0,0-1 0,0 0-1,1 1 1,10-1 0,-13-2-274,0 0-1,-1 0 1,1 0 0,0-1-1,0 1 1,-1-1 0,1 0 0,-1 0-1,1 0 1,-1 0 0,0 0 0,0 0-1,0-1 1,0 1 0,2-4-1,-3 0-1050,1 0-1,-1 0 0,0 0 0,0 0 0,-1 0 0,0-10 0,-3 6-135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4.51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21 176 212,'-1'0'162,"0"0"-1,0 1 1,0-1-1,0 0 1,0 0-1,0 0 1,0 0 0,0 0-1,1-1 1,-1 1-1,0 0 1,0 0-1,0 0 1,0-1 0,0 1-1,0-1 1,1 1-1,-1-1 1,0 1-1,-1-1 1,1-42 3279,2 22 3696,5 40-6603,-3 8-282,-1 44 1,-3-48-19,2-1 0,0 1 0,6 25 0,0-15-99,-1-2 89,2 0 0,0-1 0,23 52 1,-30-80-207,0 0 1,0 1 0,1-1 0,-1 0-1,1 0 1,0 0 0,-1 0 0,1 0-1,0 0 1,0 0 0,0 0 0,0-1 0,1 1-1,-1-1 1,0 0 0,1 0 0,-1 0-1,1 0 1,4 1 0,-3-1-26,0-1 0,0 0 1,0 0-1,0 0 0,0 0 0,0-1 1,0 1-1,0-1 0,0 0 0,0-1 0,7-2 1,-3 0-33,0 0 0,-1-1 0,0 1 0,0-1 0,0-1 0,0 1 0,-1-1 0,0-1 0,0 1 0,-1-1 0,1 0 0,3-7 1,-3 3 26,5-8-37,-1 0-1,-1 0 0,-1-1 1,-1 0-1,0-1 1,-1 1-1,-2-1 1,3-24-1,3-59 323,-13 77 30,3 25-75,-10 23-248,10-9 58,0-2-1,0 0 1,0-1-1,0 1 0,2 0 0,-1-1 0,1 1 0,6 16 1,32 77 45,-37-95-71,5 10 38,1 0 0,12 17 0,-18-30-21,1 0 0,0-1 0,0 1-1,0-1 1,1 0 0,-1 0-1,1 0 1,0-1 0,0 1-1,10 3 1,-13-6-21,0 0-1,1-1 1,-1 1-1,1-1 1,-1 0-1,1 1 1,-1-1 0,0-1-1,1 1 1,-1 0-1,1 0 1,-1-1-1,1 0 1,-1 1 0,0-1-1,0 0 1,1 0-1,-1 0 1,0 0 0,0-1-1,0 1 1,0 0-1,3-4 1,2-1-53,0-1 1,0 0 0,-1 0-1,8-11 1,-10 10 19,1 1-1,-1-1 1,-1 0 0,1 0-1,-1-1 1,-1 1 0,0-1-1,0 1 1,0-1 0,-1 1-1,0-1 1,-1-11-1,-1 2 65,-1 0 0,0 1 0,-2-1 0,0 1 0,-7-20-1,9 31-34,-8-22 7,9 27-11,1 0 0,0 0 0,-1 0 1,1 0-1,-1 0 0,1 0 0,-1 0 0,0 1 1,1-1-1,-1 0 0,0 0 0,0 1 0,1-1 0,-1 0 1,0 1-1,0-1 0,0 1 0,0-1 0,0 1 1,0-1-1,-1 0 0,1 1-1,1 0 1,-1 0-1,1 0 1,-1 0-1,1 0 0,-1 1 1,1-1-1,-1 0 1,1 0-1,-1 0 0,1 0 1,-1 0-1,1 1 1,0-1-1,-1 0 1,1 0-1,-1 1 0,1-1 1,0 0-1,-1 1 1,1-1-1,0 0 0,-1 1 1,1-1-1,0 1 1,0-1-1,-1 1 0,1-1 1,0 0-1,0 1 1,0-1-1,0 1 0,-1-1 1,1 1-1,0-1 1,0 1-1,0-1 1,0 1-1,0 0 0,9 28-50,-5-21 39,0 0 0,1 0 0,0-1 0,0 1 0,9 8 0,-7-11-2,-1 0 0,1-1 0,0 0 0,1-1-1,-1 0 1,0 0 0,1 0 0,0-1 0,0 0 0,0-1-1,0 1 1,0-2 0,0 1 0,0-1 0,11-1 0,-4 0-76,1-1 1,-1 0-1,0-1 1,0-1 0,0 0-1,-1-1 1,19-9-1,-17 6-6,-1-1 1,19-15-1,-29 20 100,-1 1 1,1-1-1,-1-1 1,0 1-1,0 0 1,0-1-1,0 0 1,-1 0-1,0 0 1,5-11-1,-7 12 28,0 0 0,-1 0 0,1 0 0,-1 0 0,0 0 0,0 0 0,0 0-1,-1 0 1,1 0 0,-1 0 0,0 0 0,0 0 0,0 0 0,-1 1 0,1-1 0,-1 0 0,-3-3 0,-3-6 160,-1 0 1,0 1-1,-11-11 1,17 19-126,2 3-48,0 0 0,0 0-1,0 1 1,1-1 0,-1 0 0,0 0 0,0 1 0,0-1 0,0 0 0,0 1 0,0-1 0,-1 1 0,1 0 0,0-1 0,0 1 0,0 0 0,0-1 0,0 1 0,-1 0 0,1 0 0,0 0-1,0 0 1,0 0 0,-1 0 0,0 1 0,-1 0-5,1 0-1,-1 0 0,1 1 0,-1-1 1,1 0-1,0 1 0,0 0 0,-1 0 1,1 0-1,-2 3 0,-4 4-20,1 1 0,0 0 0,-9 18 0,9-14 35,1 1-1,0-1 0,1 1 0,1 0 0,0 1 0,1-1 0,1 1 0,1-1 0,0 27 1,1-32-5,1 0 1,0-1 0,0 1 0,1 0 0,1-1 0,-1 0 0,2 1-1,-1-1 1,1 0 0,0 0 0,1-1 0,0 0 0,1 1 0,0-2-1,0 1 1,9 9 0,-8-12-14,0 0-1,0 0 1,0-1-1,0 0 0,0 0 1,1-1-1,0 0 1,0 0-1,0-1 1,0 1-1,0-2 1,0 1-1,11-1 1,-7 0-63,0-1 0,-1-1 0,1 0 0,0-1 0,-1 0 0,1 0-1,-1-1 1,21-9 0,-28 10-156,0-1 0,0 1 0,-1-1-1,1 0 1,-1 0 0,1 0 0,-1 0-1,0-1 1,0 1 0,-1-1 0,1 0-1,-1 0 1,3-4 0,-2-4-4427,0-10-4176,-6 7 6259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5.7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 89 248,'5'-24'1086,"-5"19"-451,1 0-1,0 0 1,9-21 10438,-12 29-10967,1 0-1,-1 0 1,1 0-1,0 0 1,0 1-1,0-1 1,1 0-1,-1 1 0,1-1 1,0 7-1,-1-8-31,0 11 87,-9 147 1205,10-142-1254,1 0 0,1 0 0,0 1 0,2-1 0,0-1 0,12 33 0,-9-32-3,2-1 1,13 21-1,-18-32-103,0 0 0,1 0 0,0-1 1,0 1-1,0-1 0,0-1 0,1 1 0,0-1 0,6 4 0,-10-7-20,0 0 0,0 0 1,0-1-1,0 1 0,0-1 0,0 1 1,0-1-1,1 0 0,-1 0 0,0 0 1,0 0-1,0 0 0,0 0 0,0-1 1,0 1-1,0-1 0,0 0 0,0 1 1,0-1-1,0 0 0,0 0 0,0 0 1,0 0-1,0 0 0,-1-1 0,1 1 1,-1-1-1,1 1 0,-1-1 0,2-1 1,5-7 26,-1 1 0,0-1 0,11-21 1,-14 25-21,4-11 36,0 0 1,-1 0-1,-1-1 1,6-29-1,9-78-30,-9 39-160,-10 54 110,-3 20 2,1 11 12,-3 21 49,0 1 55,1 0 0,1-1 0,1 1 0,1 0 0,1 0 0,0 0 0,2-1-1,0 1 1,9 23 0,-9-33-42,0 0 0,1 0 1,0 0-1,1-1 0,0 0 0,1 0 0,10 11 0,-14-16-2,1-1 1,0 0-1,0 0 0,1-1 0,-1 1 1,1-1-1,0 0 0,0 0 1,0 0-1,0-1 0,0 1 1,0-1-1,1-1 0,-1 1 1,1-1-1,-1 0 0,9 1 0,-8-3-26,0 1-1,1-1 1,-1 0-1,0 0 1,0-1-1,0 0 1,0 0-1,0 0 1,0-1-1,0 0 1,-1 0-1,1 0 1,-1-1-1,0 0 1,0 0-1,5-5 1,-4 2-3,-1 1 0,1-1-1,-1-1 1,0 1 0,-1-1 0,1 1-1,-2-1 1,1 0 0,-1-1 0,0 1 0,2-13-1,-2 7 0,0-1-1,-1 1 0,-1-1 0,-1 0 0,0 1 0,0-1 1,-6-29-1,2 24 18,0 1 0,-1-1 0,-2 1 0,0 0 1,0 1-1,-17-29 0,23 47-14,1-1 0,-1 0 0,1 0 0,0 0 0,-1 1 0,0-1 0,1 0 0,-1 1 0,1-1-1,-1 1 1,0-1 0,0 0 0,1 1 0,-1 0 0,0-1 0,0 1 0,0-1 0,1 1 0,-1 0 0,0 0 0,0-1 0,0 1 0,0 0 0,0 0 0,1 0-1,-1 0 1,-2 0 0,2 1-8,0 0 0,0-1 0,-1 1 0,1 0-1,0 0 1,0 0 0,0 0 0,0 0-1,1 0 1,-1 0 0,0 1 0,0-1 0,1 0-1,-1 0 1,0 3 0,-3 5-142,1 0 1,1 0-1,-3 18 1,4-22-98,0 0 1,1-1 0,-1 1 0,1 0 0,1 0 0,-1-1-1,0 1 1,1 0 0,0-1 0,0 1 0,3 7-1,-2-10-18,0 0-1,0 1 0,0-1 0,0 0 0,0 0 0,0 0 0,0 0 0,1-1 0,-1 1 0,1-1 0,-1 1 0,1-1 0,-1 0 0,1 0 0,0 0 0,0 0 0,0 0 0,-1-1 0,1 1 0,6-1 0,1 2-346,8 0-823,0 0 0,0-1 0,32-2 0,-22-2-327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08:40.83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14 142 268,'-14'-24'10957,"29"13"-11002,-6 9 171,1 0 1,0 1-1,-1 0 1,1 0-1,14 2 1,15-1 400,4-3-451,-1-2-1,0-2 0,58-17 1,-37 10 357,1 2 0,123-6 0,-186 18-433,139-6 528,359-3 1038,-359 7-1316,1 5-1,245 38 1,-251-15-161,45 6-318,-121-21 301,0 2 1,62 23 0,540 203 323,-566-201-101,207 78 27,-137-51-377,23 9 63,-119-47-55,113 61-1,-7-3-7,-132-66 75,153 70 232,273 126-608,-350-160 371,-3 5 1,-3 5 0,185 141 0,-146-74 345,-105-88-416,1-2-1,2-2 1,66 40 0,36 0 181,-151-79-137,10 7-379,-18-12 393,-1 0 0,1 0 0,0-1 0,0 0 0,1 0 0,-1-1 0,1 0 0,0 0 0,-6-8 0,-3-8-121,-21-38 0,25 38 84,-2 1-1,-21-28 1,-8-28 25,31 51-98,9 16 101,-8 8-30,1 0-1,-1 0 1,0 1 0,0 0 0,-12 1 0,20 0-19,-15-9 70,16 9-20,0-1 0,0 1 1,0-1-1,0 1 1,0 0-1,0-1 0,0 0 1,0 1-1,0-1 1,1 0-1,-1 1 0,0-1 1,1 0-1,-1 0 1,0 1-1,0-3 1,0 7-370,0 1 383,0 1 1,0 0-1,1 0 0,0 0 0,0 0 0,0 1 0,0-1 1,3 9-1,14 52 82,-14-58-98,1 0 0,1-1 0,-1 0 0,1 1 0,1-2 0,10 13 0,-11-14 5,0 0 0,0 0 1,0 1-1,-1-1 0,0 1 1,0 0-1,-1 0 1,0 1-1,0-1 0,0 1 1,1 10-1,7 81 218,-11-99-157,-14 12-371,-241-23 157,63 7 69,137 4 117,51 0-11,-4 0 67,5 1-129,6-2-251,110-37 339,-97 32-59,-1 0-1,1-2 1,-1 1-1,-1-2 1,0 0 0,0-1-1,0 0 1,15-17-1,3 0-6,-12 12-69,-1-2 0,-1 0-1,0-1 1,-1-1 0,-2 0-1,19-30 1,67-99-1180,-97 143 1230,-1 0 0,1 0 0,0 0 0,0 1 0,1 0 0,-1 0-1,1 0 1,0 0 0,0 1 0,0 0 0,0 0 0,1 0 0,0 1-1,-1-1 1,7 0 0,-9 4 69,-1 1 0,0 0 0,0 0-1,1 0 1,-1 0 0,-1 0 0,1 0 0,0 1 0,-1-1-1,1 0 1,2 6 0,4 4 234,8 11-521,16 32-1,-14-20 231,22 65 0,-31-74 262,33 63-185,-39-83-91,-2-1 10,2 0-1,-1 0 1,0-1 0,1 1 0,0-1-1,5 7 1,-3 4 123,-5-14-64,-2 4-8,-35 48 363,36-52-426,-36 17 94,14-9-3,-1-2 1,0-1-1,0 0 1,-1-2-1,-39 2 1,48-4 149,-5-1-319,-1 1 1,1 2-1,-41 11 0,-12 3 62,53-14 88,0 0 1,-25 10-1,34-9-20,0 0 0,0-2 0,0 1-1,0-1 1,-25 2 0,35-5 92,-15-2 64,-2 3-390,-11-5 223,21 4 28,0-1 0,0 0 0,1 0 0,-1-1 0,1-1 0,-14-4 0,20 6 246,30-27-6136,-27 26 5818,1 1-1,0-1 0,-1 0 1,1 0-1,-1 0 1,2-2-1,-2 2 45,1-1-1,-1 1 0,1 0 1,-1 0-1,1 0 1,0 0-1,0 0 0,0 0 1,1 0-1,-1 1 0,0-1 1,5-2-1,5-3 5,-11 5 15,10-12-155,-11 14 146,0 0 1,0-1-1,0 1 1,1-1-1,-1 1 0,0-1 1,0 1-1,0-1 1,0 1-1,0 0 0,0-1 1,0 1-1,0-1 1,0 1-1,0-1 0,-1 1 1,1-1-1,0 1 1,0 0-1,0-1 0,0 1 1,-1-1-1,1 1 1,0 0-1,0-1 0,-1 1 1,1 0-1,0-1 1,-1 1-1,1 0 0,0-1 1,-1 1-1,1 0 1,-1 0-1,0-1 0,0 1 5,-1-1-1,0 1 1,0 0 0,0 0-1,0 0 1,0 0-1,0 0 1,1 0-1,-1 1 1,0-1-1,0 1 1,-2 0-1,-44 16-444,45-17 373,-12 0 354,52 9-376,15-4-205,-42-3 230,1 0 1,-1-1 0,0-1 0,20-1-1,36-7-104,107-19-458,-162 24 642,11-3 164,-22 2-99,-12-1-56,-7 1-13,0 1 0,1 1 0,-1 1 0,-1 0 0,1 1 0,0 2 0,0-1 0,0 2 0,1 1 0,-1 0 0,-34 14 0,43-15-244,9-5 90,19-10 47,31-15 36,121-59-265,-119 58 300,45-29-108,-94 56 108,2-19-10,-4 19 36,0-1 0,-1 1 1,1 0-1,0-1 0,0 1 1,0 0-1,0-1 1,0 1-1,0-1 0,1 1 1,-1 0-1,0-1 0,1 0 1,5-22 32,-5 22-39,0-1 0,0 1 0,1 0 0,-1-1 0,1 1 0,0 0 0,-1 0 0,1 0 0,0 0 0,0 0 0,0 0 0,1 1 0,-1-1 0,5-2 0,-6 3 8,-1 0-6,1 0-1,-1 0 1,0 0-1,1-1 1,-1 1-1,0 0 1,1 0-1,0 0 1,-1 0-1,1 0 1,0 0-1,-1 0 1,1 0-1,0 0 1,0 0-1,0 0 1,0 0-1,1 0 1,10-12-149,0-5 201,-1-1 1,-1-1 0,0 0 0,7-23 0,-7 18-91,-3 17 793,-7 8-788,-10 17-390,6 12 224,0 34-1,-4 29 1040,2-29-678,2 91-1,4-143 24,10 38 171,-10-48-445,14 9 282,-11-17-154,-1 0 0,0-1 1,0 1-1,0 0 0,-1-1 1,0 0-1,-1 1 0,0-1 1,0 1-1,-2-12 0,3-25-336,16-211 140,-18 230 152,0-1 1,-2 0 0,-1 1-1,-12-42 1,2 33-31,11 28 9,2 3-33,1 30-283,0 267 592,0-183-160,0-109-83,4 18-28,-4-18 15,12 44-88,-12-46 123,2 5 1,-1 1 0,-1-1 0,1 0-1,-1 0 1,0 9 0,0-12-61,15 66-316,-14-66 353,3 8 26,-2-6 584,-1-3-616,-1 0 1,1 1-1,-1-1 0,0 1 1,1-1-1,-1 1 0,0-1 0,0 1 1,0-1-1,0 1 0,0-1 1,0 1-1,0-1 0,-1 4 1,1-5-17,0 0 1,0 0-1,0 0 1,0 0-1,-1 0 1,1 0-1,0 0 1,0 0-1,0 0 1,0 0-1,0 0 1,0 1-1,0-1 1,0 0-1,0 0 0,0 0 1,0 0-1,0 0 1,0 0-1,0 0 1,0 0-1,0 0 1,0 0-1,0 0 1,0 1-1,0-1 1,0 0-1,0 0 1,0 0-1,0 0 1,0 0-1,0 0 1,0 0-1,0 0 1,1 0-1,-1 0 1,0 0-1,0 0 1,0 1-1,0-1 0,0 0 1,0 0-1,0 0 1,0 0-1,0 0 1,0 0-1,0 0 1,0 0-1,0 0 1,1 0-1,-1 0 1,0 0-1,0 0 1,0 0-1,0 0 1,0 0-1,0 0 1,0 0-1,0 0 1,0 0-1,0 0 1,1 0-1,-1 0 1,0 0-1,0 0 0,-29-13-1907,-36-3-2419,50 12 3186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6.8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317 148 392,'4'10'5256,"-5"-11"-4988,-1 1 1,0-1 0,1 0-1,-1 1 1,1-1-1,-1 0 1,1 0 0,0 0-1,-1 0 1,1 0-1,0 0 1,0-1 0,0 1-1,-1 0 1,1-1-1,0 1 1,1 0 0,-1-1-1,0 1 1,0-1-1,0-1 1,-2-4 11,1 1-1,-1 0 1,1-1-1,-2-11 1,2 10-80,0 1 1,-1-1 0,0 1-1,0 0 1,-1 0 0,-8-12-1,11 17-124,0 0 0,0 1 0,0-1 0,-1 1 0,1-1 0,0 1 0,-1-1 0,1 1 0,-1 0 0,1-1 0,-1 1 0,0 0 0,0 0 1,1 0-1,-1 1 0,0-1 0,0 0 0,0 1 0,0-1 0,0 1 0,0 0 0,0-1 0,0 1 0,-3 0 0,0 2-69,0-1 1,0 1 0,1 0 0,-1 1 0,1-1 0,-1 1-1,1 0 1,-7 6 0,-2 1 3,1 0-1,1 1 1,0 0-1,1 1 1,0 0-1,1 1 1,0 0-1,1 1 1,0-1-1,-9 25 1,9-19 21,1 0 1,1 0 0,0 1 0,-5 37 0,10-51-34,1 0 0,-1-1 0,1 1-1,0 0 1,0 0 0,1-1 0,0 1 0,0 0-1,0-1 1,1 1 0,0-1 0,0 1 0,0-1 0,0 0-1,1 0 1,0 0 0,0 0 0,1 0 0,-1-1-1,1 1 1,0-1 0,5 5 0,-4-7-12,-1 0 0,0 0 0,0-1 0,1 1 1,-1-1-1,1 0 0,0 0 0,-1 0 0,1-1 0,-1 1 1,1-1-1,0-1 0,-1 1 0,1 0 0,0-1 0,8-2 0,-2 0-63,0 0 0,-1-1 0,1 0 0,-1 0 0,19-12-1,-24 12 63,-1 0 0,1 0 0,-1 0-1,0-1 1,0 1 0,-1-1 0,1 0-1,-1 0 1,0 0 0,0 0-1,3-11 1,0-1 72,-1 1 0,4-29-1,-7 29 24,-2 0 0,1 0 0,-2 0-1,0 0 1,-1 0 0,-1 0 0,-5-17 0,7 30-52,-3-11 326,0 18-69,0 24-85,3-21-288,-1 16 75,0 0 0,2 0 0,0 0 0,5 25-1,-4-36 62,2-1-1,-1 1 0,1-1 0,1 0 0,0 0 0,1 0 0,0 0 0,0-1 0,14 19 0,-17-25-8,1-1 0,0 1-1,1-1 1,-1 1-1,0-1 1,1 0 0,5 3-1,-7-5-29,-1-1-1,1 1 0,0-1 0,-1 1 0,1-1 0,-1 0 0,1 1 1,0-1-1,-1 0 0,1 0 0,-1 0 0,1 0 0,0-1 1,-1 1-1,1 0 0,0-1 0,-1 1 0,1-1 0,-1 0 0,1 1 1,-1-1-1,0 0 0,3-1 0,4-4-45,-1 0 0,1-1 1,-2 1-1,1-1 0,-1-1 0,0 1 0,0-1 1,-1 0-1,8-14 0,-1-4-208,17-49-1,-26 65 256,1-1 0,0 1 0,7-12 0,-11 22-24,1-1 0,-1 1 0,0 0 0,0 0 0,0-1 0,0 1 0,1 0 0,-1 0 1,0-1-1,0 1 0,0 0 0,1 0 0,-1 0 0,0-1 0,0 1 0,1 0 0,-1 0 1,0 0-1,1 0 0,-1 0 0,0 0 0,0 0 0,1 0 0,-1-1 0,0 1 0,1 0 0,-1 0 1,0 0-1,1 0 0,-1 1 0,0-1 0,1 0 0,-1 0 0,0 0 0,0 0 0,1 0 1,-1 0-1,0 0 0,1 0 0,-1 1 0,0-1 0,0 0 0,1 0 0,13 17-274,7 23 121,-12-22 274,-2 0 1,0 0-1,-1 1 0,-1 0 1,-1 0-1,0 0 0,0 25 1,-2-12 78,-3 20 0,-1-31-146,-6 20 1008,9-46-621,4-5-350,-1-1 0,-1 0 0,0 0 0,0 0-1,0-13 1,8-27-140,2 9-192,1 1 0,3 1 0,1 0 0,37-60 0,-51 94 199,-1 1-3,0 1 0,0-1 0,1 1 0,-1-1 1,6-4-1,-8 8 51,0 1 1,-1 0-1,1-1 1,-1 1-1,1 0 0,0 0 1,-1-1-1,1 1 1,0 0-1,-1 0 1,1 0-1,0 0 0,-1 0 1,1-1-1,0 2 1,0-1-1,-1 0 0,1 0 1,0 0-1,-1 0 1,1 0-1,0 0 1,-1 1-1,1-1 0,0 0 1,-1 1-1,1-1 1,-1 0-1,1 1 1,-1-1-1,1 1 0,-1-1 1,1 1-1,-1-1 1,1 1-1,-1-1 1,1 1-1,-1-1 0,0 1 1,1 0-1,-1-1 1,0 1-1,0 0 0,1-1 1,-1 2-1,26 51 246,-3 0 0,27 96 0,-37-106-228,-11-38 29,0 0-1,1 0 0,-1 0 0,1 0 0,0 0 0,0 0 1,1 0-1,3 4 0,-5-8-80,0 1-1,0-1 1,0 1 0,0-1 0,1 0-1,-1 0 1,0 0 0,0 0-1,1-1 1,-1 1 0,0 0 0,1-1-1,-1 0 1,1 1 0,-1-1-1,1 0 1,-1 0 0,1-1 0,-1 1-1,0 0 1,1-1 0,-1 1-1,0-1 1,1 0 0,-1 0 0,0 0-1,0 0 1,1 0 0,3-4-1,3-1-1428,0-1 1,-1 0-1,0-1 0,0 0 0,8-10 0,-14 14 692,0 0 1,0 0-1,0 0 0,-1-1 1,1 1-1,-1 0 1,1-6-1,-1 6 399,0-11-1306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7.15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94 39 156,'-2'-3'603,"1"0"0,0 1-1,-1-1 1,1 1 0,-1-1 0,0 1-1,0-1 1,0 1 0,0 0 0,0 0-1,0 0 1,-1 0 0,1 0 0,-1 1-1,1-1 1,-4-1 0,5 5-320,0-1 0,0 0 0,0 1 0,-1-1 0,1 0 0,1 1 0,-1-1 0,0 1 0,0 0 1,0-1-1,1 1 0,-1 0 0,1-1 0,-1 1 0,1 0 0,0 0 0,0-1 0,0 4 0,-8 57-16,6-41 362,-12 88 513,5-57-765,3 1 1,2 0 0,4 90 0,1-133-358,1-1 1,0 1-1,1-1 1,-1 0-1,2 0 1,-1 0-1,1 0 1,1-1-1,0 1 1,0-1-1,8 10 1,-8-13-59,-1 0 1,1 0-1,0-1 1,0 0-1,0 1 1,1-1-1,-1-1 1,1 1 0,0-1-1,0 0 1,1-1-1,-1 1 1,0-1-1,1-1 1,11 3-1,-13-4-160,0 0 0,0 0-1,-1-1 1,1 0-1,0 0 1,-1 0 0,1 0-1,0-1 1,-1 1 0,0-1-1,1 0 1,-1-1-1,0 1 1,0-1 0,0 0-1,5-4 1,-2 1-566,-1-1-1,0 0 1,0 0 0,0 0-1,0 0 1,-1-1 0,5-11 0,-8 13-53,0 0 0,0 0 0,0-1 0,-1 1 0,1-1 0,-2 1 0,1-1 0,-1-12 1,-3 10-194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7.5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142 123 1724,'-44'-11'4967,"-46"-5"-1,90 16-4895,0 0 0,0 0-1,-1 0 1,1 0 0,0 0-1,0 0 1,-1 0 0,1 0 0,0 0-1,0 0 1,-1 0 0,1 0 0,0 0-1,0 0 1,-1 0 0,1 0-1,0-1 1,0 1 0,-1 0 0,1 0-1,0 0 1,0 0 0,0-1 0,-1 1-1,1 0 1,0 0 0,0 0-1,0-1 1,0 1 0,0 0 0,-1 0-1,1-1 1,0 1 0,0 0 0,0 0-1,0-1 1,0 1 0,0 0 0,0 0-1,0-1 1,0 1 0,0 0-1,0-1 1,0 1 0,0 0 0,0 0-1,0-1 1,0 1 0,0 0 0,1 0-1,-1-1 1,0 1 0,0 0-1,0 0 1,0 0 0,0-1 0,1 1-1,-1 0 1,0 0 0,0 0 0,0-1-1,1 1 1,-1 0 0,0 0-1,1 0 1,16-11-182,155-26 1351,-86 20-1008,-55 10-701,20-4 1381,-35 9-5526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8.1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0 153 168,'5'-5'396,"-1"0"-1,0 0 1,0-1-1,-1 0 1,1 0-1,-1 0 1,-1 0-1,1 0 1,-1 0-1,2-10 1,0 2 1015,-2 0 1,1-1-1,-1-22 2750,-15 102-1460,12-49-2450,-13 133 1094,9 208 0,6-349-1320,0 0 0,0 0 0,1 0 0,0 0 0,0 0 0,1 0 0,0-1 0,0 1 0,1-1 0,-1 0 0,2 0 0,-1 0 0,1-1 0,6 7 0,-8-11-13,0 1 0,0-1 1,0 0-1,0-1 0,0 1 0,0 0 1,1-1-1,-1 0 0,0 0 0,1 0 0,-1 0 1,1 0-1,0-1 0,-1 1 0,1-1 0,-1 0 1,5 0-1,4-1 16,0 0 0,0-1 0,19-5 1,0-1-87,-16 5-131,-1 0 0,0-2 1,0 1-1,0-2 0,-1 0 0,0 0 0,22-15 0,-34 20-2,1 0 1,0 0-1,0-1 1,-1 1-1,1 0 1,-1-1-1,1 1 1,-1-1-1,0 1 1,1-1-1,-1 0 1,0 0-1,0 1 1,0-1-1,0 0 1,-1 0-1,1 0 1,0 0-1,-1 0 1,1 0-1,-1 0 1,0 0-1,0 0 1,0-1-1,0 1 1,0 0-1,0 0 1,0 0-1,-1 0 1,1 0-1,-1 0 1,0 0-1,-1-2 1,-2-3-1040,-1 0 1,0 0-1,-1 1 1,1 0 0,-1 0-1,-12-9 1,3 3 549,-2-1-1120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8.85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84 167 664,'-38'-3'3963,"-7"1"-328,121-12 2196,83-14-6360,189-21-1804,-322 48 1897,-10-1 1322,-28 1 1763,-8-2-2027,5 2 107,13 2-688,0 0 0,1 0-1,0 0 1,-1 1 0,1-1 0,0 0-1,-1 1 1,1-1 0,0 1 0,0-1-1,-1 3 1,-3 7 66,0-1 0,1 1-1,1 1 1,0-1 0,0 0 0,-1 20 0,1 1 270,2 0 0,5 50 1,-3-77-355,0 0 0,0 0 0,0 0 0,1 0 0,-1 0 0,1-1 0,1 1 0,-1 0 0,1-1 1,-1 0-1,1 1 0,1-1 0,-1 0 0,0-1 0,1 1 0,0-1 0,0 1 0,0-1 0,0 0 1,1-1-1,-1 1 0,1-1 0,-1 1 0,1-1 0,7 1 0,-2 0-20,0 0 0,0-1-1,0-1 1,0 0 0,0 0 0,1-1 0,-1 0 0,0 0-1,1-2 1,-1 1 0,13-4 0,-11 1-81,-1 0 1,0 0 0,0-1-1,-1 0 1,1-1 0,-1 0-1,0-1 1,-1 0 0,1 0-1,-2-1 1,1 0 0,11-15-1,-18 19 77,0 0-1,0 0 1,-1 0-1,0 0 0,0 0 1,0 0-1,0-1 1,-1 1-1,1 0 0,-1 0 1,0-1-1,-1-5 1,0-3-2,-1 0 0,0 0 0,-4-12 0,-1 9-26,0 1 0,-1 0 0,-1 0 0,0 1 0,-1 0 0,0 1 0,-1 0 1,-1 0-1,0 1 0,-20-15 0,24 22 48,0 0 1,0 0 0,-1 0-1,0 1 1,0 1-1,0 0 1,0 0 0,0 0-1,-1 1 1,1 1 0,-13-1-1,15 1-11,0 1 0,0 0-1,0 1 1,0-1 0,0 2-1,0-1 1,0 1 0,0 0 0,0 0-1,1 1 1,-1-1 0,1 2-1,-1-1 1,1 1 0,-11 8-1,15-9-22,-1 0 0,1-1 0,-1 1 0,1 0-1,0 1 1,0-1 0,0 0 0,1 0 0,-1 1-1,1-1 1,-1 1 0,1 0 0,1-1 0,-2 7-1,2-8 20,0 0 0,0 0-1,0 0 1,0 0-1,0 1 1,0-1-1,1 0 1,-1 0-1,1 0 1,0 0-1,-1 0 1,1 0-1,0 0 1,0 0 0,0-1-1,0 1 1,1 0-1,-1 0 1,0-1-1,1 1 1,-1-1-1,1 1 1,0-1-1,-1 0 1,1 0 0,0 0-1,2 2 1,10 3-28,1-1 0,0 0 1,0-1-1,0 0 0,0-1 1,1-1-1,0-1 0,-1 0 1,1-1-1,-1 0 0,25-5 1,-8 0-541,1-3 1,-1 0-1,-1-2 1,47-21-1,-20 4-3999,-55 25 4567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39.73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115 246 388,'4'-9'520,"-1"-1"-1,0 0 1,-1 1-1,0-1 1,0 0 0,-1 0-1,0 0 1,-1 0-1,-1-15 1,1 5 580,0 14-722,-1 0 1,1 1-1,-1-1 1,0 0-1,-1 0 0,1 1 1,-1-1-1,0 0 0,-1 1 1,1 0-1,-1 0 1,0 0-1,0 0 0,-5-5 1,7 9 286,0 0-537,0 1 1,1-1 0,-1 1 0,0 0 0,0-1-1,1 1 1,-1-1 0,0 1 0,1-1 0,-1 0 0,1 1-1,-1-1 1,1 0 0,-1 1 0,1-1 0,-1 0-1,1 0 1,0 1 0,-1-1 0,1-1 0,-8-8 2692,8 10-2804,-1 0-1,1 1 0,-1-1 0,0 0 0,1 1 0,-1-1 1,1 0-1,-1 1 0,1-1 0,-1 1 0,1-1 0,0 1 1,-1-1-1,1 1 0,-1-1 0,1 1 0,0-1 0,0 1 1,-1-1-1,1 1 0,0 0 0,0-1 0,0 1 0,-1 0 1,1 0-1,-3 11 23,-1 1 0,2-1 0,0 1 0,1 0 0,-1 14 0,0 10 50,-4 150 293,5-63-97,-11 116 63,-5 221 1415,17-453-1738,0 0 1,1 0-1,0 0 1,3 11 0,-4-17 133,-1-6-662,0 0 343,0 1 0,1-1 0,-1 0-1,1 1 1,0-1 0,0-4 0,-6-44-3095,-1-23-5862,4 48 5256,0 14 1754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0.1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23 260 260,'-1'-5'2836,"-7"-14"102,6 15-2642,0 1-1,1 0 1,-1-1 0,1 1 0,-1-1-1,1 1 1,1-1 0,-1 0 0,0 0-1,1 1 1,0-1 0,-1 0 0,2 0-1,-1 1 1,0-1 0,1 0 0,0 0-1,-1 1 1,1-1 0,1 0 0,1-3-1,1 0-174,0 0 0,1 1-1,0-1 1,0 1 0,1 0-1,0 0 1,0 1 0,0 0-1,0 0 1,11-6-1,9-4 64,39-17-1,-52 26-190,0 0 0,0 2 0,1-1 0,-1 2 0,1 0 0,0 0 0,0 1 1,0 1-1,20 1 0,-30 0 27,-1 1 1,1 0-1,-1 0 1,1 0 0,-1 0-1,1 1 1,-1 0 0,0-1-1,0 1 1,1 0-1,-1 0 1,-1 1 0,1-1-1,0 1 1,0-1 0,-1 1-1,0 0 1,1 0-1,-1 0 1,0 0 0,-1 1-1,1-1 1,-1 0-1,2 5 1,2 5 39,-1 0 1,-1 0-1,0 1 0,-1-1 1,0 15-1,-1-8 56,-1 0 1,-4 32-1,3-44-57,0 0-1,-1 0 1,0 0 0,0-1-1,0 1 1,-1-1-1,0 1 1,-1-1-1,-6 9 1,-6 10 265,14-23-262,1 0 0,-1 0 0,0 0 0,0 0 0,0-1 0,0 1 0,-1-1 0,1 1 0,-1-1 0,1 0 0,-1 0 0,0 0 0,0 0 0,-3 1 0,1 0-4,0-1 1,0-1 0,0 1-1,-1-1 1,1 0-1,0 0 1,-1 0-1,1-1 1,-1 0 0,1 0-1,-7-1 1,-13 0-103,8-7-157,16 7 147,1 0 0,-1 1-1,0-1 1,1 1 0,-1-1 0,0 1-1,0-1 1,1 1 0,-1-1 0,0 1 0,0 0-1,0 0 1,0-1 0,0 1 0,1 0-1,-1 0 1,0 0 0,0 0 0,0 0-1,-1 0 1,1 0-137,1-1 0,-1 1 0,1-1 0,-1 1 0,1-1 0,0 1 0,-1-1 0,1 1 1,0-1-1,0 0 0,-1 1 0,1-1 0,0 1 0,0-1 0,0 0 0,-1 1 0,1-1 0,0 1 0,0-1 0,0 0 0,0 1 0,0-1 0,1 0 0,-1 1 0,0-1 0,0 1 0,0-1 0,0 0 0,1 0 0,16-16-3848,36-10-348,-41 22 3649,12-5-811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1.4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289 297 676,'3'-4'1002,"-1"1"-1,0-1 1,0 0 0,0 0-1,-1 0 1,3-9 0,3-7 239,-5 16-1062,0 0 0,-1 0-1,1-1 1,-1 1 0,0 0 0,0-1 0,0 1 0,-1-1 0,0 0 0,1 1-1,-2-1 1,1 1 0,0-1 0,-1 1 0,0-1 0,0 1 0,-1-1 0,1 1-1,-1 0 1,0 0 0,0-1 0,0 1 0,0 1 0,-1-1 0,0 0-1,1 1 1,-2-1 0,1 1 0,0 0 0,0 0 0,-1 0 0,0 0 0,0 1-1,0-1 1,0 1 0,0 0 0,0 0 0,-8-2 0,7 3-173,-1 0 0,0 0 0,0 0 0,0 1 0,0 0 0,1 0 0,-1 0 0,0 1 0,0 0 0,0 0 0,1 1 0,-1-1 0,1 1 0,-1 0 0,-8 5 0,5-1 4,1-1 0,0 1 0,0 1-1,0-1 1,1 2 0,0-1 0,0 1 0,-9 13-1,7-6-20,0 0 0,1 0 0,1 0 0,0 1 0,1 1-1,1-1 1,0 1 0,1-1 0,1 1 0,-2 30 0,5-42 0,0 1 1,1-1-1,-1 0 1,1 1-1,0-1 0,1 0 1,-1 0-1,1 0 1,0 0-1,0 0 1,1 0-1,-1-1 0,1 1 1,0-1-1,0 0 1,1 1-1,-1-2 1,1 1-1,0 0 0,0-1 1,0 1-1,1-1 1,-1 0-1,1-1 1,-1 1-1,10 3 0,-3-4-5,0 1 0,1-2 0,-1 1 0,0-1 0,1-1 0,-1 0 0,1-1 0,-1 0 0,1-1 0,18-5-1,-22 4 9,0 1-1,0-2 0,0 1 0,-1-1 0,1 0 0,-1-1 0,0 1 0,0-1 1,0-1-1,-1 1 0,0-1 0,0-1 0,0 1 0,8-13 0,-9 10 18,-1 0 0,1 0 0,-1 0 0,-1-1 0,0 1 0,0-1 0,-1 0 0,2-18-1,-4 9 8,0 0-1,-6-36 1,0-13 847,10 191-1048,-2-107 257,1-1 1,0 1-1,1-1 0,0 0 0,13 28 1,-16-41-61,0 1 0,0-1 0,1 0 0,-1 0 0,0 0 0,1 0 0,0 0 0,0 0 0,-1 0 0,1 0 0,0-1 1,0 1-1,1-1 0,-1 1 0,0-1 0,0 0 0,1 0 0,-1 0 0,1 0 0,-1-1 0,1 1 0,-1 0 0,1-1 1,-1 0-1,1 0 0,-1 0 0,1 0 0,0 0 0,-1 0 0,1 0 0,-1-1 0,1 1 0,-1-1 0,1 0 0,-1 0 1,0 0-1,1 0 0,-1 0 0,0-1 0,0 1 0,0-1 0,0 1 0,0-1 0,0 0 0,0 0 0,0 0 0,-1 0 1,4-4-1,5-8-19,0-1 1,-1 0-1,0-1 1,-1 0-1,-1-1 1,0 1-1,-2-1 1,0-1 0,0 1-1,-2-1 1,3-33-1,3-62-63,-8 112 56,1 1-30,-2 0 28,0 3-40,3 6 71,-1-1 1,1 1-1,0 0 0,0-1 0,1 0 1,8 13-1,3 9-21,-5-5-75,1-1 0,1-1-1,19 30 1,76 88 497,-103-136-382,-2-2-15,-1-1 1,1 0-1,-1 1 1,1-1-1,-1 1 1,0 0-1,0 0 1,0-1-1,-1 1 1,1 0-1,-1 0 1,1 0-1,-1-1 1,0 6-1,-15 3 186,12-9-176,0-1 0,0 1 1,0 0-1,0-1 0,0 0 0,-1 0 0,1 0 1,0 0-1,0-1 0,-5 1 0,-17 6 43,18-6-79,1 1 1,-1-1-1,0 0 0,0-1 0,-12 0 0,15 0 23,2 0 37,1 0-45,0 0 0,1 0 1,-1 0-1,0 0 0,1 0 1,-1 0-1,0-1 0,0 1 1,1 0-1,-1 0 0,1-1 1,-1 1-1,0-1 0,1 1 1,-1 0-1,1-1 0,-1 1 1,1-1-1,-1 0 0,1 1 1,-1-1-1,1 1 0,0-1 1,-1 0-1,1 1 0,0-1 1,-1 0-1,1 1 0,0-1 1,0 0-1,0 1 0,-1-1 1,1-1-1,1-2-57,-1-1-1,1 1 1,0 0-1,0 0 1,0-1 0,1 1-1,-1 0 1,1 0-1,0 0 1,0 0 0,1 1-1,-1-1 1,5-5-1,6-5-318,26-23 0,-26 26 188,12-9-269,0 1 0,28-15 0,18-13-3,-53 33 367,0 0 0,26-27 0,-39 36 83,-1-1 1,1 1 0,-1-1 0,0 0 0,0-1 0,-1 1 0,1 0 0,-1-1 0,-1 0 0,0 0 0,0 0 0,2-9 0,-4 12 48,0-1 1,0 1-1,0 0 1,0 0 0,-1 0-1,0 0 1,1 0-1,-2 0 1,1 0-1,0 0 1,-1 1 0,0-1-1,0 0 1,0 1-1,0-1 1,0 1-1,-1 0 1,-5-6 0,6 7-7,0 0 0,0 1 0,-1-1 0,1 0 0,-1 1 0,1-1 0,-1 1 0,0 0 0,1 0 0,-1 0 0,0 0 0,0 0 0,0 1 0,0-1 0,0 1 0,0 0 0,0 0 0,1 0 0,-1 0 0,0 0 0,0 1 0,0-1 0,0 1 0,0 0 0,-5 2 1,5-1-39,-1-1 0,0 1 1,1 0-1,-1 1 0,1-1 1,0 1-1,-1-1 0,1 1 1,1 0-1,-1 0 1,0 0-1,1 1 0,-1-1 1,1 0-1,0 1 0,0 0 1,1-1-1,-1 1 1,-1 4-1,2-2 16,0 0 1,1 0 0,0 1-1,-1-1 1,2 0-1,-1 0 1,1 0 0,0 0-1,0 0 1,1 0-1,-1 0 1,2 0 0,-1 0-1,0 0 1,1-1-1,0 0 1,0 1-1,1-1 1,0 0 0,0-1-1,0 1 1,0-1-1,1 1 1,7 5 0,10 7 39,1-2 0,1 0 0,49 23 0,-64-34-75,0 0 0,0 1 0,-1 0 0,0 0 1,0 1-1,0 0 0,-1 0 0,0 1 0,0 0 0,-1 0 0,1 1 0,-2 0 1,1 0-1,-1 0 0,6 13 0,-10-19 36,0 1-1,0 0 1,-1-1 0,1 1 0,0 0 0,-1 0-1,0-1 1,0 1 0,0 0 0,0 0-1,0 0 1,0-1 0,-1 1 0,1 0 0,-1 0-1,0-1 1,0 1 0,0 0 0,0-1-1,0 1 1,-1-1 0,1 0 0,-1 1 0,0-1-1,1 0 1,-1 0 0,0 0 0,0 0-1,0 0 1,-1 0 0,-4 2 0,2-1 30,-1 0 0,0 0 1,0 0-1,0-1 1,-1 0-1,1-1 0,0 1 1,-1-1-1,1-1 1,-1 1-1,0-1 0,1 0 1,-8-1-1,12 1-168,-1 0 0,1 0 1,0-1-1,-1 1 0,1-1 0,0 0 1,-1 1-1,1-1 0,0 0 0,0 0 0,0 0 1,0-1-1,0 1 0,0 0 0,0-1 1,0 0-1,0 1 0,1-1 0,-1 0 0,1 0 1,-1 0-1,1 0 0,0 0 0,-1 0 1,1 0-1,0 0 0,1 0 0,-1-1 0,0 1 1,1 0-1,-1-1 0,1 1 0,0 0 1,-1-1-1,1 1 0,1-5 0,-1-1-1142,1-1 0,0 1 0,0-1 0,1 1 0,0-1 0,5-11-1,2-4-3735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5.22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494 276 64,'2'-2'228,"-1"0"0,1 0 1,-1 0-1,0 0 0,0 0 0,0-1 1,0 1-1,0 0 0,0 0 0,0-1 1,-1 1-1,1-1 0,-1 1 0,0 0 1,0-1-1,0 1 0,0-1 0,0 1 1,0-1-1,-1 1 0,1 0 0,-1-1 1,-1-3 502,2-29 1538,0 22-1958,-1 0 1,-1 0-1,0 0 1,0 0-1,-1 0 0,-1 0 1,0 1-1,-1 0 0,0 0 1,-9-13-1,13 23-256,0 0 1,0 0-1,0 0 1,0 0-1,-1 0 0,1 1 1,-1-1-1,1 1 0,-1-1 1,0 1-1,1-1 0,-1 1 1,0 0-1,0 0 0,0 0 1,0 0-1,0 0 1,0 0-1,0 1 0,-4-2 1,3 2-42,0 0-1,0 1 1,-1-1 0,1 0 0,0 1 0,0 0 0,0 0 0,0 0 0,-1 0 0,1 0 0,1 0 0,-5 3 0,-5 4 85,1 0 0,0 1 1,1 0-1,-19 21 1,18-15-57,1 0 1,1 0-1,1 1 1,0 0-1,1 1 1,1-1-1,0 1 1,-4 22-1,7-21 141,1 0 0,1 0 1,0 0-1,1 0 0,1 0 0,1 0 0,8 33 0,-1 15-56,-4-36-29,-3-1-1,0 1 1,-2 0-1,-1-1 1,-1 1 0,-10 45-1,-41 87 486,52-158-560,-1 0 0,1-1 0,-1 1 0,0-1 0,0 0 0,0 1 0,-1-1 0,1 0 0,-1 0 0,0-1 0,0 1 0,0 0 0,0-1 0,0 0 0,0 0 0,-1 0 0,1 0 0,-1 0 0,1-1 0,-1 1 0,0-1 0,0 0 0,1 0 0,-9 0 0,7-1-62,-1 0 0,0 0 0,1-1 1,-1 0-1,0 0 0,1 0 0,-1-1 1,1 0-1,-1 0 0,1 0 1,0-1-1,0 0 0,0 0 0,0 0 1,1 0-1,-5-5 0,7 6-146,0-1 0,1 1-1,-1 0 1,1-1 0,0 0 0,0 1-1,0-1 1,0 1 0,0-1 0,1 0 0,-1 0-1,1 1 1,0-1 0,0 0 0,0 0-1,0 0 1,0 1 0,2-6 0,-2 2-680,1 0 0,1 0 0,-1 0 0,1 1 0,0-1 0,0 1 0,5-9 0,13-18-3006,-16 22 2640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5.57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63 148 100,'-62'-38'10608,"80"32"-10351,97-9 233,-1-6-1,138-43 1,-235 61-1000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4.511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666 215 356,'-5'-11'2723,"-6"-24"-1706,9 26-718,0 0 0,-1 0-1,0 0 1,-1 0-1,0 0 1,-1 1 0,1 0-1,-12-14 1,-21-24 98,35 43-358,-1 1 1,0-1-1,1 1 0,-1-1 0,0 1 0,0 0 0,-1 0 0,1 0 0,0 1 0,-1-1 1,1 1-1,-1 0 0,1 0 0,-1 0 0,1 0 0,-1 0 0,0 1 0,1 0 0,-1 0 0,0 0 1,-4 0-1,3 1-32,1 0 1,-1 1 0,0-1 0,1 1-1,-1 0 1,1 0 0,0 0 0,0 1-1,0-1 1,0 1 0,0 0 0,0 0-1,1 1 1,-1-1 0,1 1 0,-3 4-1,-1 2 37,0 1-1,1 0 0,0 0 0,1 1 1,0 0-1,-6 22 0,-8 78-367,14-76 430,-14 53-1,10-48-25,1 0 0,3 1 0,1-1 1,2 52-1,0-25-27,-7 241 83,8-243-70,-2 1 0,-3-2-1,-3 1 1,-22 82 0,30-146-80,-3 14 293,-1 0 0,-14 31 0,18-45-229,0-1-1,0 0 1,1 0 0,-1 1 0,0-1-1,0 0 1,-1 0 0,1 0-1,0 0 1,0 0 0,0-1 0,-1 1-1,1 0 1,-1 0 0,1-1-1,0 1 1,-1-1 0,1 1 0,-1-1-1,1 0 1,-1 0 0,-1 1 0,-1-1 18,0-1 0,0 1 1,0-1-1,0 1 1,0-1-1,0 0 0,0-1 1,-6-2-1,3 1-152,1-1-1,-1 0 1,1 0-1,0 0 1,0-1-1,0 0 1,1 0-1,0 0 1,-8-10-1,-5-14-910,1-1 1,-19-46-1,35 73 740,0-1-1,1 0 1,0 1-1,0-1 1,0 1-1,0-1 1,0 0-1,1 1 0,0-1 1,-1 1-1,1-1 1,1 1-1,-1 0 1,0-1-1,1 1 1,0 0-1,0 0 1,0 0-1,2-3 0,10-21-1569,-13 20 810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6.85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53 142 376,'-7'-30'3734,"-14"-16"4657,18 53-7267,-3 18-612,-3 27-681,6-33 275,1 1-1,0 0 1,3 28-1,0-42-70,0 0-1,0 0 1,0 0-1,1 0 1,-1-1-1,2 1 1,-1-1-1,0 1 1,1-1-1,0 0 1,1 0-1,-1 0 1,1 0-1,0-1 1,6 6-1,-10-10-34,3 5-7,1-1-1,0-1 1,0 1-1,1-1 1,-1 1-1,1-1 1,0 0-1,0-1 1,0 1-1,0-1 1,0 0-1,0 0 1,0-1-1,12 2 1,-15-3-1,1 0 0,0-1 1,0 1-1,0-1 0,-1 1 0,1-1 0,0 0 1,-1 0-1,1 0 0,0-1 0,-1 1 0,0-1 1,1 1-1,-1-1 0,0 0 0,0 0 0,0 0 1,4-4-1,1-3 37,-1-1 0,0 0 0,7-16 0,-1 2-49,-6 12-15,-1 0 0,-1 0 0,0-1 0,0 1 0,-2-1 0,1 0 0,-2 1 0,1-20 0,4-25-307,-6 54 429,1-1 0,-1 1 1,-1 0-1,1-1 0,0 1 1,-1-1-1,-1-4 0,-2 3 492,2 20-561,3 40 41,12 85 0,-13-137-50,0-1 0,0 1-1,1-1 1,-1 0-1,1 1 1,0-1-1,-1 0 1,1 1-1,0-1 1,0 0-1,0 0 1,1 1-1,-1-1 1,1 0-1,-1 0 1,1-1-1,-1 1 1,1 0-1,0 0 1,0-1-1,0 1 1,0-1-1,0 0 1,0 0-1,0 1 1,1-1-1,-1 0 1,3 0-1,-4-1-4,1 1-1,-1-1 0,0 0 0,0 0 0,1 0 1,-1 0-1,0 0 0,0 0 0,1 0 1,-1-1-1,0 1 0,0 0 0,0-1 0,0 1 1,1-1-1,-1 1 0,0-1 0,0 1 0,0-1 1,0 0-1,1-1 0,21-21 91,-17 16-35,5-7-105,-1 1 1,0-2-1,-1 1 1,8-20-1,-8 18-237,0-1 1,22-29-1,-30 45 269,-1 0-1,1-1 0,0 1 1,0 0-1,0 0 1,0 0-1,0 0 0,0 0 1,0 0-1,0 0 0,1 0 1,-1 0-1,0 0 0,0 1 1,1-1-1,-1 0 0,1 1 1,-1-1-1,1 1 1,-1-1-1,0 1 0,1 0 1,-1 0-1,3 0 0,1 5 4,-1 1 1,1 0-1,-1 0 0,-1 0 0,1 1 0,-1-1 0,0 1 1,-1 0-1,0 0 0,3 13 0,1-1-303,-4-11 473,0 1-1,0 0 1,0 0 0,0 17-1,-7-7 395,19-75 288,-6 30-995,1 0 0,1 0 0,2 1 0,0 0 0,20-28 0,-29 49 102,0 0 1,1 0-1,-1 1 1,1-1-1,0 1 0,0 0 1,0-1-1,0 2 1,0-1-1,1 1 1,-1-1-1,1 1 0,0 0 1,6-1-1,-10 3 43,0 0-1,0 0 1,0 0 0,0 0-1,0 0 1,0 0-1,0 0 1,0 1-1,0-1 1,0 0-1,0 1 1,0-1-1,0 0 1,0 1 0,0 0-1,-1-1 1,1 1-1,0-1 1,0 1-1,-1 0 1,1-1-1,0 1 1,-1 0-1,1 0 1,0 0 0,-1 0-1,1 1 1,13 27 26,-14-29-17,6 15 12,0 0 0,-1 0 0,-1 1 0,-1 0 0,0-1 0,0 23 0,6 97 809,-9-134-770,23 3-9698,5-23 5898,-16 11 2145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7.21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183 83 804,'-17'-17'5668,"11"-37"-898,6 54-4629,0-1 1,0 0-1,-1 0 1,1 1 0,0-1-1,-1 0 1,1 1-1,-1-1 1,1 0-1,-1 1 1,1-1 0,-1 1-1,1-1 1,-1 1-1,0-1 1,1 1-1,-2-2 1,-3 3-69,0 0 1,0 0-1,0 1 1,0-1-1,0 1 0,0 0 1,0 0-1,1 0 1,-1 1-1,1 0 0,0 0 1,0 0-1,0 0 1,0 1-1,0-1 1,1 1-1,0 0 0,-1 0 1,-3 8-1,-3 3 7,1 0 0,1 1 0,0 0 0,-8 27-1,13-35-50,1 1-1,1-1 0,-1 0 0,1 1 0,1-1 1,0 0-1,0 1 0,0-1 0,1 1 1,1-1-1,-1 0 0,1 0 0,1 0 0,-1 0 1,9 15-1,-8-16-8,0-1 0,1 0 0,1 0 1,-1 0-1,1 0 0,0-1 0,0 0 0,0 0 1,1 0-1,-1-1 0,1 0 0,0 0 1,1 0-1,-1-1 0,1 0 0,0 0 0,-1 0 1,14 2-1,-12-4-148,-1 0 1,1-1 0,0 0-1,0-1 1,0 0 0,0 0-1,0-1 1,-1 1 0,1-2-1,-1 1 1,13-7 0,-14 7-492,0-1 1,-1 0 0,0-1-1,0 1 1,0-1 0,0 0-1,0 0 1,7-9 0,-11 12 364,0 0 0,-1 0 0,1 0 1,0 1-1,-1-1 0,1 0 0,-1 0 1,1 0-1,-1 0 0,1 0 1,-1 0-1,0 0 0,1 0 0,-1 0 1,0 0-1,0 0 0,0 0 0,0 0 1,0 0-1,0-2 0,0-7-1317,0 0 11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47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26 181 480,'-2'-2'455,"-1"-1"-1,1 1 1,-1-1 0,1 0-1,0 0 1,0 0-1,0 0 1,0 0 0,-2-6-1,4 7-356,-1 0 0,1 1 0,0-1-1,-1 1 1,1-1 0,0 0 0,0 1 0,0-1-1,0 0 1,1 1 0,-1-1 0,0 0-1,1 1 1,-1-1 0,1 1 0,-1-1 0,1 1-1,0-1 1,0 1 0,-1-1 0,1 1 0,1-2-1,-1 2-35,0 0 0,0 0-1,0 0 1,1 0-1,-1 0 1,0 0 0,0 0-1,0 0 1,1 0-1,-1 1 1,0-1 0,1 0-1,-1 1 1,1-1-1,-1 1 1,1 0 0,-1-1-1,1 1 1,-1 0-1,1 0 1,-1 0 0,1 0-1,-1 0 1,3 1-1,-1-1 22,0 2 0,1-1-1,-1 0 1,0 0-1,0 1 1,0 0 0,-1-1-1,1 1 1,0 0-1,-1 1 1,1-1 0,-1 0-1,0 1 1,0-1-1,0 1 1,0 0-1,0 0 1,2 5 0,18 19 804,-20-24-832,0-1 0,0 1-1,0 0 1,0 0-1,0 0 1,-1 1 0,1-1-1,-1 0 1,0 1-1,0-1 1,-1 0 0,2 7-1,-1-3-1,-1 1 0,1 0 0,-1-1-1,-1 1 1,0 7 0,-5 9 1242,8-42 163,13-50-990,-1 33-621,2 1-1,1 1 1,40-57 0,-57 90 137,0-1 1,0 1 0,1-1 0,-1 0-1,0 1 1,1-1 0,-1 1-1,0-1 1,1 1 0,-1-1 0,1 1-1,-1-1 1,1 1 0,-1-1-1,1 1 1,-1-1 0,1 1-1,-1 0 1,1-1 0,0 1 0,-1 0-1,1 0 1,-1 0 0,1-1-1,0 1 1,-1 0 0,1 0 0,0 0-1,-1 0 1,1 0 0,0 0-1,-1 0 1,1 0 0,1 1 0,-1 0 4,1 1 0,-1-1 0,1 1 0,-1 0 0,0-1 0,0 1 1,0 0-1,0 0 0,0 0 0,0 0 0,1 3 0,85 184 1506,-63-141-1236,-22-43-240,1 3 10,1-1 1,0 1-1,1-1 0,0 0 0,0 0 1,8 9-1,-12-15-21,1 0 0,0 1-1,0-1 1,0 0 0,0 0 0,0 0 0,0 0-1,0 0 1,0 0 0,0-1 0,0 1 0,1-1-1,-1 0 1,0 1 0,0-1 0,1 0 0,-1 0-1,0-1 1,0 1 0,1 0 0,-1-1 0,0 1-1,0-1 1,0 0 0,0 0 0,0 1-1,0-2 1,0 1 0,2-1 0,29-17-730,-2-2 0,0-1 1,32-31-1,-61 52 440,0-1 1,0 1-1,0-1 1,0 0-1,-1 1 1,1-1-1,-1 0 1,1 0-1,-1 0 0,0 0 1,0 0-1,0-1 1,0 1-1,0 0 1,0 0-1,-1-1 1,1 1-1,-1-1 1,1 1-1,-1 0 1,0-1-1,0 1 0,0-1 1,0 1-1,-1 0 1,1-1-1,-1 1 1,0-3-1,-2-15-2509,0 1 717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0.1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222 89 304,'-2'-4'9614,"3"2"-9536,0 0 0,-1-1 0,1 1-1,-1 0 1,1 0 0,-1-1 0,0 1-1,0 0 1,0-1 0,-1 1 0,1 0 0,0 0-1,-1-1 1,1 1 0,-1 0 0,0 0-1,0 0 1,0 0 0,0 0 0,0 0 0,0 0-1,-1 0 1,1 0 0,-1 0 0,1 1-1,-1-1 1,0 0 0,1 1 0,-1 0 0,0-1-1,0 1 1,0 0 0,0 0 0,-4-1-1,4 1-106,-1 0-1,0 0 1,1 0-1,-1 0 1,0 1-1,1-1 0,-1 1 1,0 0-1,0-1 1,1 1-1,-1 1 1,0-1-1,0 0 0,1 1 1,-1-1-1,0 1 1,1 0-1,-1 0 1,-2 1-1,0 1-23,0 0 0,0 1-1,1-1 1,-1 1 0,1 0-1,0 0 1,0 0 0,-6 9 0,1 2 42,0 0-1,1 0 1,0 1 0,2 0 0,-7 22-1,5-15 111,1 1 0,2-1 0,0 1 0,1 1 0,2-1-1,1 1 1,2 45 0,0-66-135,-1-1 0,1 0 1,0 0-1,0 0 0,0 0 0,0 0 0,1 0 0,-1 0 0,1 0 1,0 0-1,-1-1 0,1 1 0,0-1 0,1 1 0,-1-1 0,0 0 1,1 0-1,-1 0 0,1 0 0,0 0 0,3 1 0,-3-1 42,1-1-1,-1 0 0,1 0 0,0 0 1,0-1-1,-1 1 0,1-1 0,0 0 0,0 0 1,-1 0-1,1-1 0,0 1 0,0-1 1,-1 0-1,1 0 0,-1 0 0,1 0 1,-1-1-1,6-2 0,-1 0-5,0 0 0,0-1 0,0 0 0,-1 0 0,0 0 0,0-1 0,-1 0 0,1 0 0,-1-1 0,-1 0 0,1 0 0,-1 0 0,-1-1 0,1 1 0,-1-1 0,0 0 0,-1-1 0,0 1 0,0 0 0,-1-1 0,2-15 0,-2 1-18,-1 0-1,-4-36 1,1 42 160,0 0 0,-2 0 0,0 0 0,-1 0 0,-10-21 0,13 51 758,4 15-905,1-15-172,6 34 451,2-1 0,20 55 0,-27-94-307,1 0 0,-1 0 1,1 0-1,0-1 0,1 1 0,-1-1 1,1-1-1,1 1 0,-1-1 0,1 0 0,0 0 1,0-1-1,0 0 0,0 0 0,1-1 1,0 0-1,0 0 0,9 2 0,-13-5 47,-1 0 0,1 0 0,0-1 0,0 1 0,-1-1 0,1 0-1,-1 0 1,1 0 0,-1 0 0,1-1 0,-1 0 0,0 1 0,1-1 0,-1 0-1,0 0 1,0-1 0,-1 1 0,1-1 0,0 1 0,-1-1 0,0 0 0,1 0 0,-1 0-1,0 0 1,-1-1 0,3-3 0,4-9 45,-1 0 0,-1-1-1,8-33 1,-9 31-66,-2 0-1,-1 0 0,0 0 1,-1 0-1,-2-20 0,-18-94-642,19 130 370,3 8 163,11 22 66,15 12 34,-24-31 47,0 0 0,0-1 0,1 1 0,0-2 0,0 1-1,1-1 1,9 8 0,2-2-35,-1 1 1,-1 1-1,21 22 0,-31-30 88,-1 0 0,0 1 0,0 0 0,-1 0 0,0 1 0,0-1 0,0 1 0,-1 0 0,0 0 1,-1 0-1,3 16 0,2 63 358,-7-86-445,0 0 0,-1 0 0,1 1 0,0-1 0,-1 0 0,0 0 0,1 0 0,-1 0 0,1 0 0,-1 0 0,0-1 0,0 1 0,0 0 0,1 0 1,-1 0-1,0-1 0,0 1 0,0 0 0,0-1 0,0 1 0,0-1 0,0 1 0,0-1 0,-1 0 0,1 1 0,0-1 0,0 0 0,0 0 0,-2 0 0,-29 3 26,31-3-15,-4 0-76,0 0 0,-1 0-1,1 0 1,0-1 0,0 0 0,-1 0-1,1-1 1,0 1 0,0-1 0,0 0-1,0 0 1,-6-5 0,10 4-221,-1 1 0,1-1 0,0 0 0,1 1 0,-1-1 0,0 0-1,1 0 1,0 1 0,0-1 0,0 0 0,0 0 0,0 0 0,0 0 0,1 1 0,-1-1 0,1 0 0,0 0 0,0 1 0,1-5 0,5-1-941,-3 3 540,0 0-1,0 0 1,0 1-1,0 0 1,1-1-1,7-4 0,-2 5-767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1.2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270 218 796,'-3'17'4650,"1"-30"-3735,0-1-1,-1 1 1,-7-18 0,-3-14 432,11 36-1077,0 0 0,-1 0 0,0 0 0,-1 1 0,0 0 0,0-1-1,-1 1 1,0 1 0,-9-12 0,12 17-219,0 0-1,0 0 0,0 0 0,0 1 0,0-1 0,0 0 0,0 1 1,0 0-1,-1-1 0,1 1 0,-1 0 0,1 0 0,-1 0 0,1 1 1,-1-1-1,1 1 0,-1-1 0,0 1 0,1 0 0,-1 0 0,0 0 1,1 0-1,-1 0 0,0 1 0,1-1 0,-1 1 0,1 0 0,-1 0 1,1 0-1,-1 0 0,1 0 0,0 0 0,-1 1 0,1-1 0,0 1 1,-2 1-1,-3 4-43,0-1 1,1 1-1,0 0 1,0 1-1,1-1 1,0 1-1,0 0 1,1 0-1,0 1 1,-4 10-1,-2 10-38,-10 52 0,17-68-9,1 1 1,1-1-1,0 1 1,1-1-1,0 1 1,1-1-1,1 1 1,0-1-1,1 0 1,0 1-1,1-2 1,0 1-1,9 17 1,-12-29 34,0 0 1,1 1-1,-1-1 1,0 0-1,1 0 1,-1 0-1,1 0 1,-1 0-1,1-1 1,-1 1-1,1 0 1,0-1-1,-1 1 1,1-1-1,0 1 1,-1-1-1,1 0 1,0 0-1,0 0 1,-1 0-1,3 0 1,1 0 0,0-1 0,0 1 0,0-1 0,0 0 1,0 0-1,7-3 0,0-2-87,-1-1 1,1 0-1,-2 0 0,1-1 0,-1-1 1,0 0-1,-1 0 0,0-1 1,0 0-1,-1 0 0,-1-1 0,0 0 1,0 0-1,-1-1 0,0 0 1,-1 0-1,-1-1 0,0 1 1,4-21-1,-8 24 269,0-1 0,0 1 0,-1 0 0,-1 0 0,0 0 0,0 0 0,0 0-1,-1 0 1,-1 1 0,-4-10 0,6 15 382,6 28-1278,29 69 644,-22-58 409,20 44 0,-31-79-338,0-1 1,0 1-1,1 0 0,-1 0 1,0-1-1,0 1 1,1 0-1,-1 0 1,1-1-1,-1 1 0,1 0 1,-1-1-1,1 1 1,-1-1-1,1 1 0,0-1 1,-1 1-1,1-1 1,0 1-1,-1-1 1,1 1-1,0-1 0,-1 0 1,1 1-1,0-1 1,0 0-1,0 0 1,-1 0-1,1 0 0,0 1 1,0-1-1,0 0 1,-1-1-1,1 1 1,0 0-1,0 0 0,0 0 1,-1 0-1,1 0 1,0-1-1,0 1 1,-1 0-1,1-1 0,1 0 1,0 0 12,-1 0-10,1-1 1,-1 0 0,0 0-1,0 1 1,0-1 0,0 0-1,0 0 1,0 0-1,0 0 1,0-3 0,2-1 23,7-11-19,-1 0-1,-1-1 1,0-1-1,7-26 1,-8 23-164,1 1 1,15-30 0,-22 49 125,1-1 0,-1 1 0,1 0 0,-1 0 0,1 0 0,0 0 0,0 1 1,0-1-1,0 0 0,0 1 0,0-1 0,0 1 0,0 0 0,1 0 0,-1 0 0,1 0 0,3-1 0,-4 2 15,-1 0-1,1 0 1,-1 0-1,0 1 1,1-1-1,-1 0 1,0 1-1,1-1 1,-1 1-1,0-1 1,0 1-1,0 0 1,1-1-1,-1 1 1,0 0-1,0 0 1,0 0-1,1 1 1,20 22-141,-15-16 107,6 7 111,-1 1 0,0 0 1,-1 1-1,12 25 1,-13-25 7,-7-11-59,-1 1 0,1 0-1,-1-1 1,0 1 0,1 13-1,0-5-53,-1 0 1443,-7-25 316,-1 0-2102,4 4 351,0 0 0,0 0 0,1 0 0,-1 0 0,1 0 0,1 0 0,-1 0 0,1 0 0,0 0 0,0-1 0,1 1 0,1-10 0,4-10-327,11-35 1,-17 61 360,7-18-267,0 1 0,1 1 0,12-19 1,-6 10-150,-13 24 394,-1 1 0,0-1 1,1 0-1,0 0 0,-1 0 0,1 0 1,-1 1-1,1-1 0,0 0 0,0 1 1,-1-1-1,1 0 0,0 1 0,0-1 1,0 1-1,0 0 0,0-1 0,0 1 1,-1 0-1,1-1 0,0 1 0,0 0 1,0 0-1,2 0 0,-1 0-7,0 0 0,0 1 0,0-1 0,0 1 1,0 0-1,0-1 0,0 1 0,0 0 0,0 0 0,-1 0 0,4 3 0,0 0-10,1 1 0,-1 0 0,0 1 0,-1-1 0,1 1 0,4 8 0,-4-6 138,-1 1 1,0 0-1,0 0 0,-1 1 0,0-1 0,0 1 0,-1-1 0,0 1 0,-1 0 0,0 14 0,13 119 294,-15-141-360,1 0 1,0 1-1,0-1 0,0 1 0,0-1 0,0 1 1,1-1-1,-1 0 0,1 1 0,0-1 0,0 0 1,-1 1-1,1-1 0,1 0 0,-1 0 0,0 0 1,0 0-1,1 0 0,0 0 0,-1 0 1,1 0-1,0-1 0,0 1 0,2 1 0,4-5-182,0-1 0,0-1 0,0 1-1,-1-1 1,13-9 0,60-42-2409,-73 51 1833,-1 0 0,1-1 0,-1 0 0,-1 0 0,1-1 0,8-11 0,-9 11-230,-5 5 812,1 0 1,-1 0-1,0 1 1,0-1-1,0 0 1,-1 0-1,1 0 1,0 0-1,0 1 1,0-1-1,-1 0 1,1 0-1,0 1 1,-1-1-1,1 0 1,0 0-1,-1 1 1,1-1-1,-1 0 1,1 1-1,-1-1 0,0 1 1,0-1-1,-11-7-1124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2.5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201 207 92,'48'-55'3669,"-46"52"-2912,-1 2-658,0 1 0,0-1 0,0 0 0,0 0 0,0 1 0,0-1 0,-1 0 0,1 0 0,0 0 0,-1 0 0,1 0 0,-1 0 0,1 0 0,-1 0 0,1 0-1,-1 0 1,0 0 0,0 0 0,1 0 0,-1-1 0,0 1 0,0 0 0,0 0 0,0 0 0,0 0 0,0 0 0,-1 0 0,1-1 0,0 1 0,-1 0 0,1 0 0,0 0 0,-1 0-1,1 0 1,-1 0 0,0 0 0,1 0 0,-1 0 0,-1-1 0,-2-1 25,1 0 0,-1 0-1,0 0 1,0 0 0,0 1 0,0 0 0,0-1-1,0 2 1,-1-1 0,1 0 0,-1 1-1,1 0 1,-1 0 0,0 0 0,1 1 0,-1-1-1,0 1 1,1 0 0,-1 1 0,0-1 0,1 1-1,-1 0 1,0 0 0,1 0 0,0 1-1,-1 0 1,1 0 0,-6 3 0,0 1-120,0 1 1,1 0-1,0 1 0,0 0 1,1 0-1,0 1 1,0 0-1,1 1 0,0-1 1,1 1-1,-8 16 1,11-19 6,0 1 1,0-1 0,0 0 0,1 1-1,1 0 1,-1-1 0,1 1 0,1 0-1,-1 0 1,1-1 0,1 1 0,-1 0-1,1 0 1,0-1 0,1 1 0,0 0-1,0-1 1,6 13 0,-5-16 1,-1-1 1,1 1-1,0-1 0,0 1 1,0-1-1,0 0 0,0 0 1,1 0-1,0 0 1,-1-1-1,1 0 0,0 1 1,0-1-1,0-1 0,0 1 1,1 0-1,-1-1 1,0 0-1,1 0 0,-1-1 1,1 1-1,-1-1 0,1 0 1,-1 0-1,1 0 1,-1-1-1,1 1 0,-1-1 1,0 0-1,1 0 0,-1-1 1,0 0-1,6-2 1,16-8-29,-20 10-9,1 0 0,-1-1 0,0 0 0,0 0 0,0-1 0,0 0 0,0 0 0,-1 0 0,0-1 0,0 0 0,0 1 0,4-7 0,-1 1 43,-1 0 0,0-1 0,0 0 0,-1 0 0,-1 0 0,0-1-1,0 1 1,-1-1 0,-1 0 0,0-1 0,-1 1 0,0-1 0,0-12 0,-1 16 99,-1 0 0,-1 1 0,0-1 0,0 0 0,0 1 0,-1-1 0,-6-14 0,8 23-101,0 0-1,0 0 1,0 0-1,0 0 0,0 0 1,0 1-1,0-1 1,0 0-1,0 0 1,-1 0-1,1 0 1,0 0-1,0 0 0,0 0 1,0 0-1,0 0 1,0 0-1,0 0 1,0 0-1,-1 0 1,1 1-1,0-1 0,0 0 1,0 0-1,0 0 1,0 0-1,0 0 1,-1 0-1,1 0 1,0 0-1,0 0 0,0 0 1,0-1-1,0 1 1,0 0-1,-1 0 1,1 0-1,0 0 1,0 0-1,0 0 0,0 0 1,0 0-1,0 0 1,0 0-1,0 0 1,0 0-1,-1 0 1,1-1-1,0 1 0,0 0 1,0 0-1,0 0 1,0 0-1,0 0 1,0 0-1,0 0 1,0-1-1,0 1 0,0 0 1,0 0-1,0 0 1,0 0-1,0 0 1,0 0-1,0-1 1,0 1-1,-1 17 229,3 29-404,-2-43 211,1 6-42,1 1 0,0-1-1,0 1 1,1-1 0,0 0 0,0 0-1,1 0 1,0 0 0,1-1-1,0 0 1,6 8 0,-7-10-3,0-1 1,1 0-1,0 0 0,0 0 1,1 0-1,-1-1 0,1 0 1,0 0-1,0-1 0,0 1 1,1-1-1,-1-1 0,1 1 1,-1-1-1,13 2 0,-7-4 33,1 0-1,0 0 0,-1-1 0,1-1 1,-1 0-1,1-1 0,-1-1 1,0 1-1,0-2 0,13-6 0,-22 9-82,1 0 0,-1 0 0,0 0-1,0-1 1,0 1 0,0-1-1,0 0 1,0 0 0,-1 0-1,1 0 1,-1 0 0,0 0-1,0-1 1,0 1 0,0-1 0,-1 1-1,1-1 1,-1 0 0,0 0-1,0 0 1,-1 1 0,1-1-1,0-6 1,-1-1 17,0-1 0,-1 1 0,0 0 0,-1 0 0,0-1 0,0 1 0,-5-11 0,-29-87 112,36 107-103,-3 5-131,1 0 117,0 1 1,-1-1-1,2 0 0,-1 1 1,0 0-1,1-1 1,-1 1-1,1 0 1,0 0-1,0 0 1,1-1-1,-1 1 0,1 4 1,-1 3 39,1-1-1,1 0 1,0 0 0,0 0 0,3 11-1,-3-17 7,1 0 0,-1-1 0,0 1 1,1 0-1,0 0 0,0-1 0,0 1 0,0-1 0,0 1 0,1-1 0,0 0 0,-1 0 0,1 0 0,1 0 0,-1-1 0,0 1 0,6 3 0,-3-4-13,0 1 0,-1-1-1,1 0 1,0-1-1,0 1 1,0-1-1,1 0 1,-1-1 0,0 0-1,12 0 1,-8-1-64,0 0 0,0-1 1,-1 0-1,1-1 0,-1 0 1,1 0-1,-1-1 0,0 0 1,-1-1-1,1 0 0,-1 0 1,0-1-1,0 0 0,13-13 1,-13 10 42,-4 5 60,1-1-1,-1 0 1,0 0-1,0 0 1,-1 0-1,1 0 1,-1-1 0,0 0-1,-1 0 1,0 0-1,1 0 1,-2 0-1,3-12 1,-4 17 29,-1-1 1,1 1-1,-1 0 1,1-1-1,-1 1 1,1-1-1,-1 1 0,0 0 1,0-1-1,1 1 1,-1 0-1,0 0 1,0 0-1,0 0 0,-1 0 1,1 0-1,0 0 1,0 0-1,-1 0 1,1 0-1,0 1 1,-1-1-1,1 0 0,0 1 1,-1 0-1,1-1 1,-4 0-1,4 2-62,1-1 0,-1 1 0,0 0 0,0-1 0,1 1 0,-1 0 0,0-1 0,1 1 0,-1 0 0,1 0 0,-1-1 0,1 1 0,-1 0 0,1 0 0,0 0 0,-1 0 1,1 0-1,0 0 0,0 0 0,0 0 0,-1 0 0,1 0 0,0 0 0,0-1 0,1 3 0,-3 5 47,-3 17-48,0 1-1,2-1 0,-1 27 1,4-41-7,1 1 0,0-1 0,0 0 0,1 0 0,1-1 0,0 1 0,0 0 0,1-1-1,9 18 1,-11-24-121,0-1 0,0 0 0,1 0 0,-1 0-1,1-1 1,0 1 0,0-1 0,0 1 0,0-1-1,0 0 1,0 0 0,1 0 0,-1-1 0,0 1-1,1-1 1,0 0 0,-1 0 0,1 0 0,0 0-1,-1 0 1,1-1 0,0 0 0,0 0 0,0 0-1,3-1 1,3 0-974,-1 0 0,0-1-1,1 0 1,-1-1 0,0 0 0,0 0-1,-1-1 1,1 0 0,8-6 0,-2-1-171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3.2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373 129 756,'-2'-6'653,"0"0"0,0 0 0,0 1-1,-1-1 1,0 1 0,0-1 0,0 1 0,-1 0 0,0 0-1,-4-5 1,-6-7-19,12 13-413,0 1 0,-1-1 0,1 1 0,-1 0 0,0 0-1,0 0 1,0 0 0,-1 0 0,1 1 0,0-1 0,-1 1-1,0 0 1,1 0 0,-1 0 0,-8-2 0,9 4-186,-1 0 1,1 0-1,-1 0 1,1 0 0,0 0-1,-1 1 1,1-1-1,-1 1 1,1 0-1,0 0 1,-1 0-1,1 1 1,0-1-1,0 1 1,0 0-1,0 0 1,0 0 0,1 0-1,-1 0 1,-2 3-1,-2 2-39,0 1 0,1 0 0,-1 0 1,2 0-1,-1 1 0,1 0 0,1 0 0,-7 18 0,8-20 31,1 0 0,-1 1 0,2-1 0,-1 1 0,1-1 0,0 1 0,1-1 0,0 1 0,0 0 0,1-1 0,-1 1 0,4 9 0,0-8-94,0 1 0,0-1 0,1 0 1,1 0-1,-1-1 0,1 0 0,1 0 1,0 0-1,11 9 0,-16-15-4,0-1 0,0 1 0,0-1 0,0 0 0,0 0 0,0 0 0,0 0 0,0 0 0,0 0 0,1-1 0,-1 1 0,0-1 0,1 0-1,-1 1 1,0-1 0,1 0 0,-1 0 0,0-1 0,1 1 0,-1 0 0,0-1 0,1 1 0,-1-1 0,0 0 0,0 0 0,0 0 0,0 0 0,0 0 0,0 0 0,0-1 0,3-2 0,1 0-23,-2 0-1,1-1 1,0 0 0,-1 0 0,0 0 0,0 0 0,0 0 0,-1-1 0,0 0 0,4-7 0,-5 7 300,0-1 0,0 0 0,-1 0 0,0 0 0,0 0 0,-1 0 1,0-1-1,0 1 0,0 0 0,-1 0 0,0 0 0,0 0 0,-1 0 0,-4-11 0,5 15 145,-6-12 1191,6 16-1537,0-1 1,0 0 0,1 1-1,-1 0 1,0-1 0,1 1-1,-1-1 1,0 1 0,1 0-1,-1-1 1,1 1 0,-1 0-1,1 0 1,-1-1 0,1 1-1,0 0 1,-1 0 0,1 0-1,0 0 1,-1 0 0,1-1-1,0 1 1,0 0 0,0 0-1,0 0 1,0 0 0,0 0-1,0 0 1,0 0-1,1 0 1,-1 1 0,6 45 266,-4-29-149,8 41 58,2 1 1,2-2-1,28 72 1,-35-109-16,0 1-93,-2-1-1,-1 1 1,0 0-1,0 22 0,-3-30 47,-1 0 0,-1 0-1,0 0 1,0 0-1,-2 0 1,1 0 0,-8 19-1,6-25-16,0-1 1,-1 1-1,0-1 0,0 0 0,0 0 0,-1-1 1,0 0-1,-1 0 0,1 0 0,-1-1 0,0 1 0,-13 5 1,15-7-63,0-1 0,-1 0 0,0-1 0,1 0 0,-1 1 0,0-2 0,0 1 0,-1-1 0,1 0 0,0 0 0,0-1 0,0 1-1,-1-2 1,1 1 0,0-1 0,0 1 0,0-2 0,-9-1 0,0-3-110,0-1-1,0 0 0,1-1 1,0-1-1,1 0 0,0-1 1,0 0-1,1-1 0,0-1 1,-15-18-1,24 25-115,0 1-1,0-1 1,1 0-1,-1-1 1,1 1 0,1 0-1,-1-1 1,1 1 0,0-1-1,-1-8 1,2 9-256,-1-1 0,2 1 1,-1-1-1,1 1 1,0 0-1,0-1 0,0 1 1,1 0-1,-1-1 0,1 1 1,1 0-1,-1 1 1,1-1-1,0 0 0,0 1 1,0-1-1,5-4 0,10-9-1067,-3 3 340,0 0 0,-1-1 1,12-19-1,-13 14 444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4.52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66 121 884,'-2'2'7450,"0"1"-7083,-14 26-9,-8 18-110,17-21 186,2 0 0,1 1 0,1-1 0,1 1 0,1 33 0,1-58-437,0 1-1,0-1 1,0 0-1,0 1 1,1-1-1,-1 0 1,0 1-1,1-1 1,0 0-1,-1 0 1,1 1-1,0-1 1,0 0-1,0 0 1,1 0-1,-1 0 1,0 0 0,1 0-1,0-1 1,-1 1-1,1 0 1,0-1-1,-1 1 1,1-1-1,0 0 1,0 1-1,0-1 1,1 0-1,-1 0 1,0-1-1,3 2 1,-2-1-4,1-1 0,0 0 1,-1 0-1,1 0 0,-1 0 0,1 0 0,-1-1 1,1 0-1,0 0 0,-1 0 0,0 0 1,1 0-1,-1 0 0,0-1 0,0 0 0,1 0 1,-1 0-1,-1 0 0,5-3 0,11-11-159,0-1 0,17-22 0,-30 33 155,-1-1 0,0 0 0,0 1 0,0-2 0,0 1 0,-1 0 0,-1-1 0,1 1 0,-1-1 0,1-9 0,3-20 894,-4 30 679,-4 25-943,1-10-578,0 1 1,1-1 0,0 1 0,0-1-1,1 0 1,0 1 0,1-1 0,0 0-1,0 0 1,1 0 0,0 0 0,0 0-1,1 0 1,0-1 0,8 13-1,-8-16-4,0 1-1,1 0 0,-1-1 1,1 0-1,0 0 0,0 0 0,0-1 1,0 1-1,1-1 0,0-1 1,-1 1-1,1-1 0,0 0 0,0 0 1,0-1-1,1 1 0,-1-1 1,0-1-1,0 1 0,1-1 0,10-1 1,-13 0-49,0 1 0,0-1-1,-1 1 1,1-1 0,0-1 0,0 1 0,0 0 0,-1-1 0,1 0 0,-1 0-1,1 0 1,-1 0 0,0 0 0,0-1 0,0 1 0,4-5 0,-1-2-16,0 0 0,0 0 1,-1 0-1,0-1 0,3-10 1,5-17-255,-1 0 1,9-55-1,-21 87 255,1 0 1,0 0-1,1 1 1,-1-1-1,1 0 0,0 1 1,0-1-1,1 1 1,-1 0-1,7-8 0,-9 12 27,1-1-1,0 1 1,0-1-1,-1 1 1,1 0-1,0-1 1,0 1-1,-1 0 0,1 0 1,0-1-1,0 1 1,0 0-1,0 0 1,-1 0-1,1 0 1,0 0-1,0 0 1,0 0-1,0 0 1,-1 1-1,1-1 0,0 0 1,0 0-1,1 1 1,23 15-199,18 30-110,-41-43 324,1 1 21,-1 0 1,0 0 0,0 0 0,0 0 0,0 1 0,-1-1-1,0 0 1,0 1 0,0-1 0,0 1 0,-1-1-1,1 1 1,-1 0 0,0-1 0,-2 8 0,0 6 256,-1 1 1,-8 23-1,9-35 968,1-10-566,4-22-468,7-33-672,-2 23 155,-3 12-83,16-43 0,-18 60 328,-1 0 0,1 0 0,1 1 1,-1-1-1,1 1 0,0 0 0,0-1 0,0 2 0,1-1 1,0 1-1,7-6 0,-9 8 32,0 0 1,0 1-1,0-1 1,1 1-1,-1 0 0,0 0 1,0 1-1,1-1 1,-1 0-1,0 1 0,1 0 1,-1 0-1,1 0 1,-1 0-1,0 0 0,1 1 1,-1 0-1,0 0 1,0 0-1,1 0 0,-1 0 1,0 0-1,4 3 0,-1-2-20,-1 0 50,1 0 0,-1 0 0,0 0 0,0 1-1,0 0 1,0 0 0,0 0 0,-1 1 0,0-1 0,1 1 0,-1 0 0,-1 0 0,1 1-1,0-1 1,-1 1 0,0 0 0,0 0 0,-1 0 0,1 0 0,-1 0 0,0 1-1,0-1 1,-1 1 0,0-1 0,0 1 0,0-1 0,-1 1 0,1 0 0,-1-1 0,-1 1-1,1 0 1,-1-1 0,-2 11 0,-10 53 1179,14-84-1184,1 1 0,0 0-1,1 0 1,1 0 0,6-16-1,10-41-385,-16 53 102,0 0 0,2 0-1,0 1 1,1-1 0,12-21 0,-19 38 309,21 11 150,16 47-487,-29-43 247,-1 0-1,0 0 1,-1 1-1,0 0 0,3 15 1,5 14 584,-7-28-336,-4-10-222,-1-1 0,0 0 0,0 1 0,0 0 1,0 6-1,6-3-1696,5-15-3928,-11 4 5203,0 0 0,0 0-1,-1 0 1,1 0-1,-1 0 1,0-1-1,0 1 1,1-1 0,0-2-1,1-3-825,3-3-307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5.97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57 253 364,'-6'15'2544,"5"-14"-2324,1 0 1,-1 0 0,1 0-1,-1 0 1,1 0 0,-1 0-1,1 0 1,0 0 0,-1 0-1,1 0 1,0 0 0,0 0 0,0 2-1,2-1-31,0 0-1,0 0 1,-1 0-1,1 0 1,0 1-1,-1-1 1,0 0-1,1 1 1,0 3-1,-2-6-193,1 2 578,20 2-403,-15-6-165,-1 1 1,1-1-1,-1 0 0,0-1 0,0 1 1,0-1-1,0 0 0,0 0 1,-1-1-1,1 1 0,-1-1 0,0 0 1,0 0-1,-1 0 0,1-1 0,-1 1 1,0-1-1,0 0 0,0 0 1,-1 0-1,1 0 0,-1-1 0,-1 1 1,1 0-1,-1-1 0,0 1 0,0-1 1,0 0-1,-1 1 0,0-1 1,-1-10-1,1 14 65,-1 0 0,1 0 0,-1 0 0,1 1 0,-1-1 0,0 0 0,1 0 0,-1 1 0,0-1 0,0 0-1,0 1 1,-1-1 0,1 1 0,0-1 0,0 1 0,-1 0 0,1 0 0,-1-1 0,1 1 0,-1 0 0,0 0 0,-2-1 0,1 2-9,1-1 1,-1 1-1,0-1 0,0 1 1,0 0-1,0 0 0,0 0 0,0 1 1,0-1-1,1 1 0,-1-1 1,0 1-1,-4 1 0,-1 2-18,0 0 0,0 0-1,1 0 1,-1 1 0,1 0-1,0 1 1,0-1 0,-12 14-1,15-13 28,0 0-1,0 1 1,1 0 0,-1 0-1,1 0 1,1 0-1,0 0 1,0 0-1,0 1 1,-1 10-1,2-6 62,0 0-1,1-1 1,0 1-1,1-1 1,1 1-1,2 12 1,-2-18-84,0 0 0,1 0 1,0-1-1,0 1 0,0 0 1,1-1-1,0 0 1,0 0-1,0 0 0,0 0 1,1-1-1,0 0 1,9 7-1,9 4 187,47 23-1,-59-32-187,-7-4-46,0 0-1,1-1 0,-1 1 0,1-1 1,0 0-1,-1 0 0,1 0 1,0-1-1,-1 1 0,1-1 0,0 0 1,0-1-1,-1 1 0,1-1 1,0 0-1,-1 0 0,1 0 0,6-4 1,-4 2-40,0-1 1,-1 0 0,1 0 0,-1 0-1,0-1 1,0 0 0,-1-1 0,0 1-1,1-1 1,-2 0 0,7-9 0,22-44-211,-24 42 198,0 0 1,1 0-1,1 1 1,0 0-1,18-19 0,-27 34-78,3-4-109,-5 5 224,0-1 0,1 1 0,-1 0-1,0-1 1,0 1 0,0 0 0,1-1-1,-1 1 1,0 0 0,0-1 0,1 1-1,-1 0 1,0 0 0,0-1 0,1 1-1,-1 0 1,0 0 0,1 0 0,-1-1-1,0 1 1,1 0 0,-1 0 0,1 0-1,-1 0 1,0 0 0,1 0 0,-1 0-1,1 0 1,-1 0 0,0 0 0,1 0-1,-1 0 1,1 0 0,3 2 29,0 1 0,0 0 0,0 0 1,0 0-1,0 0 0,-1 0 0,1 1 1,-1-1-1,0 1 0,0 0 0,0 0 0,-1 0 1,0 1-1,1-1 0,-2 0 0,1 1 1,0 0-1,-1-1 0,0 1 0,1 8 1,2 10 15,-1 0 0,1 46 0,-1 20 368,-3-87 82,0-5-351,9-31-164,15-42-1,5-15-461,-23 74 332,0-1-1,1 1 1,1 1-1,0 0 1,15-21 0,-22 36 156,-1 1-1,0-1 1,0 1 0,0-1 0,1 1-1,-1-1 1,0 1 0,0 0 0,1-1 0,-1 1-1,0 0 1,1-1 0,-1 1 0,1 0-1,-1-1 1,0 1 0,1 0 0,-1 0 0,1-1-1,-1 1 1,1 0 0,-1 0 0,0 0-1,1 0 1,-1 0 0,1 0 0,-1 0 0,1 0-1,-1 0 1,1 0 0,-1 0 0,1 0-1,-1 0 1,1 0 0,-1 0 0,1 0 0,-1 0-1,1 0 1,-1 1 0,0-1 0,1 0-1,-1 0 1,1 1 0,-1-1 0,0 0 0,1 1-1,-1-1 1,1 0 0,-1 1 0,0-1-1,0 0 1,1 1 0,-1-1 0,0 1 0,0-1-1,1 1 1,-1 0 0,14 40-21,-5-14 129,5 3 246,0-2-18,-1 1 0,11 35 1,-19-47-313,1 0 0,0 0 0,1-1 0,12 19 0,-18-33-5,0 0 0,0-1 1,0 1-1,1-1 0,-1 1 1,1-1-1,-1 1 0,1-1 0,-1 0 1,1 1-1,0-1 0,0 0 1,-1 0-1,1 0 0,0-1 0,0 1 1,0 0-1,0-1 0,0 1 1,0-1-1,3 1 0,-1-2-39,-1 1 1,1 0-1,0-1 0,-1 0 1,1 0-1,-1 0 0,1 0 1,-1-1-1,1 1 0,-1-1 0,5-3 1,-1 0-75,1-1-1,-1 0 1,-1 0 0,1 0 0,-1-1 0,0 0-1,0 0 1,-1-1 0,8-15 0,1-12 49,-2 0-1,-2 0 1,-2-1 0,-1 0 0,-1 0 0,0-43-1,-1 26 167,-3 31 397,0 0 1,-2 0-1,-3-36 0,3 57-480,0 1 1,0 0 0,0-1 0,0 1 0,0 0 0,0 0 0,0-1 0,0 1-1,0 0 1,0-1 0,0 1 0,0 0 0,0 0 0,0-1 0,0 1-1,0 0 1,-1 0 0,1-1 0,0 1 0,0 0 0,0 0 0,0-1-1,-1 1 1,1 0 0,0 0 0,0 0 0,0-1 0,-1 1 0,1 0-1,0 0 1,0 0 0,-1 0 0,1 0 0,0 0 0,0-1 0,-1 1-1,1 0 1,0 0 0,0 0 0,-1 0 0,1 0 0,0 0 0,-1 0 0,1 0-1,0 0 1,0 0 0,-1 0 0,-13 14 316,-10 28-269,16-23 7,1 0-1,0 1 1,2 0-1,0 0 1,1 0-1,1 1 0,0 29 1,3-28-28,1-1 1,7 41 0,-6-53-38,0 0 0,1 0 0,0-1 0,1 1 0,0-1 0,0 0 0,0 0 0,1 0 0,6 7 1,-4-6-4,0-1 1,0 0 0,1 0-1,15 11 1,-18-16-294,-1-1 0,1 1 0,0-1 0,0-1 0,0 1 0,0-1 0,1 0 1,-1 0-1,0 0 0,0-1 0,10 0 0,-14 0 41,1 0 0,-1 0 0,1-1 0,-1 1 0,1 0 0,-1-1 0,1 1 0,-1-1 0,0 1 0,1-1 0,-1 0 0,0 0 0,1 1 1,-1-1-1,0 0 0,0 0 0,0 0 0,0-1 0,0 1 0,0 0 0,0 0 0,0 0 0,0-1 0,-1 1 0,1 0 0,0-1 0,-1 1 0,1-1 0,-1 1 0,0-1 0,1 1 0,-1-2 0,1-4-529,0 1 0,-1-1 0,0 0 0,0 1 0,-2-12 0,2 7-174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6:23:56.34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103 112 1044,'-25'-10'2245,"18"7"-1325,-1 0 0,0 0 0,0 0 1,0 1-1,0 0 0,-15-1 0,15 2 613,14 0 660,14-1-1013,4 4-974,0 0 0,0-2 0,0-1 0,37-7 0,93-26 157,-91 18 18,18-7 947,-78 22-255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4.995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96 73 332,'-7'-4'818,"-1"1"-1,0 0 1,1 1 0,-1-1-1,-1 1 1,1 1 0,0 0-1,0 0 1,-16 0 0,92-8-526,137-6-50,67-10 113,-264 23 735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1:26:01.78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66 0 348,'-3'3'158,"-1"-1"1,1 0-1,-1 1 0,1-2 1,-1 1-1,0 0 0,0-1 1,-7 2-1,5-1-142,-14 4-1020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8:51.56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13 65 340,'1'0'91,"0"-1"0,-1 0 0,1 1 0,-1-1 0,1 0 0,-1 0 0,1 1 1,-1-1-1,1 0 0,-1 0 0,0 0 0,1 0 0,-1 0 0,0 0 0,0 1 0,1-1 0,-1 0 0,0 0 0,0-1 0,2-9 938,-1 8-791,0 0 0,0 1 0,0-1 0,0 0 0,0 0 0,0-14 3403,1 33-3009,-8 23-508,-2 57 590,0-6-407,-2 47 97,10-134-388,4 17-229,17 38-878,39-39 2958,-36-15-1584,4 1-515,-1 0-1,37 14 0,-43-13 539,-1-1-1,33 5 0,92 7-787,-123-15 770,1-1 1,35-3-1,-8 1-645,112 7 545,-80-4-30,-60-2-346,0 0 1,-1 2-1,25 4 1,58 13 207,49 11 525,-93-19-571,-1-3 0,2-2-1,103-4 1,-117-2 114,8 2-134,62 12 0,20 0 456,75 2-249,-108-6-16,196-6-1,-114-9-702,-56 4 208,-58-2 337,30-1-109,118-19 1,-141 14-137,-56 8 218,0-2 1,35-7 0,-30 4-215,1 1 0,-1 2 0,59 0 0,25-1 450,-44 0 193,-16-20-612,-43 22 20,-3 1 117,0 0 0,0 0 0,-1-1-1,1 0 1,-1 0 0,10-5 0,-13 5 176,10-17 1328,-12 18-1439,1 0-1,-1 0 1,1 0-1,0 0 0,-1 0 1,1 0-1,0 0 1,0 0-1,0 0 0,0 1 1,0-1-1,0 0 1,0 1-1,0-1 1,0 0-1,0 1 0,0-1 1,0 1-1,0 0 1,0-1-1,1 1 0,-1 0 1,2 0-1,16-10-1284,-18 10 1349,1 0 0,-1-1 1,0 1-1,0-1 1,1 1-1,-1-1 0,0 0 1,0 1-1,0-1 1,0 0-1,0 0 1,0 0-1,0 0 0,0 0 1,1-1-1,0 0-137,2-1 60,0-1 32,0 0 0,0 0 0,0 0 0,-1 0 0,0 0 0,0-1 1,0 1-1,4-10 0,28-17-207,-23 15-52,-9 12 247,0 0 0,0 0 0,0-1 0,0 1 0,-1-1 0,0 1 1,0-1-1,0 0 0,0 1 0,1-10 0,27-155 227,-30 115 2325,-4 65-4329,3-7 1629,0 0 0,0 0 0,0 0 0,0 8 0,0-7 204,-6 23 185,-2 0 0,0-1 0,-2 0 0,-18 32 0,-19 46-858,45-100 598,0-1 1,-1 0-1,1 0 0,-1 0 0,-5 6 0,-15 17 262,23-25-287,-9 7-252,9-8 319,0 1-1,0-1 1,0 0 0,0 0 0,0 0 0,0 0 0,0 0-1,0 0 1,-1 0 0,1 0 0,0 0 0,0-1 0,-1 1-1,-1 0 1,-68 17 636,42-10-793,-51 8 1,-122-1-167,115-10 514,-81 3-914,-41 4 736,-10 0-651,66-1 317,46-1 314,-220 0 141,243-4-297,60-3 202,0-1 0,-34-2-1,11-3-96,-54-12 0,81 11 27,0 2 0,-24 0 0,-6-2-140,26 3 162,0 1 0,0 1 0,-35 6 0,-18 1-55,-321 48 140,382-54-9,-21 4-124,-58 2 0,79-7 85,0-1 0,0-1 1,0-1-1,0 0 0,0-1 0,-18-6 0,28 7-71,-1 1 0,1 0 0,-1 1 0,0-1 0,0 1 0,1 0 0,-1 1-1,-8 1 1,-33 0 333,-48-3-390,63 2 22,-61-7 0,13 1-298,40 3 316,31 3 61,8-1 6,-49-6 2,-41 0-86,50 0 178,37 5-108,0 0 0,-1 0-1,1 0 1,0 1 0,0 0 0,0 0 0,0 0-1,-6 1 1,10-1 6,-1 0-1,0 0 1,0 0 0,0 0 0,0 0-1,1 0 1,-1-1 0,0 1 0,0 0-1,0-1 1,1 0 0,-1 1 0,0-1-1,1 0 1,-1 0 0,1 0-1,-1 0 1,1 0 0,-1 0 0,1-1-1,0 1 1,-1 0 0,-1-3 0,2 1 3,-1 1 1,0-1 0,1 0-1,-1 0 1,1 0 0,0 0-1,0 0 1,0 0 0,0 0-1,0 0 1,1 0 0,-1-4-1,-2-53-127,5 30 118,1-1 0,9-34 0,-7 37 28,3-2 256,-5 23-302,-1 0 0,-1-1 0,1 1-1,-1 0 1,-1-1 0,1 1 0,-1-1-1,0 1 1,-1 0 0,0-1 0,0 1-1,-3-11 1,-3-12-3,4 21 61,1 0 0,0-1 0,-1-18 354,-5 11-900,3 10 464,0-1 0,0 1 0,1-1 0,0 0 0,1-1 0,-1 1 0,2-1 0,-3-10 0,2-25-56,-4 48 105,4-2-32,-4-9 21,-25-35-254,30 40 236,0 2-125,0 8-15,-3 26 169,-18 251 189,3-157 134,20-106-230,0-20-122,0-1 19,-1 0 0,1 0 0,0 1-1,0-1 1,0 0 0,0 0 0,0 0 0,1 1-1,-1-1 1,0 0 0,0 0 0,1 0 0,-1 0-1,1 0 1,-1 0 0,1 0 0,-1 0-1,1 0 1,0 0 0,-1 0 0,1 0 0,0 0-1,0 0 1,0 0 0,0-1 0,-1 1 0,1 0-1,0-1 1,0 1 0,1 0 0,-1-1 0,0 0-1,0 1 1,0-1 0,0 0 0,0 1-1,0-1 1,2 0 0,136 26 244,-39-7-259,-60-12 123,60 17 0,-59-12-25,1-1 0,0-3-1,1-1 1,0-2 0,44-1 0,143 6-135,-162-3-120,50 3 34,81-1 165,-136-10-25,63 1 12,-100 0-38,0-1-1,30-5 0,-31 2 21,1 2 0,26 0 0,2 5 69,377 13 33,215-13 61,-432-10-446,49-2 186,-230 7 326,39-6-1,-52 5-211,1 0 0,0 1-1,0 2 1,0 0-1,27 4 1,-46-4-40,0 1 1,0-1 0,1 0 0,-1 0-1,0 1 1,0-1 0,0-1-1,0 1 1,0 0 0,0 0 0,0-1-1,4 0 1,22-6-168,12 2 223,65 0 0,-39 8-311,-66-3 281,4 0 5,7-2 14,1 0 0,-1-1 0,1 0-1,12-5 1,12-4 83,-23 9-72,-9 3-40,0 0-1,0-1 0,0 1 0,0-1 0,-1 0 0,1 0 0,0-1 0,0 1 0,-1-1 0,1 0 0,-1 0 0,0 0 0,1 0 0,-1-1 0,0 1 1,0-1-1,0 0 0,-1 0 0,1 0 0,-1 0 0,0 0 0,3-5 0,-2 2-14,0 1 0,0-1 0,1 1 0,7-9-1,-8 10 35,0 0 0,0 0 0,0 0 0,0-1-1,0 1 1,-1-1 0,3-8 0,-1-2-22,-2-1 0,0 0 0,0 0 0,-2 0 0,0 0 0,-2-17 0,1-49 31,5 45 115,-1 24-73,-2 1 0,1-1 0,-2 0 0,0 0 0,0 0 0,-1 1-1,-1-1 1,0 0 0,-4-14 0,-6-1-43,8 12-36,4 16-36,-11 1-2357,10-1 2271,0 1 0,0-1 0,0 1 0,-1 0 0,-11 26-3132,10-20 2258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8:55.0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369 142 184,'10'-17'1087,"-5"-1"-262,3-17 2692,-8-36 2630,0 70-6101,-2 5-62,-1 1 0,1-1 0,0 0-1,0 1 1,0 0 0,1-1 0,-2 7 0,-7 19-48,0 0 243,1 0 0,1 0 0,-7 58-1,5-26 544,-21 197 661,26-203-1168,-5 9 292,10-49-487,2-11-36,-3 5 493,0-19 15,0 5-501,0 1 0,0-1 1,0 0-1,0 1 0,-1-1 0,1 1 0,-1 0 0,0 0 0,0-1 0,0 1 1,-1 1-1,1-1 0,-3-3 0,-11-15-228,-20-59 99,35 77 129,-6-9-223,7 11 215,0 1 1,0-1-1,-1 0 0,1 0 0,0 1 1,0-1-1,-1 0 0,1 0 0,0 1 1,-1-1-1,1 0 0,0 1 1,-1-1-1,1 0 0,-1 1 0,1-1 1,-1 1-1,0-1 0,1 1 0,-2-1 1,-5-13-405,17 64 765,-10-43-346,1 0 1,0 0-1,0 0 0,0 0 0,1 0 0,1 0 1,-1-1-1,6 11 0,-4-10-49,-1 0 0,1 1 1,-1-1-1,-1 1 0,4 12 0,-5-13 80,0-1-1,1-1 1,0 1-1,0 0 0,1 0 1,-1-1-1,8 11 1,-9-14 266,-1-2-295,0 1 0,0-1 1,0 0-1,0 1 0,0-1 0,0 0 0,-1 1 0,1-1 1,0 0-1,0 1 0,0-1 0,0 0 0,0 1 0,0-1 1,0 0-1,0 1 0,0-1 0,1 0 0,-1 1 0,0-1 1,0 0-1,0 1 0,0-1 0,0 0 0,1 1 0,-1-1 0,0 0 1,0 0-1,0 1 0,1-1 0,-1 0 0,0 0 0,0 1 1,1-1-1,-1 0 0,0 0 0,1 0 0,-1 1 0,0-1 1,1 0-1,-1 0 0,0 0 0,1 0 0,-1 0 0,0 0 1,1 0-1,-1 0 0,0 0 0,1 0 0,-1 0 0,0 0 1,1 0-1,-1 0 0,0 0 0,1 0 0,-1 0 0,0 0 1,1-1-1,-1 1 0,0 0 0,1 0 0,-1 0 0,0 0 1,0-1-1,1 1 0,23-23 94,-13 12-68,10-8-3,-1 0-1,23-28 1,-25 27-206,0 0 1,32-26-1,-40 38 136,-4 3 22,0 1-1,0 0 1,1 0 0,0 0-1,11-4 1,-16 7 232,-2 0-219,0 1 10,0-1-1,1 1 1,-1-1 0,0 1-1,0-1 1,1 1 0,-1-1 0,0 1-1,1 0 1,-1-1 0,1 1-1,-1-1 1,1 1 0,-1 0-1,0-1 1,1 1 0,-1 0-1,1 0 1,-1-1 0,1 1-1,-1 0 1,2 0 0,0-3-60,-9-5-39,-17-2 19,2 5-3,0 2-1,-1 1 0,1 0 1,-1 2-1,1 1 0,-1 0 1,-25 6-1,-163 19-557,167-19 740,43-7-132,16 1-38,-1 0 1,1-1-1,19-3 0,153-26 210,-70 9 143,-83 17-294,-33 3-104,21-3 15,40-12-266,-51 13 1039,-3 1-937,-15 9-368,-5 6 844,-106 134 209,107-136-283,-10 11-134,2 0 1,0 1 0,1 1 0,-26 50 0,30-54 21,13-20-29,-1 1 0,1-1-1,0 1 1,0 0 0,0-1 0,0 1 0,0 0 0,0 0 0,0 0 0,0 0-1,1 0 1,-2 3 0,-8 0-35,7-1 561,-28 1-621,29-5 149,-19-8 144,17 4-187,0 0 0,0 0-1,1 0 1,-1 0 0,1-1-1,0 1 1,0-1 0,1 0-1,-1 1 1,1-1 0,0-1-1,-2-7 1,-2-13-185,-5-34 1,6 28 50,-3-7-77,-14-94-720,21 79 458,-17 58 158,13 3-758,-1 0-1,0-1 1,0 0-1,-14 11 1,5-4-1151,5-4 996,-5 5-67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8:59.10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90 40,'0'-5'431,"0"1"-191,0 1 0,1-1 1,0 1-1,0-1 1,0 1-1,0-1 0,0 1 1,4-6-1,-3 5 343,-1 1-1,1-1 1,-1 0 0,1 1-1,-1-1 1,0 0-1,0 0 1,0-8-1,0 6 1966,-5 27-1993,2-15-525,-1 0-1,2 1 0,-1-1 0,1 1 0,0-1 0,0 1 0,0 10 1,-1 9 108,2-23-123,-6 43 398,1 0 1,3 52-1,3-37 162,0-31-471,0 0 0,9 47-1,-8-66-102,1-1-1,1 1 0,0-1 1,0 1-1,1-1 1,0 0-1,1-1 0,0 1 1,9 9-1,-14-17 2,1-1 0,-1 1 0,1 0 0,0-1 0,0 0 0,-1 1 0,1-1 0,0 0 0,0 0 0,0 0 0,0 0 0,0 0-1,0 0 1,1-1 0,-1 1 0,4 0 0,-1-1 26,1 0 0,-1 0 0,1 0 0,-1 0 0,1-1 0,8-2 0,-1-1 27,0-1 1,0 0 0,-1-1 0,0 0 0,13-9 0,-6 0-818,-17 7 425,-2 8 236,0-1 0,0 1-1,0-1 1,0 0-1,1 1 1,-1-1-1,0 1 1,0-1-1,0 0 1,0 1 0,-1-1-1,1 1 1,0-1-1,0 0 1,0 1-1,0-1 1,-1 1-1,1-1 1,0 1 0,0-1-1,-1 1 1,1-1-1,0 1 1,-1-1-1,1 1 1,-1-1-1,1 1 1,-1-1 0,1 1-1,0 0 1,-2-1-1,-9-15-2018,-10-10-3172,15 22 4124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8:59.75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96 94 700,'-58'-14'5335,"58"14"-5313,0-1 1,0 1-1,-1 0 1,1 0-1,0 0 1,0 0-1,-1 0 1,1 0-1,0 0 1,0 0 0,-1 0-1,1 0 1,0 0-1,0 0 1,-1 0-1,1 0 1,0 0-1,0 0 1,-1 0 0,1 0-1,0 0 1,0 0-1,0 1 1,-1-1-1,1 0 1,0 0-1,0 0 1,-1 0-1,1 0 1,0 1 0,0-1-1,0 0 1,0 0-1,-1 0 1,1 1-1,0-1 1,0 0-1,0 0 1,0 0 0,0 1-1,0-1 1,0 0-1,0 0 1,-1 1-1,1-1 1,0 0-1,0 0 1,0 1-1,0-1 1,0 0 0,0 0-1,1 1 1,-1-1-1,0 0 1,0 0-1,0 1 1,0-1-1,0 0 1,0 0-1,0 1 1,0-1 0,0 0-1,1 1 1,7 18-476,13-2 14,-20-16 401,0 0 0,0 0 0,1-1-1,-1 1 1,0 0 0,0-1 0,1 1-1,-1-1 1,0 1 0,1-1 0,-1 0 0,0 1-1,1-1 1,-1 0 0,1 0 0,-1 0 0,1 0-1,-1 0 1,3-1 0,-2 0 35,0 0-1,0 0 1,0 0 0,0 0-1,0 0 1,0-1 0,0 1-1,-1-1 1,1 1 0,0-1-1,-1 0 1,1 0 0,-1 1-1,0-1 1,0 0 0,1 0-1,-1 0 1,1-4 0,-2 3 55,1 0-1,-1-1 1,0 1 0,0 0 0,0 0-1,0-1 1,-1 1 0,1 0 0,-1 0-1,0-1 1,0 1 0,0 0 0,0 0-1,-3-4 1,-17-37 280,20 43-264,0 1-59,-1-1 0,1 1 0,0 0 0,0-1 0,-1 1 0,1 0 0,0 0 0,0 0 0,-1 0 0,1 0 0,0 0 0,-1 1 0,1-1-1,0 0 1,0 1 0,-2 0 0,-3 4 32,0 0 1,0 0-1,0 1 0,1 0 0,0 0 0,0 1 0,1-1 0,0 1 1,0 0-1,0 0 0,1 0 0,0 0 0,-2 11 0,4-16-62,1 1 0,0-1 0,0 1 0,1-1-1,-1 0 1,1 1 0,-1-1 0,1 1 0,0-1-1,-1 0 1,1 0 0,0 1 0,1-1 0,-1 0-1,0 0 1,1 0 0,-1 0 0,1 0 0,-1-1-1,1 1 1,0 0 0,0-1 0,0 1 0,0-1-1,0 0 1,0 0 0,0 0 0,4 2 0,-2-1-16,0-1-1,-1 1 1,1-1 0,0 0 0,0 0 0,0 0 0,0-1 0,0 1 0,0-1 0,0 0 0,0 0-1,1 0 1,-1-1 0,0 0 0,0 1 0,4-3 0,-6 2 31,-1 1 1,1-2-1,0 1 0,0 0 0,0 0 1,0-1-1,-1 1 0,1-1 1,-1 1-1,1-1 0,-1 1 1,0-1-1,0 0 0,1 0 0,-1 0 1,0 0-1,-1 0 0,1 0 1,0 0-1,0 0 0,-1 0 1,0 0-1,1 0 0,-1-1 0,0 1 1,0 0-1,0 0 0,0 0 1,0 0-1,-1-1 0,0-3 1,0 2 32,-1-1 1,1 1 0,-1-1-1,0 1 1,0 0 0,0 0-1,-1-1 1,0 1 0,1 1-1,-1-1 1,-1 0 0,1 1 0,-7-6-1,8 8-44,0-1-1,-1 1 1,1 0 0,0 0-1,-1 0 1,1 0-1,-1 0 1,1 1-1,-1-1 1,1 1 0,-1-1-1,0 1 1,1 0-1,-5 0 1,4 33-1663,4-24 1257,1-1-1,0-1 1,0 1 0,0 0 0,1 0 0,5 10-1,5 2-655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0.91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23 420 56,'-13'-31'2546,"11"26"-2342,0 1 0,1-1 1,-1 0-1,1 0 1,1 0-1,-1 0 1,1 0-1,-1 0 1,1 0-1,1 1 0,-1-1 1,1 0-1,0 0 1,0 0-1,0 0 1,1 0-1,-1 1 0,5-8 1,-2 5-189,1 1 0,0 0 0,0 0 0,1 1 0,0-1 0,0 1 0,0 0 0,0 1 1,1-1-1,-1 1 0,1 0 0,0 1 0,1 0 0,-1 0 0,0 1 0,1 0 0,0 0 0,-1 0 0,1 1 0,12 0 0,-18 1-17,-1 0 0,1 1-1,-1-1 1,1 1 0,-1 0 0,0-1-1,1 1 1,-1 0 0,0 0-1,1 0 1,-1 0 0,0 0 0,0 0-1,0 0 1,0 0 0,0 0 0,0 1-1,0-1 1,0 0 0,0 1-1,-1-1 1,2 3 0,12 36 123,-9-11-73,-1 0 0,-2 0 0,0 0 1,-2 1-1,-5 43 0,-1 34 139,5-90-33,-1 0 0,-7 27 0,8-37-64,0-2 810,7-16-209,-4 6-685,0-1 1,-1 1 0,1 0-1,-1-1 1,-1 1 0,1-10-1,3-19-34,66-226-107,-61 234 110,1-1-1,2 1 0,0 1 1,1 0-1,2 1 1,29-37-1,-38 54 24,1 0 1,0 0-1,0 1 0,0 0 0,1 1 0,0 0 0,12-6 1,-17 9 26,1 0 0,0 0 1,0 0-1,0 1 0,0-1 0,0 1 1,1 0-1,-1 1 0,0-1 1,0 1-1,1 0 0,-1 0 0,0 0 1,1 0-1,-1 1 0,0 0 1,6 1-1,-7 0-11,-1 0 0,1 1 0,-1-1 0,0 1 0,0-1 0,0 1 0,0 0 0,0-1 0,0 1 0,-1 0 0,1 0 0,0 5 0,3 3-28,1 1 72,-1 0 0,0 1 1,-1-1-1,-1 1 0,0 0 0,-1 0 1,2 18-1,-6 93 1234,1-102-1143,-3 22-239,-2 0 0,-19 71-1,5-44 765,37-137 2828,9-37-3950,-8 53 199,1 2 0,3 0 0,3 1-1,1 1 1,2 2 0,2 0-1,45-49 1,-64 81 110,2 0 0,-1 1-1,16-9 1,-28 20 123,1-1 0,0 1 1,0 0-1,-1-1 0,1 1 1,0 0-1,0 0 0,0 0 1,-1-1-1,1 1 0,0 0 1,0 0-1,0 0 0,-1 0 1,1 1-1,0-1 0,0 0 0,0 0 1,-1 0-1,1 1 0,0-1 1,0 0-1,-1 1 0,1-1 1,0 1-1,-1-1 0,1 0 1,0 1-1,-1 0 0,1-1 1,-1 1-1,1-1 0,-1 1 0,1 0 1,-1-1-1,1 1 0,-1 0 1,0 0-1,1 0 0,14 35-298,-11-23 288,1 4 127,0 2 0,-1-1 1,-1 1-1,1 25 0,-6 28 343,-4 0 0,-16 83-1,-20 4-68,42-137-1289,14-28-5159,-14 5 5841,1 1 1,0-1-1,0 0 0,-1 1 1,1-1-1,-1 0 0,1 0 1,0 1-1,-1-1 0,0 0 0,1 0 1,-1 0-1,1 0 0,-1 0 1,0 0-1,0 1 0,1-3 1,-1-7-804,0-2-472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08:10:55.684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29 134 72,'-1'-2'65,"-1"1"-1,1-1 1,-1 0-1,1 0 1,0 0-1,0 1 1,0-1-1,0 0 1,0 0-1,0 0 1,1-1-1,-1 1 1,0 0-1,1 0 1,0 0-1,0 0 1,-1 0-1,1-1 1,1 1-1,-1-4 1,-2-17 901,-4-41 8502,5 67-9470,0-1 0,0 1 0,1 0 0,-1 0 0,1 0 0,0-1 0,0 1 0,0 0 0,0 0 0,1 0 0,0 5 0,1 24 77,-6 141 176,2-27-104,2 73-71,13-131 118,-13-87-240,-1 0 0,1 0 0,0 0 0,0-1 0,0 1 0,1 0 0,-1 0 1,0 0-1,0 0 0,0 0 0,1 0 0,-1 0 0,0 0 0,1 0 0,-1-1 0,1 1 0,0 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1.9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8 269 552,'0'0'406,"-4"-12"2615,4 9-2692,-3-36 972,4 34-1236,1 0 1,0 0-1,0 0 1,1 0 0,-1 0-1,1 0 1,0 0-1,0 1 1,4-5 0,3-4-48,-9 12 8,-1 0 1,1-1 0,0 1 0,0 0 0,0 0-1,0 0 1,0 0 0,0 0 0,1 0 0,-1 0-1,0 1 1,0-1 0,1 0 0,-1 0 0,0 1-1,1-1 1,-1 1 0,1 0 0,-1-1 0,1 1-1,-1 0 1,1 0 0,-1 0 0,1 0 0,-1 0-1,0 0 1,1 0 0,-1 0 0,1 1 0,-1-1-1,1 0 1,-1 1 0,1 0 0,-1-1 0,0 1-1,0 0 1,1-1 0,-1 1 0,2 2 0,1 0 11,0 0 1,0 1-1,0 0 1,-1-1-1,0 1 1,1 1-1,-1-1 1,-1 0-1,1 1 1,3 8-1,0 7 48,0 0 0,-1 1-1,-1 0 1,-1 0 0,-1 0 0,-1 0-1,-2 28 1,-2-18 218,-1 1 0,-1-1 0,-2 0 0,-13 37 0,13-49-128,-1-1 0,-16 28 0,14-29 290,7-11 942,4-11-599,11-22-423,21-43-596,13-19 146,72-126-199,-98 183 40,3 1 0,0 0 0,2 2 0,39-36 0,-55 56 108,-5 5 55,0 0 0,0 0 0,0 1-1,0 0 1,1 0 0,-1 0 0,10-4 0,-13 7 38,0 0 0,0 0 1,0 0-1,1 0 0,-1 1 0,0-1 0,0 0 1,0 1-1,0-1 0,0 1 0,0-1 0,0 1 1,0 0-1,0-1 0,0 1 0,0 0 0,0 0 1,0 0-1,0 0 0,-1 0 0,1 0 1,0 0-1,-1 0 0,1 0 0,0 0 0,-1 0 1,1 0-1,-1 0 0,0 0 0,1 0 0,-1 1 1,0 0-1,11 44 167,-10-42-136,3 24 182,0 0 0,-3 0 1,0 0-1,-4 34 1,-23 110 515,-6-43 12,27-111 215,5-17-583,1-3-71,10-31 263,1 0-641,9-17-231,32-51 0,-26 52 93,15-21-285,3 2 0,2 2 0,59-61 1,-102 123 487,-4 3 11,1 0-1,0-1 1,0 1 0,0 0-1,0 0 1,0 0 0,0 0-1,0 0 1,0 0 0,0 0-1,0 0 1,1 1 0,-1-1 0,0 0-1,0 1 1,1-1 0,-1 1-1,1-1 1,-1 1 0,3-1-1,-3 2 16,-1-1 0,1 1 0,0 0 1,-1-1-1,1 1 0,-1 0 0,1 0 0,-1-1 0,0 1 0,1 0 0,-1 0 0,0 0 0,0-1 0,1 1 0,-1 0 0,0 0 0,0 0 0,0 0 0,0 0 0,0 1 0,0 23 80,0-21-35,-2 26 293,-2 1 1,-1-1-1,-1 0 0,-15 43 1,9-30 1,-8 45 0,17-67-266,-2 7 18,1 1 0,2 0 0,1 40 0,1-65-91,1 0 0,-1-1 0,1 1 0,0 0 0,1-1 1,-1 1-1,0 0 0,1-1 0,0 0 0,0 1 0,0-1 0,0 0 1,1 0-1,-1 0 0,1 0 0,0 0 0,-1-1 0,1 1 1,0-1-1,1 0 0,3 2 0,-6-3-56,1 0 0,-1-1 0,0 1 0,1-1 0,-1 1 0,1-1 0,-1 0 1,0 1-1,1-1 0,-1 0 0,1 0 0,-1 0 0,1 0 0,-1 0 0,1-1 0,-1 1 0,1 0 0,-1-1 0,0 1 0,1-1 0,-1 1 0,0-1 1,3-1-1,33-24-3052,-19 12-171,-16 13 2958,0 0 1,0-1-1,0 1 1,0-1-1,0 0 1,0 1-1,-1-1 1,1 0-1,0 0 1,1-3 0,1-9-918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2.64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90 36 52,'0'-10'755,"0"9"-605,0 0 0,0 0 0,-1-1 0,1 1 0,0 0 1,0 0-1,1 0 0,-1-1 0,0 1 0,0 0 0,1 0 0,5-10 4756,-19 24-4883,-10 117 1023,2-40-116,-14 128 1,33-205-836,1-1 1,0 0-1,1 1 0,0-1 1,1 0-1,0 1 1,1-1-1,1 0 1,0 0-1,0 0 1,1 0-1,1-1 1,0 0-1,0 0 1,10 14-1,-14-24-99,1 1-1,0 0 1,0-1 0,0 0-1,0 1 1,0-1-1,0 0 1,0 0 0,0 0-1,0 0 1,1 0-1,-1-1 1,0 1 0,1-1-1,-1 0 1,0 1-1,1-1 1,-1 0 0,0 0-1,1 0 1,-1-1-1,1 1 1,-1-1 0,0 1-1,0-1 1,1 0-1,-1 0 1,3-1 0,9-4-72,-1 0 0,0-1 0,15-10 1,-22 13 140,7-5 23,0 0 1,-1 0-1,0-2 0,0 1 0,-1-2 0,-1 1 0,0-2 0,-1 1 0,12-20 0,-3 0-117,-1-1 0,-1-1-1,-2 0 1,-1 0 0,-2-2 0,-1 1-1,8-67 1,-16 91 95,-1-4 80,-1 15-150,0 0-1,-1 0 1,1 0 0,-1 0 0,1 0-1,0 0 1,-1 0 0,1 0 0,-1 1 0,1-1-1,0 0 1,-1 0 0,1 0 0,0 0-1,-1 1 1,1-1 0,0 0 0,-1 0 0,1 1-1,0-1 1,-1 0 0,1 1 0,0-1-1,0 0 1,0 1 0,-1-1 0,1 0-1,0 1 1,0-1 0,0 0 0,0 1 0,0-1-1,-1 1 1,-7 24-94,4-10 153,-3 7 171,1 0 0,1 0 0,1 1 0,0-1 0,1 40 0,0-17 23,2-29-218,1 1-1,1-1 0,0 0 0,1 0 1,1 0-1,0 0 0,1-1 0,1 1 0,0-1 1,14 25-1,-18-37-116,0-1 1,1 1-1,0 0 1,-1-1-1,1 1 0,0-1 1,0 0-1,0 0 1,1 0-1,-1 0 0,0 0 1,1 0-1,-1-1 1,1 1-1,0-1 0,-1 1 1,1-1-1,0 0 0,0 0 1,0-1-1,0 1 1,0-1-1,0 1 0,0-1 1,0 0-1,4 0 1,-1-1-480,0 0 1,0-1 0,-1 0-1,1 0 1,-1 0 0,1 0-1,-1-1 1,0 0 0,0 0-1,0-1 1,0 1 0,4-5-1,6-14-1860,-8 6 1334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2.99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171 54 288,'0'-37'2562,"0"36"-2400,0 1 1,1-1 0,-1 1 0,0-1 0,0 1 0,0-1 0,0 0-1,0 1 1,0-1 0,0 1 0,0-1 0,0 0 0,0 1 0,0-1-1,0 1 1,-1-1 0,1 1 0,0-1 0,0 1 0,0-1 0,-1 1-1,1-1 1,0 1 0,-1-1 0,1 1 0,-1-1 0,1 1 0,-1-1-1,-7 16 1221,-7 33-699,-93 403 2942,103-431-3494,-5 18 384,-8 55 0,17-82-455,0-1 0,1 1-1,0-1 1,1 1 0,0-1 0,0 1-1,1-1 1,0 0 0,1 1 0,5 9-1,-6-15-89,0-1-1,0 1 0,1-1 0,0 0 0,0 0 0,0 0 1,1 0-1,-1 0 0,1-1 0,0 0 0,0 1 0,0-1 1,0-1-1,0 1 0,1-1 0,-1 1 0,1-1 1,0-1-1,0 1 0,0-1 0,-1 0 0,1 0 0,0 0 1,1 0-1,-1-1 0,0 0 0,0 0 0,0-1 0,0 1 1,0-1-1,0 0 0,0 0 0,6-3 0,4 0-974,0-2-1,0 0 1,-1 0 0,0-1-1,15-10 1,-23 12 579,0 1 0,0 0-1,-1-1 1,0 0 0,0-1 0,0 1 0,0-1 0,-1 0 0,0 0 0,0 0 0,-1-1 0,0 1 0,3-10 0,-1-4-901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3.35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 98 724,'-55'-29'8221,"72"22"-6986,19 3-874,-1 1 0,50 2 0,-41 2-257,48-6 0,134-32 375,-152 25-363,-153 26-10510,68-14 8842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4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376 191 152,'-1'-23'949,"-1"1"1,-1-1-1,-1 0 1,-9-26-1,13 46-856,-1 1 0,1-1 0,-1 1 1,0 0-1,1-1 0,-1 1 0,-1 0 0,1 0 0,0 0 0,0-1 0,-1 1 0,1 1 0,-1-1 0,0 0 1,1 0-1,-1 0 0,0 1 0,0-1 0,0 1 0,0 0 0,0 0 0,0-1 0,-1 1 0,1 0 1,0 1-1,-1-1 0,1 0 0,-1 1 0,1-1 0,0 1 0,-4 0 0,0 1-48,1-1 0,0 2 0,-1-1 1,1 1-1,0-1 0,0 1 0,0 1 0,0-1 0,0 1 0,0 0 0,1 0 0,-7 5 0,-11 11 176,0 1-1,2 0 1,0 2-1,2 0 0,0 1 1,-22 40-1,30-44-122,0 0 0,2 0 1,0 1-1,2 0 0,0 0 0,1 1 0,1-1 0,1 1 0,-1 36 0,4-34-58,0-3-29,0-1 1,3 22 0,-2-36-54,0 0 0,0 0 0,0 0 0,1-1 0,-1 1 0,1-1 0,0 1 1,1-1-1,-1 0 0,1 0 0,-1 0 0,1 0 0,6 6 0,-7-9 7,0 1 0,0-1 0,0 0-1,0 0 1,0 0 0,1 0 0,-1-1-1,0 1 1,0 0 0,1-1 0,-1 0-1,0 1 1,1-1 0,-1 0 0,1 0 0,-1-1-1,0 1 1,1 0 0,-1-1 0,0 1-1,0-1 1,3-1 0,7-2-25,0-1 0,20-13 1,-27 15 15,6-4 13,0-1-1,0 0 1,-1-1 0,0 0 0,0-1 0,12-15-1,43-71 124,-60 89-84,3-8-1,0 0 0,-2 0 0,10-29 0,-1-1 15,-1 8-8,25-58 2049,-41 102-1073,-8 24-488,-10 28-570,14-31 174,2 0 1,1 0 0,1 0-1,2 0 1,1 0 0,1 0-1,8 45 1,-7-60-22,0 0-1,1 0 1,1 0 0,0 0 0,0-1-1,8 13 1,13 8-2343,-24-32 2065,-1 0 0,1-1 0,-1 1 0,1 0 0,0-1 0,-1 1 0,1-1 0,0 1 0,-1-1 0,1 0 0,0 0 0,0 0 0,-1 0 0,1 0 0,0 0 0,0-1 0,-1 1 0,1 0 0,0-1 0,-1 1 0,1-1 0,0 0 0,-1 0-1,1 1 1,-1-1 0,1 0 0,1-2 0,4-2-660,0 0-1,-1 0 1,0 0-1,7-7 1,-2-1-650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4.7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119 114 372,'-4'-4'473,"0"0"0,1 0 0,-1 0-1,1-1 1,0 1 0,0-1 0,1 0 0,-1 0 0,1 0 0,0 0-1,1 0 1,-1 0 0,1-1 0,0 1 0,0-1 0,1 1-1,-1-1 1,1-6 844,-5-2 2755,1 33-3935,-1 10 296,-2 46 0,-1 8-155,-38 333 92,45-388-350,-2 40 2,8 98 0,-4-154-26,1 0-1,1 1 1,0-1 0,1 0 0,0 0-1,0 0 1,2-1 0,6 13 0,-10-21-36,0 0 1,0 0 0,0-1-1,0 1 1,0-1-1,1 1 1,-1-1 0,1 0-1,0 0 1,-1 0-1,1 0 1,0 0 0,0-1-1,0 1 1,0-1 0,0 0-1,1 0 1,-1 0-1,0 0 1,0-1 0,1 1-1,-1-1 1,1 0-1,-1 0 1,0 0 0,1 0-1,-1-1 1,0 1-1,1-1 1,-1 0 0,0 0-1,0 0 1,0 0-1,0-1 1,4-2 0,7-3-6,-1-2 1,0 0-1,-1 0 1,0-1-1,-1 0 1,0-1-1,0 0 1,-1-1-1,-1 0 1,0-1-1,12-22 1,-8 10-34,-2 1 1,-1-2 0,0 1-1,-2-1 1,9-52 0,-15 60 111,0-1 1,-1 1-1,-1-1 1,-1 1-1,-1 0 1,-5-24 0,6 39-38,0 0 0,0 0 0,0 0-1,-1 1 1,1-1 0,-1 0 0,0 1 0,0-1 0,0 1 0,0-1 0,0 1 0,0 0 0,0 0 0,-1 0 0,0 0 0,1 0 0,-1 1 0,0-1 0,1 1 0,-1-1 0,0 1 0,0 0 0,0 1 0,0-1 0,-1 0 0,-4 0 0,-3 0 31,-1 0 0,1 0 0,0 2 0,-1-1 0,1 1 0,-13 3 0,10-1-351,0 2 1,0-1-1,1 1 0,0 1 0,0 1 0,0 0 1,1 0-1,0 1 0,0 1 0,-20 19 0,28-23-165,1 0-1,-1 1 1,1-1-1,0 1 1,1 0-1,-1 0 1,1 0 0,0 0-1,1 0 1,0 1-1,0-1 1,0 0-1,0 1 1,1-1-1,0 1 1,2 7-1,-2-8-10,0 4-744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5.16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0 772 1592,'1'-7'661,"0"-1"-1,1 1 1,-1 0-1,1 0 1,1 0 0,-1 0-1,1 1 1,4-8-1,2-2-377,0 1 0,18-23 0,-15 22-126,-1-1 0,0 0 0,-2-1 0,9-22 0,27-81-50,-40 108-119,15-49 317,-3-2 0,15-105 1,-31 160 18,-1 0 1,0 1 0,0-1 0,-1 0 0,0 1 0,-4-15 0,4 22-291,1 0 1,0 0-1,-1 0 0,1 0 1,0 0-1,-1 0 0,1 0 1,-1 0-1,0 0 0,1 0 1,-1 0-1,0 0 1,0 1-1,1-1 0,-1 0 1,0 1-1,0-1 0,0 0 1,0 1-1,0-1 0,0 1 1,0-1-1,0 1 0,0 0 1,0 0-1,0-1 1,0 1-1,0 0 0,0 0 1,0 0-1,-1 0 0,1 0 1,0 0-1,0 0 0,0 0 1,0 1-1,0-1 1,-1 1-1,-2 0 4,1 0 1,-1 0-1,1 1 0,-1 0 0,1-1 1,0 1-1,0 0 0,-6 5 1,0 3-3,-1 1 0,2 0 0,-1 0 0,2 1 1,-1 0-1,2 0 0,0 0 0,0 1 0,1 0 1,0 0-1,2 1 0,-4 17 0,1 13 137,3 1 0,2 69 0,2-55-154,0 5 84,3 1 0,3-2 1,19 86-1,-23-140-255,-1 0-1,2 0 1,-1-1-1,1 1 1,0-1 0,1 0-1,-1 0 1,2 0 0,-1-1-1,14 14 1,-15-17-227,0-1 0,0 0-1,0 1 1,0-2 0,1 1 0,-1 0 0,1-1 0,0 0 0,0 0 0,0 0 0,0-1-1,0 1 1,0-1 0,1-1 0,-1 1 0,0-1 0,0 0 0,1 0 0,-1 0 0,8-2 0,-10 1 16,0 0 0,0 0 0,-1 0 0,1 0 0,0 0 0,-1-1 0,1 0 0,4-3 0,1-1-455,5-2-678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5.608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121 260 492,'-26'-6'7306,"28"3"-7287,0 1 0,0-1 0,1 1-1,-1-1 1,1 1 0,0 0 0,-1 0 0,1 0 0,4-1-1,0-1-95,0-1 0,0 0 0,0-1-1,8-8 1,2-8 14,-13 18 94,0 0 0,0 0-1,-1-1 1,0 1 0,0-1-1,0 0 1,-1 0 0,0 0-1,1 0 1,-2 0 0,1 0-1,-1 0 1,1-1 0,-1 1-1,0-9 1,-1 9 117,0 1 0,0-1 0,-1 1 0,0-1 0,1 1 0,-2-1 0,1 1 1,0-1-1,-1 1 0,0 0 0,0 0 0,0 0 0,-4-5 0,5 7-32,-1 0 1,0 0-1,0 1 1,0-1-1,0 1 1,0-1 0,0 1-1,0 0 1,0 0-1,0 0 1,-1 0-1,1 0 1,0 0-1,-1 0 1,1 1-1,-1 0 1,1-1-1,-1 1 1,1 0-1,0 0 1,-1 0-1,1 0 1,-1 1-1,-4 0 1,0 1-49,0 0 0,0 1 0,0 0 0,0 0 0,1 0 1,-1 1-1,1 0 0,0 0 0,0 1 0,0-1 0,1 1 0,0 1 0,0-1 0,0 1 0,0 0 1,1 0-1,0 0 0,0 0 0,1 1 0,0 0 0,0-1 0,0 1 0,-2 14 0,-1 3 32,2 0-1,1 0 1,1 1-1,1 0 0,3 46 1,-1-62-113,0-1-1,1 1 1,0 0 0,0 0 0,1-1 0,0 0 0,1 1-1,-1-1 1,2 0 0,-1-1 0,1 1 0,0-1 0,1 0 0,-1 0-1,1 0 1,13 9 0,-14-12-182,0 0 0,0-1 1,0 1-1,1-1 0,-1-1 0,1 1 0,0-1 0,0 0 1,0 0-1,0-1 0,0 0 0,0 0 0,0 0 0,1-1 1,-1 0-1,0 0 0,0 0 0,0-1 0,1 0 0,-1 0 0,0-1 1,0 1-1,10-5 0,-11 3-214,44-23-3625,-46 24 3733,0 0 1,-1 0-1,1 0 0,-1-1 0,1 1 1,-1-1-1,0 1 0,0-1 0,0 0 1,0 0-1,-1 0 0,1 0 0,-1 0 1,2-5-1,-2-6-974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07.00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271 240 116,'-32'3'1797,"27"-3"-1454,0 1 0,0-1 0,-1 1 0,1-1 0,0-1 0,0 1 0,0-1 0,-9-2 0,3 1 358,-1 0 0,1 0 0,0 2-1,-1-1 1,-21 4 0,-10-2 570,-7 8 1294,144 5-1975,646-43-883,-582 16 234,89-7 52,-214 15 48,-32 5 79,6-1 292,-7 1-403,1 0 0,-1 0 0,0 0 0,0 0 0,0 0 1,0 0-1,0 0 0,0 0 0,0 1 0,0-1 0,0 0 0,1 0 0,-1 0 0,0 0 0,0 0 0,0 0 0,0 0 0,0 0 0,0 0 0,0 0 0,1 0 0,-1 0 0,0 0 0,0 0 0,0 0 0,0-1 0,0 1 0,0 0 0,0 0 0,0 0 0,1 0 0,-1 0 0,0 0 0,0 0 0,0 0 0,0 0 0,0 0 0,0 0 0,0 0 0,0-1 1,0 1-1,0 0 0,0 0 0,0 0 0,0 0 0,0 0 0,1 0 0,-1 0 0,0 0 0,0-1 0,0 1 0,0 0 0,0 0 0,0 0 0,0 0 0,0 0 0,0 0 0,0 0 0,0 0 0,-1-1 0,1 1 0,0 0 0,0 0 0,0 0 0,0 0 0,0 0 0,0 0 0,-43-27 471,42 26-406,-16-17 369,16 17-481,-1-1 0,1 1 0,0-1 1,0 1-1,-1 0 0,1 0 0,-1-1 0,1 1 0,-1 0 0,0 0 0,1 1 1,-1-1-1,0 0 0,0 0 0,-2 0 0,-24-13-1221,20 9 890,-15-11 495,1-2 0,-36-34-1,56 50-401,1 1 289,1 0-1,-1 0 1,0 0 0,1-1-1,-1 2 1,0-1 0,0 0-1,0 0 1,0 0-1,0 0 1,0 0 0,0 1-1,0-1 1,0 0-1,0 1 1,0-1 0,0 1-1,-1-1 1,1 1 0,0 0-1,0-1 1,0 1-1,-1 0 1,1 0 0,0 0-1,-2 0 1,3 0-4,-1 1-1,1-1 1,-1 1 0,1-1-1,0 1 1,-1-1 0,1 1-1,0-1 1,0 1 0,-1-1 0,1 1-1,0-1 1,0 1 0,0-1-1,0 1 1,0 0 0,-1-1-1,1 1 1,0-1 0,0 1 0,1 0-1,-1-1 1,0 1 0,0-1-1,0 1 1,0-1 0,0 1-1,1-1 1,-1 1 0,0-1 0,0 1-1,1-1 1,-1 1 0,0-1-1,1 1 1,-1-1 0,1 1-1,-1-1 1,0 0 0,1 1-1,-1-1 1,1 0 0,0 1 0,19 18 453,-19-19-465,18 14-61,1-2-1,0-1 1,1-1-1,38 14 1,-2-1-65,-27-11 201,21 9 163,-47-19-258,-1 0 0,0 0-1,1 0 1,-1 0-1,0 0 1,-1 1-1,1 0 1,0-1 0,-1 1-1,5 6 1,-6-7 16,0 1 0,0-1 0,0 1 0,-1-1 0,1 1 0,-1 0 0,0-1 0,0 1 0,0-1 0,0 1 0,0 0 0,0-1 0,-1 1 0,1 0 0,-1-1 0,1 1 0,-1-1 0,0 1 0,0-1 0,-1 0 0,1 1 0,0-1 0,-1 0 0,1 0 0,-3 2 0,-14 10 137,8-7-85,-5 4 43,0-1 0,0 0-1,-1-1 1,-1 0 0,-23 8 0,22-10-137,1 1 0,0 0-1,0 2 1,0 0 0,-20 17 0,36-26 50,0 0 0,1 0 0,-1-1-1,1 1 1,-1-1 0,1 1 0,-1-1-1,0 1 1,1-1 0,-1 1-1,0-1 1,1 1 0,-1-1-1,0 0 1,1 1 0,-1-1-1,0 0 1,0 0 0,0 0 0,1 1-1,-1-1 1,-1 0 0,0-12 185,5-25-286,25-181-272,-27 213 350,0 0 0,1 1 0,-1-1 0,1 0 1,0 0-1,5-6 0,2-7-105,-9 16 117,-22-1-172,19 3 45,-29 3-2963,31-2 2821,0-1 1,1 0 0,-1 0-1,0 1 1,0-1 0,0 1-1,0-1 1,1 1 0,-1-1-1,0 1 1,0-1 0,1 1-1,-1 0 1,0-1-1,1 1 1,-1 0 0,1-1-1,-1 1 1,1 0 0,-1 0-1,1 0 1,-1 0 0,1-1-1,0 1 1,-1 0 0,1 0-1,0 0 1,0 0 0,0 0-1,0 1 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6T17:19:11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313 271 304,'-22'-64'2018,"20"55"-1779,1 1-1,0-1 1,1 0-1,1-13 1,-2-16 125,-3 3-53,-5-26 1152,9 60-1442,-1 0 0,1 0 0,0 0 0,-1 1 0,1-1 0,-1 0-1,1 0 1,-1 0 0,0 1 0,1-1 0,-1 0 0,0 1 0,1-1 0,-1 1 0,0-1-1,0 0 1,1 1 0,-1 0 0,0-1 0,0 1 0,0-1 0,0 1 0,0 0 0,1 0-1,-1 0 1,0-1 0,0 1 0,0 0 0,0 0 0,0 0 0,0 0 0,0 0 0,0 1-1,0-1 1,0 0 0,0 0 0,1 1 0,-1-1 0,0 0 0,0 1 0,0-1 0,0 1 0,-1 0-1,-36 24-112,34-22 142,-9 8-34,0 0 1,1 1-1,0 1 0,1 0 1,0 0-1,1 1 0,-11 21 1,5-6 24,2 1 0,-19 59 1,25-60-28,1 1 1,2 0 0,-2 40 0,3 96 92,4-131-75,1-20-10,0 1 1,1-1-1,0 1 1,7 24 0,-7-33-13,0-1 0,1 0 0,-1 1 0,1-1 1,0 0-1,1-1 0,-1 1 0,1-1 1,0 1-1,0-1 0,1 0 0,0-1 0,5 6 1,-4-7-9,0 0 1,0-1 0,0 1-1,0-1 1,0 0 0,1-1 0,-1 1-1,0-1 1,1-1 0,-1 1-1,1-1 1,-1 0 0,1-1 0,-1 1-1,1-1 1,-1-1 0,1 1-1,7-4 1,1 0-4,-1 0 0,0-1 0,0-1-1,-1-1 1,0 1 0,19-16 0,-25 18-40,-1-1-1,0 1 1,-1-1 0,1 0 0,7-11-1,-12 15-112,1 0-1,-1 0 0,0-1 1,0 1-1,-1-1 0,1 1 1,0 0-1,-1-1 0,0 1 1,1-1-1,-1 1 0,0-1 1,0 1-1,0-1 0,-1 1 1,1-1-1,-1 1 0,1-1 1,-3-3-1,3 5 40,-1 0 1,0 0-1,0 0 1,0 0-1,0 0 1,0 0-1,0 1 1,0-1-1,0 0 0,0 1 1,-1-1-1,1 1 1,-2-1-1,-8-5-801,2 0-209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Lets talk about the word programming itself. Lets see the evolution of English language and the further progression in Computer world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459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586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710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061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04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67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930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929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089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52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57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514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184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322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096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1524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370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07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6667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72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180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351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38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525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273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b9fd0675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b9fd0675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72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5378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720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366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92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7677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8548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68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759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9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602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438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3714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05417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26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2dda0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2dda0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8713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d4cbd36da_4_3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d4cbd36da_4_3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823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158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892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029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b3994a781_0_25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b3994a781_0_25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615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362284" y="1723643"/>
            <a:ext cx="1781706" cy="3419867"/>
            <a:chOff x="7397009" y="1731193"/>
            <a:chExt cx="1781706" cy="3419867"/>
          </a:xfrm>
        </p:grpSpPr>
        <p:sp>
          <p:nvSpPr>
            <p:cNvPr id="10" name="Google Shape;10;p2"/>
            <p:cNvSpPr/>
            <p:nvPr/>
          </p:nvSpPr>
          <p:spPr>
            <a:xfrm>
              <a:off x="7858529" y="1731193"/>
              <a:ext cx="1320185" cy="132176"/>
            </a:xfrm>
            <a:custGeom>
              <a:avLst/>
              <a:gdLst/>
              <a:ahLst/>
              <a:cxnLst/>
              <a:rect l="l" t="t" r="r" b="b"/>
              <a:pathLst>
                <a:path w="19277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9277" y="1930"/>
                  </a:lnTo>
                  <a:lnTo>
                    <a:pt x="1927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784360" y="1950550"/>
              <a:ext cx="865993" cy="132176"/>
            </a:xfrm>
            <a:custGeom>
              <a:avLst/>
              <a:gdLst/>
              <a:ahLst/>
              <a:cxnLst/>
              <a:rect l="l" t="t" r="r" b="b"/>
              <a:pathLst>
                <a:path w="1264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2645" y="1929"/>
                  </a:lnTo>
                  <a:lnTo>
                    <a:pt x="1264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855808" y="1950550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45651" y="2169086"/>
              <a:ext cx="733063" cy="132998"/>
            </a:xfrm>
            <a:custGeom>
              <a:avLst/>
              <a:gdLst/>
              <a:ahLst/>
              <a:cxnLst/>
              <a:rect l="l" t="t" r="r" b="b"/>
              <a:pathLst>
                <a:path w="10704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10704" y="1941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38356" y="2388443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90637" y="2388443"/>
              <a:ext cx="597737" cy="132929"/>
            </a:xfrm>
            <a:custGeom>
              <a:avLst/>
              <a:gdLst/>
              <a:ahLst/>
              <a:cxnLst/>
              <a:rect l="l" t="t" r="r" b="b"/>
              <a:pathLst>
                <a:path w="8728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8728" y="1941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83208" y="2607801"/>
              <a:ext cx="1495507" cy="132108"/>
            </a:xfrm>
            <a:custGeom>
              <a:avLst/>
              <a:gdLst/>
              <a:ahLst/>
              <a:cxnLst/>
              <a:rect l="l" t="t" r="r" b="b"/>
              <a:pathLst>
                <a:path w="21837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8888" y="2827090"/>
              <a:ext cx="879827" cy="132176"/>
            </a:xfrm>
            <a:custGeom>
              <a:avLst/>
              <a:gdLst/>
              <a:ahLst/>
              <a:cxnLst/>
              <a:rect l="l" t="t" r="r" b="b"/>
              <a:pathLst>
                <a:path w="12847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2847" y="1930"/>
                  </a:lnTo>
                  <a:lnTo>
                    <a:pt x="12847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5808" y="304644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84360" y="2169086"/>
              <a:ext cx="499050" cy="132998"/>
            </a:xfrm>
            <a:custGeom>
              <a:avLst/>
              <a:gdLst/>
              <a:ahLst/>
              <a:cxnLst/>
              <a:rect l="l" t="t" r="r" b="b"/>
              <a:pathLst>
                <a:path w="7287" h="1942" extrusionOk="0">
                  <a:moveTo>
                    <a:pt x="0" y="0"/>
                  </a:moveTo>
                  <a:lnTo>
                    <a:pt x="0" y="1941"/>
                  </a:lnTo>
                  <a:lnTo>
                    <a:pt x="7287" y="1941"/>
                  </a:lnTo>
                  <a:lnTo>
                    <a:pt x="72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20017" y="4142344"/>
              <a:ext cx="322975" cy="132176"/>
            </a:xfrm>
            <a:custGeom>
              <a:avLst/>
              <a:gdLst/>
              <a:ahLst/>
              <a:cxnLst/>
              <a:rect l="l" t="t" r="r" b="b"/>
              <a:pathLst>
                <a:path w="4716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15" y="192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521789" y="4142344"/>
              <a:ext cx="322153" cy="132176"/>
            </a:xfrm>
            <a:custGeom>
              <a:avLst/>
              <a:gdLst/>
              <a:ahLst/>
              <a:cxnLst/>
              <a:rect l="l" t="t" r="r" b="b"/>
              <a:pathLst>
                <a:path w="4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4703" y="192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152056" y="3264983"/>
              <a:ext cx="1026659" cy="132998"/>
            </a:xfrm>
            <a:custGeom>
              <a:avLst/>
              <a:gdLst/>
              <a:ahLst/>
              <a:cxnLst/>
              <a:rect l="l" t="t" r="r" b="b"/>
              <a:pathLst>
                <a:path w="14991" h="1942" extrusionOk="0">
                  <a:moveTo>
                    <a:pt x="1" y="0"/>
                  </a:moveTo>
                  <a:lnTo>
                    <a:pt x="1" y="1941"/>
                  </a:lnTo>
                  <a:lnTo>
                    <a:pt x="14991" y="1941"/>
                  </a:lnTo>
                  <a:lnTo>
                    <a:pt x="1499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784360" y="3484340"/>
              <a:ext cx="807301" cy="132929"/>
            </a:xfrm>
            <a:custGeom>
              <a:avLst/>
              <a:gdLst/>
              <a:ahLst/>
              <a:cxnLst/>
              <a:rect l="l" t="t" r="r" b="b"/>
              <a:pathLst>
                <a:path w="11788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11787" y="1941"/>
                  </a:lnTo>
                  <a:lnTo>
                    <a:pt x="1178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38356" y="3484340"/>
              <a:ext cx="440359" cy="132929"/>
            </a:xfrm>
            <a:custGeom>
              <a:avLst/>
              <a:gdLst/>
              <a:ahLst/>
              <a:cxnLst/>
              <a:rect l="l" t="t" r="r" b="b"/>
              <a:pathLst>
                <a:path w="643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6430" y="1941"/>
                  </a:lnTo>
                  <a:lnTo>
                    <a:pt x="643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931945" y="3046447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45651" y="3703698"/>
              <a:ext cx="733063" cy="132108"/>
            </a:xfrm>
            <a:custGeom>
              <a:avLst/>
              <a:gdLst/>
              <a:ahLst/>
              <a:cxnLst/>
              <a:rect l="l" t="t" r="r" b="b"/>
              <a:pathLst>
                <a:path w="10704" h="1929" extrusionOk="0">
                  <a:moveTo>
                    <a:pt x="0" y="0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855808" y="3922987"/>
              <a:ext cx="322907" cy="132176"/>
            </a:xfrm>
            <a:custGeom>
              <a:avLst/>
              <a:gdLst/>
              <a:ahLst/>
              <a:cxnLst/>
              <a:rect l="l" t="t" r="r" b="b"/>
              <a:pathLst>
                <a:path w="4715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4715" y="1930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90637" y="3703698"/>
              <a:ext cx="322975" cy="132108"/>
            </a:xfrm>
            <a:custGeom>
              <a:avLst/>
              <a:gdLst/>
              <a:ahLst/>
              <a:cxnLst/>
              <a:rect l="l" t="t" r="r" b="b"/>
              <a:pathLst>
                <a:path w="4716" h="1929" extrusionOk="0">
                  <a:moveTo>
                    <a:pt x="1" y="0"/>
                  </a:moveTo>
                  <a:lnTo>
                    <a:pt x="1" y="1929"/>
                  </a:lnTo>
                  <a:lnTo>
                    <a:pt x="4715" y="1929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45651" y="4142344"/>
              <a:ext cx="733063" cy="132176"/>
            </a:xfrm>
            <a:custGeom>
              <a:avLst/>
              <a:gdLst/>
              <a:ahLst/>
              <a:cxnLst/>
              <a:rect l="l" t="t" r="r" b="b"/>
              <a:pathLst>
                <a:path w="10704" h="1930" extrusionOk="0">
                  <a:moveTo>
                    <a:pt x="0" y="1"/>
                  </a:moveTo>
                  <a:lnTo>
                    <a:pt x="0" y="1929"/>
                  </a:lnTo>
                  <a:lnTo>
                    <a:pt x="10704" y="1929"/>
                  </a:lnTo>
                  <a:lnTo>
                    <a:pt x="10704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858529" y="3922987"/>
              <a:ext cx="862774" cy="132176"/>
            </a:xfrm>
            <a:custGeom>
              <a:avLst/>
              <a:gdLst/>
              <a:ahLst/>
              <a:cxnLst/>
              <a:rect l="l" t="t" r="r" b="b"/>
              <a:pathLst>
                <a:path w="12598" h="1930" extrusionOk="0">
                  <a:moveTo>
                    <a:pt x="1" y="1"/>
                  </a:moveTo>
                  <a:lnTo>
                    <a:pt x="1" y="1930"/>
                  </a:lnTo>
                  <a:lnTo>
                    <a:pt x="12598" y="1930"/>
                  </a:lnTo>
                  <a:lnTo>
                    <a:pt x="12598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683208" y="4361702"/>
              <a:ext cx="1495507" cy="132176"/>
            </a:xfrm>
            <a:custGeom>
              <a:avLst/>
              <a:gdLst/>
              <a:ahLst/>
              <a:cxnLst/>
              <a:rect l="l" t="t" r="r" b="b"/>
              <a:pathLst>
                <a:path w="21837" h="1930" extrusionOk="0">
                  <a:moveTo>
                    <a:pt x="1" y="0"/>
                  </a:moveTo>
                  <a:lnTo>
                    <a:pt x="1" y="1929"/>
                  </a:lnTo>
                  <a:lnTo>
                    <a:pt x="21837" y="1929"/>
                  </a:lnTo>
                  <a:lnTo>
                    <a:pt x="21837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767736" y="4580237"/>
              <a:ext cx="410978" cy="132929"/>
            </a:xfrm>
            <a:custGeom>
              <a:avLst/>
              <a:gdLst/>
              <a:ahLst/>
              <a:cxnLst/>
              <a:rect l="l" t="t" r="r" b="b"/>
              <a:pathLst>
                <a:path w="6001" h="1941" extrusionOk="0">
                  <a:moveTo>
                    <a:pt x="0" y="0"/>
                  </a:moveTo>
                  <a:lnTo>
                    <a:pt x="0" y="1941"/>
                  </a:lnTo>
                  <a:lnTo>
                    <a:pt x="6001" y="1941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14494" y="4580237"/>
              <a:ext cx="773880" cy="132929"/>
            </a:xfrm>
            <a:custGeom>
              <a:avLst/>
              <a:gdLst/>
              <a:ahLst/>
              <a:cxnLst/>
              <a:rect l="l" t="t" r="r" b="b"/>
              <a:pathLst>
                <a:path w="11300" h="1941" extrusionOk="0">
                  <a:moveTo>
                    <a:pt x="1" y="0"/>
                  </a:moveTo>
                  <a:lnTo>
                    <a:pt x="1" y="1941"/>
                  </a:lnTo>
                  <a:lnTo>
                    <a:pt x="11300" y="1941"/>
                  </a:lnTo>
                  <a:lnTo>
                    <a:pt x="11300" y="0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97009" y="4799526"/>
              <a:ext cx="833394" cy="132998"/>
            </a:xfrm>
            <a:custGeom>
              <a:avLst/>
              <a:gdLst/>
              <a:ahLst/>
              <a:cxnLst/>
              <a:rect l="l" t="t" r="r" b="b"/>
              <a:pathLst>
                <a:path w="12169" h="1942" extrusionOk="0">
                  <a:moveTo>
                    <a:pt x="1" y="1"/>
                  </a:moveTo>
                  <a:lnTo>
                    <a:pt x="1" y="1942"/>
                  </a:lnTo>
                  <a:lnTo>
                    <a:pt x="12169" y="1942"/>
                  </a:lnTo>
                  <a:lnTo>
                    <a:pt x="12169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82851" y="4799526"/>
              <a:ext cx="795864" cy="132998"/>
            </a:xfrm>
            <a:custGeom>
              <a:avLst/>
              <a:gdLst/>
              <a:ahLst/>
              <a:cxnLst/>
              <a:rect l="l" t="t" r="r" b="b"/>
              <a:pathLst>
                <a:path w="11621" h="1942" extrusionOk="0">
                  <a:moveTo>
                    <a:pt x="0" y="1"/>
                  </a:moveTo>
                  <a:lnTo>
                    <a:pt x="0" y="1942"/>
                  </a:lnTo>
                  <a:lnTo>
                    <a:pt x="11621" y="1942"/>
                  </a:lnTo>
                  <a:lnTo>
                    <a:pt x="11621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64053" y="5018884"/>
              <a:ext cx="1114662" cy="132176"/>
            </a:xfrm>
            <a:custGeom>
              <a:avLst/>
              <a:gdLst/>
              <a:ahLst/>
              <a:cxnLst/>
              <a:rect l="l" t="t" r="r" b="b"/>
              <a:pathLst>
                <a:path w="16276" h="1930" extrusionOk="0">
                  <a:moveTo>
                    <a:pt x="0" y="1"/>
                  </a:moveTo>
                  <a:lnTo>
                    <a:pt x="0" y="1930"/>
                  </a:lnTo>
                  <a:lnTo>
                    <a:pt x="16276" y="1930"/>
                  </a:lnTo>
                  <a:lnTo>
                    <a:pt x="16276" y="1"/>
                  </a:lnTo>
                  <a:close/>
                </a:path>
              </a:pathLst>
            </a:custGeom>
            <a:solidFill>
              <a:srgbClr val="FFFFFF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2"/>
          <p:cNvSpPr/>
          <p:nvPr/>
        </p:nvSpPr>
        <p:spPr>
          <a:xfrm>
            <a:off x="1962382" y="0"/>
            <a:ext cx="2721868" cy="387420"/>
          </a:xfrm>
          <a:custGeom>
            <a:avLst/>
            <a:gdLst/>
            <a:ahLst/>
            <a:cxnLst/>
            <a:rect l="l" t="t" r="r" b="b"/>
            <a:pathLst>
              <a:path w="39744" h="5657" extrusionOk="0">
                <a:moveTo>
                  <a:pt x="1" y="1"/>
                </a:moveTo>
                <a:lnTo>
                  <a:pt x="1" y="5656"/>
                </a:lnTo>
                <a:lnTo>
                  <a:pt x="39744" y="5656"/>
                </a:lnTo>
                <a:lnTo>
                  <a:pt x="397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73813" y="0"/>
            <a:ext cx="664647" cy="387420"/>
          </a:xfrm>
          <a:custGeom>
            <a:avLst/>
            <a:gdLst/>
            <a:ahLst/>
            <a:cxnLst/>
            <a:rect l="l" t="t" r="r" b="b"/>
            <a:pathLst>
              <a:path w="9705" h="5657" extrusionOk="0">
                <a:moveTo>
                  <a:pt x="1" y="1"/>
                </a:moveTo>
                <a:lnTo>
                  <a:pt x="1" y="5656"/>
                </a:lnTo>
                <a:lnTo>
                  <a:pt x="9704" y="5656"/>
                </a:lnTo>
                <a:lnTo>
                  <a:pt x="970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1049134" y="938616"/>
            <a:ext cx="212098" cy="385776"/>
          </a:xfrm>
          <a:custGeom>
            <a:avLst/>
            <a:gdLst/>
            <a:ahLst/>
            <a:cxnLst/>
            <a:rect l="l" t="t" r="r" b="b"/>
            <a:pathLst>
              <a:path w="3097" h="5633" extrusionOk="0">
                <a:moveTo>
                  <a:pt x="2239" y="1"/>
                </a:moveTo>
                <a:lnTo>
                  <a:pt x="1" y="5275"/>
                </a:lnTo>
                <a:lnTo>
                  <a:pt x="846" y="5633"/>
                </a:lnTo>
                <a:lnTo>
                  <a:pt x="3096" y="370"/>
                </a:lnTo>
                <a:lnTo>
                  <a:pt x="223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873813" y="1008745"/>
            <a:ext cx="167240" cy="245519"/>
          </a:xfrm>
          <a:custGeom>
            <a:avLst/>
            <a:gdLst/>
            <a:ahLst/>
            <a:cxnLst/>
            <a:rect l="l" t="t" r="r" b="b"/>
            <a:pathLst>
              <a:path w="2442" h="3585" extrusionOk="0">
                <a:moveTo>
                  <a:pt x="1787" y="1"/>
                </a:moveTo>
                <a:lnTo>
                  <a:pt x="1" y="1787"/>
                </a:lnTo>
                <a:lnTo>
                  <a:pt x="1787" y="3585"/>
                </a:lnTo>
                <a:lnTo>
                  <a:pt x="2442" y="2930"/>
                </a:lnTo>
                <a:lnTo>
                  <a:pt x="1299" y="1787"/>
                </a:lnTo>
                <a:lnTo>
                  <a:pt x="2442" y="656"/>
                </a:lnTo>
                <a:lnTo>
                  <a:pt x="178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1268492" y="1008745"/>
            <a:ext cx="168062" cy="245519"/>
          </a:xfrm>
          <a:custGeom>
            <a:avLst/>
            <a:gdLst/>
            <a:ahLst/>
            <a:cxnLst/>
            <a:rect l="l" t="t" r="r" b="b"/>
            <a:pathLst>
              <a:path w="2454" h="3585" extrusionOk="0">
                <a:moveTo>
                  <a:pt x="655" y="1"/>
                </a:moveTo>
                <a:lnTo>
                  <a:pt x="0" y="656"/>
                </a:lnTo>
                <a:lnTo>
                  <a:pt x="1143" y="1787"/>
                </a:lnTo>
                <a:lnTo>
                  <a:pt x="0" y="2930"/>
                </a:lnTo>
                <a:lnTo>
                  <a:pt x="655" y="3585"/>
                </a:lnTo>
                <a:lnTo>
                  <a:pt x="2453" y="1787"/>
                </a:lnTo>
                <a:lnTo>
                  <a:pt x="65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3516020" y="4983597"/>
            <a:ext cx="1054395" cy="159912"/>
          </a:xfrm>
          <a:custGeom>
            <a:avLst/>
            <a:gdLst/>
            <a:ahLst/>
            <a:cxnLst/>
            <a:rect l="l" t="t" r="r" b="b"/>
            <a:pathLst>
              <a:path w="15396" h="2335" extrusionOk="0">
                <a:moveTo>
                  <a:pt x="1" y="1"/>
                </a:moveTo>
                <a:lnTo>
                  <a:pt x="1" y="2335"/>
                </a:lnTo>
                <a:lnTo>
                  <a:pt x="15395" y="2335"/>
                </a:lnTo>
                <a:lnTo>
                  <a:pt x="153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160341" y="4983597"/>
            <a:ext cx="2152689" cy="159912"/>
          </a:xfrm>
          <a:custGeom>
            <a:avLst/>
            <a:gdLst/>
            <a:ahLst/>
            <a:cxnLst/>
            <a:rect l="l" t="t" r="r" b="b"/>
            <a:pathLst>
              <a:path w="31433" h="2335" extrusionOk="0">
                <a:moveTo>
                  <a:pt x="0" y="1"/>
                </a:moveTo>
                <a:lnTo>
                  <a:pt x="0" y="2335"/>
                </a:lnTo>
                <a:lnTo>
                  <a:pt x="31433" y="2335"/>
                </a:lnTo>
                <a:lnTo>
                  <a:pt x="314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1805333" y="4452017"/>
            <a:ext cx="3750923" cy="160666"/>
          </a:xfrm>
          <a:custGeom>
            <a:avLst/>
            <a:gdLst/>
            <a:ahLst/>
            <a:cxnLst/>
            <a:rect l="l" t="t" r="r" b="b"/>
            <a:pathLst>
              <a:path w="54770" h="2346" extrusionOk="0">
                <a:moveTo>
                  <a:pt x="0" y="0"/>
                </a:moveTo>
                <a:lnTo>
                  <a:pt x="0" y="2346"/>
                </a:lnTo>
                <a:lnTo>
                  <a:pt x="54769" y="2346"/>
                </a:lnTo>
                <a:lnTo>
                  <a:pt x="5476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0" y="4452017"/>
            <a:ext cx="1490645" cy="160666"/>
          </a:xfrm>
          <a:custGeom>
            <a:avLst/>
            <a:gdLst/>
            <a:ahLst/>
            <a:cxnLst/>
            <a:rect l="l" t="t" r="r" b="b"/>
            <a:pathLst>
              <a:path w="21766" h="2346" extrusionOk="0">
                <a:moveTo>
                  <a:pt x="1" y="0"/>
                </a:moveTo>
                <a:lnTo>
                  <a:pt x="1" y="2346"/>
                </a:lnTo>
                <a:lnTo>
                  <a:pt x="21765" y="2346"/>
                </a:lnTo>
                <a:lnTo>
                  <a:pt x="2176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596093" y="4717807"/>
            <a:ext cx="3218453" cy="160734"/>
          </a:xfrm>
          <a:custGeom>
            <a:avLst/>
            <a:gdLst/>
            <a:ahLst/>
            <a:cxnLst/>
            <a:rect l="l" t="t" r="r" b="b"/>
            <a:pathLst>
              <a:path w="46995" h="2347" extrusionOk="0">
                <a:moveTo>
                  <a:pt x="0" y="1"/>
                </a:moveTo>
                <a:lnTo>
                  <a:pt x="0" y="2346"/>
                </a:lnTo>
                <a:lnTo>
                  <a:pt x="46994" y="2346"/>
                </a:lnTo>
                <a:lnTo>
                  <a:pt x="469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0" y="4717807"/>
            <a:ext cx="364546" cy="160734"/>
          </a:xfrm>
          <a:custGeom>
            <a:avLst/>
            <a:gdLst/>
            <a:ahLst/>
            <a:cxnLst/>
            <a:rect l="l" t="t" r="r" b="b"/>
            <a:pathLst>
              <a:path w="5323" h="2347" extrusionOk="0">
                <a:moveTo>
                  <a:pt x="1" y="1"/>
                </a:moveTo>
                <a:lnTo>
                  <a:pt x="1" y="2346"/>
                </a:lnTo>
                <a:lnTo>
                  <a:pt x="5323" y="2346"/>
                </a:lnTo>
                <a:lnTo>
                  <a:pt x="532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0" y="4983597"/>
            <a:ext cx="828532" cy="159912"/>
          </a:xfrm>
          <a:custGeom>
            <a:avLst/>
            <a:gdLst/>
            <a:ahLst/>
            <a:cxnLst/>
            <a:rect l="l" t="t" r="r" b="b"/>
            <a:pathLst>
              <a:path w="12098" h="2335" extrusionOk="0">
                <a:moveTo>
                  <a:pt x="1" y="1"/>
                </a:moveTo>
                <a:lnTo>
                  <a:pt x="1" y="2335"/>
                </a:lnTo>
                <a:lnTo>
                  <a:pt x="12098" y="2335"/>
                </a:lnTo>
                <a:lnTo>
                  <a:pt x="120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718575" y="1369045"/>
            <a:ext cx="8520600" cy="1910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769050" y="3396100"/>
            <a:ext cx="8520600" cy="792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13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0" y="4357775"/>
            <a:ext cx="6633906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355575" y="4357775"/>
            <a:ext cx="788431" cy="785368"/>
          </a:xfrm>
          <a:custGeom>
            <a:avLst/>
            <a:gdLst/>
            <a:ahLst/>
            <a:cxnLst/>
            <a:rect l="l" t="t" r="r" b="b"/>
            <a:pathLst>
              <a:path w="17241" h="16396" extrusionOk="0">
                <a:moveTo>
                  <a:pt x="0" y="1"/>
                </a:moveTo>
                <a:lnTo>
                  <a:pt x="0" y="16396"/>
                </a:lnTo>
                <a:lnTo>
                  <a:pt x="17240" y="16396"/>
                </a:lnTo>
                <a:lnTo>
                  <a:pt x="172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1923700" y="0"/>
            <a:ext cx="7220221" cy="2724140"/>
          </a:xfrm>
          <a:custGeom>
            <a:avLst/>
            <a:gdLst/>
            <a:ahLst/>
            <a:cxnLst/>
            <a:rect l="l" t="t" r="r" b="b"/>
            <a:pathLst>
              <a:path w="52686" h="24170" extrusionOk="0">
                <a:moveTo>
                  <a:pt x="1" y="0"/>
                </a:moveTo>
                <a:lnTo>
                  <a:pt x="1" y="24170"/>
                </a:lnTo>
                <a:lnTo>
                  <a:pt x="52686" y="24170"/>
                </a:lnTo>
                <a:lnTo>
                  <a:pt x="526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2510100" y="3306950"/>
            <a:ext cx="4123800" cy="9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Slidesgo, incluiding icons by Flaticon, and infographics &amp; images by Freepik.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7377200" y="2089950"/>
            <a:ext cx="1766704" cy="356851"/>
          </a:xfrm>
          <a:custGeom>
            <a:avLst/>
            <a:gdLst/>
            <a:ahLst/>
            <a:cxnLst/>
            <a:rect l="l" t="t" r="r" b="b"/>
            <a:pathLst>
              <a:path w="15325" h="2775" extrusionOk="0">
                <a:moveTo>
                  <a:pt x="1" y="0"/>
                </a:moveTo>
                <a:lnTo>
                  <a:pt x="1" y="2774"/>
                </a:lnTo>
                <a:lnTo>
                  <a:pt x="15324" y="2774"/>
                </a:lnTo>
                <a:lnTo>
                  <a:pt x="15324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357025" y="2089950"/>
            <a:ext cx="2071751" cy="356851"/>
          </a:xfrm>
          <a:custGeom>
            <a:avLst/>
            <a:gdLst/>
            <a:ahLst/>
            <a:cxnLst/>
            <a:rect l="l" t="t" r="r" b="b"/>
            <a:pathLst>
              <a:path w="4300" h="2775" extrusionOk="0">
                <a:moveTo>
                  <a:pt x="1" y="0"/>
                </a:moveTo>
                <a:lnTo>
                  <a:pt x="1" y="2774"/>
                </a:lnTo>
                <a:lnTo>
                  <a:pt x="4299" y="2774"/>
                </a:lnTo>
                <a:lnTo>
                  <a:pt x="4299" y="0"/>
                </a:lnTo>
                <a:close/>
              </a:path>
            </a:pathLst>
          </a:custGeom>
          <a:solidFill>
            <a:srgbClr val="FFFFFF">
              <a:alpha val="1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6810278" y="1500450"/>
            <a:ext cx="1104154" cy="356872"/>
          </a:xfrm>
          <a:custGeom>
            <a:avLst/>
            <a:gdLst/>
            <a:ahLst/>
            <a:cxnLst/>
            <a:rect l="l" t="t" r="r" b="b"/>
            <a:pathLst>
              <a:path w="18027" h="2775" extrusionOk="0">
                <a:moveTo>
                  <a:pt x="0" y="0"/>
                </a:moveTo>
                <a:lnTo>
                  <a:pt x="0" y="2774"/>
                </a:lnTo>
                <a:lnTo>
                  <a:pt x="18026" y="2774"/>
                </a:lnTo>
                <a:lnTo>
                  <a:pt x="1802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6896029" y="2679300"/>
            <a:ext cx="2247805" cy="355450"/>
          </a:xfrm>
          <a:custGeom>
            <a:avLst/>
            <a:gdLst/>
            <a:ahLst/>
            <a:cxnLst/>
            <a:rect l="l" t="t" r="r" b="b"/>
            <a:pathLst>
              <a:path w="12872" h="2764" extrusionOk="0">
                <a:moveTo>
                  <a:pt x="1" y="1"/>
                </a:moveTo>
                <a:lnTo>
                  <a:pt x="1" y="2763"/>
                </a:lnTo>
                <a:lnTo>
                  <a:pt x="12871" y="2763"/>
                </a:lnTo>
                <a:lnTo>
                  <a:pt x="12871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8105579" y="1500450"/>
            <a:ext cx="1038298" cy="356872"/>
          </a:xfrm>
          <a:custGeom>
            <a:avLst/>
            <a:gdLst/>
            <a:ahLst/>
            <a:cxnLst/>
            <a:rect l="l" t="t" r="r" b="b"/>
            <a:pathLst>
              <a:path w="2882" h="2775" extrusionOk="0">
                <a:moveTo>
                  <a:pt x="1" y="0"/>
                </a:moveTo>
                <a:lnTo>
                  <a:pt x="1" y="2774"/>
                </a:lnTo>
                <a:lnTo>
                  <a:pt x="2882" y="2774"/>
                </a:lnTo>
                <a:lnTo>
                  <a:pt x="2882" y="0"/>
                </a:lnTo>
                <a:close/>
              </a:path>
            </a:pathLst>
          </a:cu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739789" y="3268775"/>
            <a:ext cx="1104128" cy="355450"/>
          </a:xfrm>
          <a:custGeom>
            <a:avLst/>
            <a:gdLst/>
            <a:ahLst/>
            <a:cxnLst/>
            <a:rect l="l" t="t" r="r" b="b"/>
            <a:pathLst>
              <a:path w="18396" h="2764" extrusionOk="0">
                <a:moveTo>
                  <a:pt x="1" y="1"/>
                </a:moveTo>
                <a:lnTo>
                  <a:pt x="1" y="2763"/>
                </a:lnTo>
                <a:lnTo>
                  <a:pt x="18396" y="2763"/>
                </a:lnTo>
                <a:lnTo>
                  <a:pt x="18396" y="1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18" y="3268775"/>
            <a:ext cx="1038298" cy="355450"/>
          </a:xfrm>
          <a:custGeom>
            <a:avLst/>
            <a:gdLst/>
            <a:ahLst/>
            <a:cxnLst/>
            <a:rect l="l" t="t" r="r" b="b"/>
            <a:pathLst>
              <a:path w="2882" h="2764" extrusionOk="0">
                <a:moveTo>
                  <a:pt x="0" y="1"/>
                </a:moveTo>
                <a:lnTo>
                  <a:pt x="0" y="2763"/>
                </a:lnTo>
                <a:lnTo>
                  <a:pt x="2881" y="2763"/>
                </a:lnTo>
                <a:lnTo>
                  <a:pt x="2881" y="1"/>
                </a:lnTo>
                <a:close/>
              </a:path>
            </a:pathLst>
          </a:custGeom>
          <a:solidFill>
            <a:srgbClr val="FFFFFF">
              <a:alpha val="501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10" y="1500456"/>
            <a:ext cx="1104138" cy="356858"/>
          </a:xfrm>
          <a:custGeom>
            <a:avLst/>
            <a:gdLst/>
            <a:ahLst/>
            <a:cxnLst/>
            <a:rect l="l" t="t" r="r" b="b"/>
            <a:pathLst>
              <a:path w="8586" h="2775" extrusionOk="0">
                <a:moveTo>
                  <a:pt x="1" y="0"/>
                </a:moveTo>
                <a:lnTo>
                  <a:pt x="1" y="2774"/>
                </a:lnTo>
                <a:lnTo>
                  <a:pt x="8585" y="2774"/>
                </a:lnTo>
                <a:lnTo>
                  <a:pt x="8585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299972" y="1500450"/>
            <a:ext cx="490621" cy="356872"/>
          </a:xfrm>
          <a:custGeom>
            <a:avLst/>
            <a:gdLst/>
            <a:ahLst/>
            <a:cxnLst/>
            <a:rect l="l" t="t" r="r" b="b"/>
            <a:pathLst>
              <a:path w="18396" h="2775" extrusionOk="0">
                <a:moveTo>
                  <a:pt x="0" y="0"/>
                </a:moveTo>
                <a:lnTo>
                  <a:pt x="0" y="2774"/>
                </a:lnTo>
                <a:lnTo>
                  <a:pt x="18396" y="2774"/>
                </a:lnTo>
                <a:lnTo>
                  <a:pt x="18396" y="0"/>
                </a:ln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0" y="1515825"/>
            <a:ext cx="2943127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1"/>
          </p:nvPr>
        </p:nvSpPr>
        <p:spPr>
          <a:xfrm>
            <a:off x="609499" y="1973025"/>
            <a:ext cx="351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/>
          <p:nvPr/>
        </p:nvSpPr>
        <p:spPr>
          <a:xfrm>
            <a:off x="1817725" y="0"/>
            <a:ext cx="7326300" cy="3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9"/>
          <p:cNvSpPr txBox="1">
            <a:spLocks noGrp="1"/>
          </p:cNvSpPr>
          <p:nvPr>
            <p:ph type="body" idx="1"/>
          </p:nvPr>
        </p:nvSpPr>
        <p:spPr>
          <a:xfrm>
            <a:off x="4579525" y="2388200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4579531" y="1714800"/>
            <a:ext cx="3963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0" y="2156637"/>
            <a:ext cx="2107897" cy="128764"/>
          </a:xfrm>
          <a:custGeom>
            <a:avLst/>
            <a:gdLst/>
            <a:ahLst/>
            <a:cxnLst/>
            <a:rect l="l" t="t" r="r" b="b"/>
            <a:pathLst>
              <a:path w="135840" h="8298" extrusionOk="0">
                <a:moveTo>
                  <a:pt x="1" y="1"/>
                </a:moveTo>
                <a:lnTo>
                  <a:pt x="1" y="8298"/>
                </a:lnTo>
                <a:lnTo>
                  <a:pt x="135840" y="8298"/>
                </a:lnTo>
                <a:lnTo>
                  <a:pt x="13584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2107970" y="2156637"/>
            <a:ext cx="1115538" cy="128764"/>
          </a:xfrm>
          <a:custGeom>
            <a:avLst/>
            <a:gdLst/>
            <a:ahLst/>
            <a:cxnLst/>
            <a:rect l="l" t="t" r="r" b="b"/>
            <a:pathLst>
              <a:path w="71889" h="8298" extrusionOk="0">
                <a:moveTo>
                  <a:pt x="1" y="1"/>
                </a:moveTo>
                <a:lnTo>
                  <a:pt x="1" y="8298"/>
                </a:lnTo>
                <a:lnTo>
                  <a:pt x="71889" y="8298"/>
                </a:lnTo>
                <a:lnTo>
                  <a:pt x="7188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430892" y="2369856"/>
            <a:ext cx="1645026" cy="128764"/>
          </a:xfrm>
          <a:custGeom>
            <a:avLst/>
            <a:gdLst/>
            <a:ahLst/>
            <a:cxnLst/>
            <a:rect l="l" t="t" r="r" b="b"/>
            <a:pathLst>
              <a:path w="106011" h="8298" extrusionOk="0">
                <a:moveTo>
                  <a:pt x="1" y="1"/>
                </a:moveTo>
                <a:lnTo>
                  <a:pt x="1" y="8297"/>
                </a:lnTo>
                <a:lnTo>
                  <a:pt x="106011" y="8297"/>
                </a:lnTo>
                <a:lnTo>
                  <a:pt x="10601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"/>
          <p:cNvSpPr/>
          <p:nvPr/>
        </p:nvSpPr>
        <p:spPr>
          <a:xfrm>
            <a:off x="1597826" y="2369856"/>
            <a:ext cx="478141" cy="128764"/>
          </a:xfrm>
          <a:custGeom>
            <a:avLst/>
            <a:gdLst/>
            <a:ahLst/>
            <a:cxnLst/>
            <a:rect l="l" t="t" r="r" b="b"/>
            <a:pathLst>
              <a:path w="30813" h="8298" extrusionOk="0">
                <a:moveTo>
                  <a:pt x="0" y="1"/>
                </a:moveTo>
                <a:lnTo>
                  <a:pt x="0" y="8297"/>
                </a:lnTo>
                <a:lnTo>
                  <a:pt x="30813" y="8297"/>
                </a:lnTo>
                <a:lnTo>
                  <a:pt x="308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/>
          <p:nvPr/>
        </p:nvSpPr>
        <p:spPr>
          <a:xfrm>
            <a:off x="2665754" y="2369856"/>
            <a:ext cx="557777" cy="128764"/>
          </a:xfrm>
          <a:custGeom>
            <a:avLst/>
            <a:gdLst/>
            <a:ahLst/>
            <a:cxnLst/>
            <a:rect l="l" t="t" r="r" b="b"/>
            <a:pathLst>
              <a:path w="35945" h="8298" extrusionOk="0">
                <a:moveTo>
                  <a:pt x="1" y="1"/>
                </a:moveTo>
                <a:lnTo>
                  <a:pt x="1" y="8297"/>
                </a:lnTo>
                <a:lnTo>
                  <a:pt x="35945" y="8297"/>
                </a:lnTo>
                <a:lnTo>
                  <a:pt x="3594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9"/>
          <p:cNvSpPr/>
          <p:nvPr/>
        </p:nvSpPr>
        <p:spPr>
          <a:xfrm>
            <a:off x="0" y="3222713"/>
            <a:ext cx="1472750" cy="128392"/>
          </a:xfrm>
          <a:custGeom>
            <a:avLst/>
            <a:gdLst/>
            <a:ahLst/>
            <a:cxnLst/>
            <a:rect l="l" t="t" r="r" b="b"/>
            <a:pathLst>
              <a:path w="94909" h="8274" extrusionOk="0">
                <a:moveTo>
                  <a:pt x="1" y="1"/>
                </a:moveTo>
                <a:lnTo>
                  <a:pt x="1" y="8274"/>
                </a:lnTo>
                <a:lnTo>
                  <a:pt x="94908" y="8274"/>
                </a:lnTo>
                <a:lnTo>
                  <a:pt x="9490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/>
          <p:nvPr/>
        </p:nvSpPr>
        <p:spPr>
          <a:xfrm>
            <a:off x="2202118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9"/>
          <p:cNvSpPr/>
          <p:nvPr/>
        </p:nvSpPr>
        <p:spPr>
          <a:xfrm>
            <a:off x="2406772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2061089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9"/>
          <p:cNvSpPr/>
          <p:nvPr/>
        </p:nvSpPr>
        <p:spPr>
          <a:xfrm>
            <a:off x="1856436" y="2796292"/>
            <a:ext cx="128376" cy="128749"/>
          </a:xfrm>
          <a:custGeom>
            <a:avLst/>
            <a:gdLst/>
            <a:ahLst/>
            <a:cxnLst/>
            <a:rect l="l" t="t" r="r" b="b"/>
            <a:pathLst>
              <a:path w="8273" h="8297" extrusionOk="0">
                <a:moveTo>
                  <a:pt x="0" y="0"/>
                </a:moveTo>
                <a:lnTo>
                  <a:pt x="0" y="8297"/>
                </a:lnTo>
                <a:lnTo>
                  <a:pt x="8273" y="8297"/>
                </a:lnTo>
                <a:lnTo>
                  <a:pt x="82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9"/>
          <p:cNvSpPr/>
          <p:nvPr/>
        </p:nvSpPr>
        <p:spPr>
          <a:xfrm>
            <a:off x="641505" y="2796292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1" y="0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9"/>
          <p:cNvSpPr/>
          <p:nvPr/>
        </p:nvSpPr>
        <p:spPr>
          <a:xfrm>
            <a:off x="3094800" y="2583074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191634" y="2369856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1" y="1"/>
                </a:moveTo>
                <a:lnTo>
                  <a:pt x="1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1339573" y="3009138"/>
            <a:ext cx="1644653" cy="128749"/>
          </a:xfrm>
          <a:custGeom>
            <a:avLst/>
            <a:gdLst/>
            <a:ahLst/>
            <a:cxnLst/>
            <a:rect l="l" t="t" r="r" b="b"/>
            <a:pathLst>
              <a:path w="105987" h="8297" extrusionOk="0">
                <a:moveTo>
                  <a:pt x="1" y="0"/>
                </a:moveTo>
                <a:lnTo>
                  <a:pt x="1" y="8297"/>
                </a:lnTo>
                <a:lnTo>
                  <a:pt x="105987" y="8297"/>
                </a:lnTo>
                <a:lnTo>
                  <a:pt x="1059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1339573" y="3009138"/>
            <a:ext cx="478156" cy="128749"/>
          </a:xfrm>
          <a:custGeom>
            <a:avLst/>
            <a:gdLst/>
            <a:ahLst/>
            <a:cxnLst/>
            <a:rect l="l" t="t" r="r" b="b"/>
            <a:pathLst>
              <a:path w="30814" h="8297" extrusionOk="0">
                <a:moveTo>
                  <a:pt x="1" y="0"/>
                </a:moveTo>
                <a:lnTo>
                  <a:pt x="1" y="8297"/>
                </a:lnTo>
                <a:lnTo>
                  <a:pt x="30813" y="8297"/>
                </a:lnTo>
                <a:lnTo>
                  <a:pt x="3081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0" y="3009510"/>
            <a:ext cx="749775" cy="128376"/>
          </a:xfrm>
          <a:custGeom>
            <a:avLst/>
            <a:gdLst/>
            <a:ahLst/>
            <a:cxnLst/>
            <a:rect l="l" t="t" r="r" b="b"/>
            <a:pathLst>
              <a:path w="48318" h="8273" extrusionOk="0">
                <a:moveTo>
                  <a:pt x="1" y="0"/>
                </a:moveTo>
                <a:lnTo>
                  <a:pt x="1" y="8273"/>
                </a:lnTo>
                <a:lnTo>
                  <a:pt x="48318" y="8273"/>
                </a:lnTo>
                <a:lnTo>
                  <a:pt x="4831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1084687" y="3009138"/>
            <a:ext cx="128764" cy="128749"/>
          </a:xfrm>
          <a:custGeom>
            <a:avLst/>
            <a:gdLst/>
            <a:ahLst/>
            <a:cxnLst/>
            <a:rect l="l" t="t" r="r" b="b"/>
            <a:pathLst>
              <a:path w="8298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879662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533979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>
            <a:off x="338622" y="3435558"/>
            <a:ext cx="128749" cy="128764"/>
          </a:xfrm>
          <a:custGeom>
            <a:avLst/>
            <a:gdLst/>
            <a:ahLst/>
            <a:cxnLst/>
            <a:rect l="l" t="t" r="r" b="b"/>
            <a:pathLst>
              <a:path w="8297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>
            <a:off x="142891" y="3435558"/>
            <a:ext cx="128764" cy="128764"/>
          </a:xfrm>
          <a:custGeom>
            <a:avLst/>
            <a:gdLst/>
            <a:ahLst/>
            <a:cxnLst/>
            <a:rect l="l" t="t" r="r" b="b"/>
            <a:pathLst>
              <a:path w="8298" h="8298" extrusionOk="0">
                <a:moveTo>
                  <a:pt x="0" y="1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3094800" y="3009138"/>
            <a:ext cx="128749" cy="128749"/>
          </a:xfrm>
          <a:custGeom>
            <a:avLst/>
            <a:gdLst/>
            <a:ahLst/>
            <a:cxnLst/>
            <a:rect l="l" t="t" r="r" b="b"/>
            <a:pathLst>
              <a:path w="8297" h="8297" extrusionOk="0">
                <a:moveTo>
                  <a:pt x="0" y="0"/>
                </a:moveTo>
                <a:lnTo>
                  <a:pt x="0" y="8297"/>
                </a:lnTo>
                <a:lnTo>
                  <a:pt x="8297" y="8297"/>
                </a:lnTo>
                <a:lnTo>
                  <a:pt x="8297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9"/>
          <p:cNvSpPr/>
          <p:nvPr/>
        </p:nvSpPr>
        <p:spPr>
          <a:xfrm>
            <a:off x="1676332" y="2583074"/>
            <a:ext cx="1314984" cy="128764"/>
          </a:xfrm>
          <a:custGeom>
            <a:avLst/>
            <a:gdLst/>
            <a:ahLst/>
            <a:cxnLst/>
            <a:rect l="l" t="t" r="r" b="b"/>
            <a:pathLst>
              <a:path w="84742" h="8298" extrusionOk="0">
                <a:moveTo>
                  <a:pt x="1" y="0"/>
                </a:moveTo>
                <a:lnTo>
                  <a:pt x="1" y="8297"/>
                </a:lnTo>
                <a:lnTo>
                  <a:pt x="84741" y="8297"/>
                </a:lnTo>
                <a:lnTo>
                  <a:pt x="8474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"/>
          <p:cNvSpPr/>
          <p:nvPr/>
        </p:nvSpPr>
        <p:spPr>
          <a:xfrm>
            <a:off x="2267232" y="2796292"/>
            <a:ext cx="956281" cy="128749"/>
          </a:xfrm>
          <a:custGeom>
            <a:avLst/>
            <a:gdLst/>
            <a:ahLst/>
            <a:cxnLst/>
            <a:rect l="l" t="t" r="r" b="b"/>
            <a:pathLst>
              <a:path w="61626" h="8297" extrusionOk="0">
                <a:moveTo>
                  <a:pt x="1" y="0"/>
                </a:moveTo>
                <a:lnTo>
                  <a:pt x="1" y="8297"/>
                </a:lnTo>
                <a:lnTo>
                  <a:pt x="61626" y="8297"/>
                </a:lnTo>
                <a:lnTo>
                  <a:pt x="61626" y="0"/>
                </a:lnTo>
                <a:close/>
              </a:path>
            </a:pathLst>
          </a:cu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9"/>
          <p:cNvSpPr/>
          <p:nvPr/>
        </p:nvSpPr>
        <p:spPr>
          <a:xfrm>
            <a:off x="641505" y="2796292"/>
            <a:ext cx="896384" cy="128749"/>
          </a:xfrm>
          <a:custGeom>
            <a:avLst/>
            <a:gdLst/>
            <a:ahLst/>
            <a:cxnLst/>
            <a:rect l="l" t="t" r="r" b="b"/>
            <a:pathLst>
              <a:path w="57766" h="8297" extrusionOk="0">
                <a:moveTo>
                  <a:pt x="1" y="0"/>
                </a:moveTo>
                <a:lnTo>
                  <a:pt x="1" y="8297"/>
                </a:lnTo>
                <a:lnTo>
                  <a:pt x="57765" y="8297"/>
                </a:lnTo>
                <a:lnTo>
                  <a:pt x="57765" y="0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9"/>
          <p:cNvSpPr/>
          <p:nvPr/>
        </p:nvSpPr>
        <p:spPr>
          <a:xfrm>
            <a:off x="0" y="2796292"/>
            <a:ext cx="449495" cy="128749"/>
          </a:xfrm>
          <a:custGeom>
            <a:avLst/>
            <a:gdLst/>
            <a:ahLst/>
            <a:cxnLst/>
            <a:rect l="l" t="t" r="r" b="b"/>
            <a:pathLst>
              <a:path w="28967" h="8297" extrusionOk="0">
                <a:moveTo>
                  <a:pt x="1" y="0"/>
                </a:moveTo>
                <a:lnTo>
                  <a:pt x="1" y="8297"/>
                </a:lnTo>
                <a:lnTo>
                  <a:pt x="28967" y="8297"/>
                </a:lnTo>
                <a:lnTo>
                  <a:pt x="2896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"/>
          <p:cNvSpPr/>
          <p:nvPr/>
        </p:nvSpPr>
        <p:spPr>
          <a:xfrm>
            <a:off x="1676332" y="3222340"/>
            <a:ext cx="1547157" cy="128764"/>
          </a:xfrm>
          <a:custGeom>
            <a:avLst/>
            <a:gdLst/>
            <a:ahLst/>
            <a:cxnLst/>
            <a:rect l="l" t="t" r="r" b="b"/>
            <a:pathLst>
              <a:path w="99704" h="8298" extrusionOk="0">
                <a:moveTo>
                  <a:pt x="1" y="1"/>
                </a:moveTo>
                <a:lnTo>
                  <a:pt x="1" y="8298"/>
                </a:lnTo>
                <a:lnTo>
                  <a:pt x="99704" y="8298"/>
                </a:lnTo>
                <a:lnTo>
                  <a:pt x="99704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9"/>
          <p:cNvSpPr/>
          <p:nvPr/>
        </p:nvSpPr>
        <p:spPr>
          <a:xfrm>
            <a:off x="2522506" y="3435558"/>
            <a:ext cx="701019" cy="128764"/>
          </a:xfrm>
          <a:custGeom>
            <a:avLst/>
            <a:gdLst/>
            <a:ahLst/>
            <a:cxnLst/>
            <a:rect l="l" t="t" r="r" b="b"/>
            <a:pathLst>
              <a:path w="45176" h="8298" extrusionOk="0">
                <a:moveTo>
                  <a:pt x="0" y="1"/>
                </a:moveTo>
                <a:lnTo>
                  <a:pt x="0" y="8297"/>
                </a:lnTo>
                <a:lnTo>
                  <a:pt x="45176" y="8297"/>
                </a:lnTo>
                <a:lnTo>
                  <a:pt x="451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9"/>
          <p:cNvSpPr/>
          <p:nvPr/>
        </p:nvSpPr>
        <p:spPr>
          <a:xfrm>
            <a:off x="0" y="2583074"/>
            <a:ext cx="1277773" cy="128764"/>
          </a:xfrm>
          <a:custGeom>
            <a:avLst/>
            <a:gdLst/>
            <a:ahLst/>
            <a:cxnLst/>
            <a:rect l="l" t="t" r="r" b="b"/>
            <a:pathLst>
              <a:path w="82344" h="8298" extrusionOk="0">
                <a:moveTo>
                  <a:pt x="1" y="0"/>
                </a:moveTo>
                <a:lnTo>
                  <a:pt x="1" y="8297"/>
                </a:lnTo>
                <a:lnTo>
                  <a:pt x="82343" y="8297"/>
                </a:lnTo>
                <a:lnTo>
                  <a:pt x="8234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9"/>
          <p:cNvSpPr/>
          <p:nvPr/>
        </p:nvSpPr>
        <p:spPr>
          <a:xfrm>
            <a:off x="812313" y="3435558"/>
            <a:ext cx="1562783" cy="128764"/>
          </a:xfrm>
          <a:custGeom>
            <a:avLst/>
            <a:gdLst/>
            <a:ahLst/>
            <a:cxnLst/>
            <a:rect l="l" t="t" r="r" b="b"/>
            <a:pathLst>
              <a:path w="100711" h="8298" extrusionOk="0">
                <a:moveTo>
                  <a:pt x="0" y="1"/>
                </a:moveTo>
                <a:lnTo>
                  <a:pt x="0" y="8297"/>
                </a:lnTo>
                <a:lnTo>
                  <a:pt x="100710" y="8297"/>
                </a:lnTo>
                <a:lnTo>
                  <a:pt x="100710" y="1"/>
                </a:ln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"/>
          <p:cNvSpPr/>
          <p:nvPr/>
        </p:nvSpPr>
        <p:spPr>
          <a:xfrm>
            <a:off x="3223538" y="1474200"/>
            <a:ext cx="1086520" cy="2772465"/>
          </a:xfrm>
          <a:custGeom>
            <a:avLst/>
            <a:gdLst/>
            <a:ahLst/>
            <a:cxnLst/>
            <a:rect l="l" t="t" r="r" b="b"/>
            <a:pathLst>
              <a:path w="70019" h="178667" extrusionOk="0">
                <a:moveTo>
                  <a:pt x="1" y="1"/>
                </a:moveTo>
                <a:lnTo>
                  <a:pt x="1" y="22085"/>
                </a:lnTo>
                <a:lnTo>
                  <a:pt x="7434" y="22085"/>
                </a:lnTo>
                <a:cubicBezTo>
                  <a:pt x="22133" y="22637"/>
                  <a:pt x="29495" y="30574"/>
                  <a:pt x="29495" y="45848"/>
                </a:cubicBezTo>
                <a:lnTo>
                  <a:pt x="29495" y="60259"/>
                </a:lnTo>
                <a:cubicBezTo>
                  <a:pt x="29495" y="76397"/>
                  <a:pt x="35082" y="85941"/>
                  <a:pt x="46256" y="88914"/>
                </a:cubicBezTo>
                <a:lnTo>
                  <a:pt x="46256" y="89753"/>
                </a:lnTo>
                <a:cubicBezTo>
                  <a:pt x="35082" y="92727"/>
                  <a:pt x="29495" y="102270"/>
                  <a:pt x="29495" y="118408"/>
                </a:cubicBezTo>
                <a:lnTo>
                  <a:pt x="29495" y="132843"/>
                </a:lnTo>
                <a:cubicBezTo>
                  <a:pt x="29495" y="148405"/>
                  <a:pt x="22133" y="156390"/>
                  <a:pt x="7434" y="156822"/>
                </a:cubicBezTo>
                <a:lnTo>
                  <a:pt x="1" y="156822"/>
                </a:lnTo>
                <a:lnTo>
                  <a:pt x="1" y="178666"/>
                </a:lnTo>
                <a:lnTo>
                  <a:pt x="7434" y="178666"/>
                </a:lnTo>
                <a:cubicBezTo>
                  <a:pt x="21869" y="178379"/>
                  <a:pt x="33259" y="174038"/>
                  <a:pt x="41604" y="165622"/>
                </a:cubicBezTo>
                <a:cubicBezTo>
                  <a:pt x="49948" y="157205"/>
                  <a:pt x="54121" y="145072"/>
                  <a:pt x="54121" y="129222"/>
                </a:cubicBezTo>
                <a:lnTo>
                  <a:pt x="54121" y="115866"/>
                </a:lnTo>
                <a:cubicBezTo>
                  <a:pt x="54121" y="111046"/>
                  <a:pt x="55032" y="107234"/>
                  <a:pt x="56878" y="104404"/>
                </a:cubicBezTo>
                <a:cubicBezTo>
                  <a:pt x="58701" y="101575"/>
                  <a:pt x="61266" y="100160"/>
                  <a:pt x="64503" y="100160"/>
                </a:cubicBezTo>
                <a:lnTo>
                  <a:pt x="70019" y="100160"/>
                </a:lnTo>
                <a:lnTo>
                  <a:pt x="70019" y="78315"/>
                </a:lnTo>
                <a:lnTo>
                  <a:pt x="64503" y="78315"/>
                </a:lnTo>
                <a:cubicBezTo>
                  <a:pt x="61266" y="78315"/>
                  <a:pt x="58701" y="76901"/>
                  <a:pt x="56878" y="74071"/>
                </a:cubicBezTo>
                <a:cubicBezTo>
                  <a:pt x="55032" y="71242"/>
                  <a:pt x="54121" y="67405"/>
                  <a:pt x="54121" y="62609"/>
                </a:cubicBezTo>
                <a:lnTo>
                  <a:pt x="54121" y="49661"/>
                </a:lnTo>
                <a:cubicBezTo>
                  <a:pt x="54121" y="33667"/>
                  <a:pt x="49972" y="21510"/>
                  <a:pt x="41700" y="13165"/>
                </a:cubicBezTo>
                <a:cubicBezTo>
                  <a:pt x="33427" y="4821"/>
                  <a:pt x="22013" y="433"/>
                  <a:pt x="7434" y="1"/>
                </a:cubicBezTo>
                <a:close/>
              </a:path>
            </a:pathLst>
          </a:cu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9"/>
          <p:cNvSpPr/>
          <p:nvPr/>
        </p:nvSpPr>
        <p:spPr>
          <a:xfrm>
            <a:off x="-12" y="4446900"/>
            <a:ext cx="1086600" cy="69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verpass Mono"/>
              <a:buNone/>
              <a:defRPr sz="2800" b="1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naheim"/>
              <a:buChar char="●"/>
              <a:defRPr sz="18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5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ficialkushagragupt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59.xml"/><Relationship Id="rId21" Type="http://schemas.openxmlformats.org/officeDocument/2006/relationships/image" Target="../media/image235.png"/><Relationship Id="rId42" Type="http://schemas.openxmlformats.org/officeDocument/2006/relationships/customXml" Target="../ink/ink367.xml"/><Relationship Id="rId47" Type="http://schemas.openxmlformats.org/officeDocument/2006/relationships/image" Target="../media/image363.png"/><Relationship Id="rId63" Type="http://schemas.openxmlformats.org/officeDocument/2006/relationships/image" Target="../media/image371.png"/><Relationship Id="rId68" Type="http://schemas.openxmlformats.org/officeDocument/2006/relationships/customXml" Target="../ink/ink380.xml"/><Relationship Id="rId16" Type="http://schemas.openxmlformats.org/officeDocument/2006/relationships/customXml" Target="../ink/ink354.xml"/><Relationship Id="rId11" Type="http://schemas.openxmlformats.org/officeDocument/2006/relationships/image" Target="../media/image230.png"/><Relationship Id="rId24" Type="http://schemas.openxmlformats.org/officeDocument/2006/relationships/customXml" Target="../ink/ink358.xml"/><Relationship Id="rId32" Type="http://schemas.openxmlformats.org/officeDocument/2006/relationships/customXml" Target="../ink/ink362.xml"/><Relationship Id="rId37" Type="http://schemas.openxmlformats.org/officeDocument/2006/relationships/image" Target="../media/image358.png"/><Relationship Id="rId40" Type="http://schemas.openxmlformats.org/officeDocument/2006/relationships/customXml" Target="../ink/ink366.xml"/><Relationship Id="rId45" Type="http://schemas.openxmlformats.org/officeDocument/2006/relationships/image" Target="../media/image362.png"/><Relationship Id="rId53" Type="http://schemas.openxmlformats.org/officeDocument/2006/relationships/image" Target="../media/image366.png"/><Relationship Id="rId58" Type="http://schemas.openxmlformats.org/officeDocument/2006/relationships/customXml" Target="../ink/ink375.xml"/><Relationship Id="rId66" Type="http://schemas.openxmlformats.org/officeDocument/2006/relationships/customXml" Target="../ink/ink379.xml"/><Relationship Id="rId74" Type="http://schemas.openxmlformats.org/officeDocument/2006/relationships/customXml" Target="../ink/ink383.xml"/><Relationship Id="rId79" Type="http://schemas.openxmlformats.org/officeDocument/2006/relationships/image" Target="../media/image379.png"/><Relationship Id="rId5" Type="http://schemas.openxmlformats.org/officeDocument/2006/relationships/image" Target="../media/image227.png"/><Relationship Id="rId61" Type="http://schemas.openxmlformats.org/officeDocument/2006/relationships/image" Target="../media/image370.png"/><Relationship Id="rId19" Type="http://schemas.openxmlformats.org/officeDocument/2006/relationships/image" Target="../media/image234.png"/><Relationship Id="rId14" Type="http://schemas.openxmlformats.org/officeDocument/2006/relationships/customXml" Target="../ink/ink353.xml"/><Relationship Id="rId22" Type="http://schemas.openxmlformats.org/officeDocument/2006/relationships/customXml" Target="../ink/ink357.xml"/><Relationship Id="rId27" Type="http://schemas.openxmlformats.org/officeDocument/2006/relationships/image" Target="../media/image238.png"/><Relationship Id="rId30" Type="http://schemas.openxmlformats.org/officeDocument/2006/relationships/customXml" Target="../ink/ink361.xml"/><Relationship Id="rId35" Type="http://schemas.openxmlformats.org/officeDocument/2006/relationships/image" Target="../media/image357.png"/><Relationship Id="rId43" Type="http://schemas.openxmlformats.org/officeDocument/2006/relationships/image" Target="../media/image361.png"/><Relationship Id="rId48" Type="http://schemas.openxmlformats.org/officeDocument/2006/relationships/customXml" Target="../ink/ink370.xml"/><Relationship Id="rId56" Type="http://schemas.openxmlformats.org/officeDocument/2006/relationships/customXml" Target="../ink/ink374.xml"/><Relationship Id="rId64" Type="http://schemas.openxmlformats.org/officeDocument/2006/relationships/customXml" Target="../ink/ink378.xml"/><Relationship Id="rId69" Type="http://schemas.openxmlformats.org/officeDocument/2006/relationships/image" Target="../media/image374.png"/><Relationship Id="rId77" Type="http://schemas.openxmlformats.org/officeDocument/2006/relationships/image" Target="../media/image378.png"/><Relationship Id="rId8" Type="http://schemas.openxmlformats.org/officeDocument/2006/relationships/customXml" Target="../ink/ink350.xml"/><Relationship Id="rId51" Type="http://schemas.openxmlformats.org/officeDocument/2006/relationships/image" Target="../media/image365.png"/><Relationship Id="rId72" Type="http://schemas.openxmlformats.org/officeDocument/2006/relationships/customXml" Target="../ink/ink382.xml"/><Relationship Id="rId3" Type="http://schemas.openxmlformats.org/officeDocument/2006/relationships/image" Target="../media/image95.gif"/><Relationship Id="rId12" Type="http://schemas.openxmlformats.org/officeDocument/2006/relationships/customXml" Target="../ink/ink352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356.png"/><Relationship Id="rId38" Type="http://schemas.openxmlformats.org/officeDocument/2006/relationships/customXml" Target="../ink/ink365.xml"/><Relationship Id="rId46" Type="http://schemas.openxmlformats.org/officeDocument/2006/relationships/customXml" Target="../ink/ink369.xml"/><Relationship Id="rId59" Type="http://schemas.openxmlformats.org/officeDocument/2006/relationships/image" Target="../media/image369.png"/><Relationship Id="rId67" Type="http://schemas.openxmlformats.org/officeDocument/2006/relationships/image" Target="../media/image373.png"/><Relationship Id="rId20" Type="http://schemas.openxmlformats.org/officeDocument/2006/relationships/customXml" Target="../ink/ink356.xml"/><Relationship Id="rId41" Type="http://schemas.openxmlformats.org/officeDocument/2006/relationships/image" Target="../media/image360.png"/><Relationship Id="rId54" Type="http://schemas.openxmlformats.org/officeDocument/2006/relationships/customXml" Target="../ink/ink373.xml"/><Relationship Id="rId62" Type="http://schemas.openxmlformats.org/officeDocument/2006/relationships/customXml" Target="../ink/ink377.xml"/><Relationship Id="rId70" Type="http://schemas.openxmlformats.org/officeDocument/2006/relationships/customXml" Target="../ink/ink381.xml"/><Relationship Id="rId75" Type="http://schemas.openxmlformats.org/officeDocument/2006/relationships/image" Target="../media/image37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49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360.xml"/><Relationship Id="rId36" Type="http://schemas.openxmlformats.org/officeDocument/2006/relationships/customXml" Target="../ink/ink364.xml"/><Relationship Id="rId49" Type="http://schemas.openxmlformats.org/officeDocument/2006/relationships/image" Target="../media/image364.png"/><Relationship Id="rId57" Type="http://schemas.openxmlformats.org/officeDocument/2006/relationships/image" Target="../media/image368.png"/><Relationship Id="rId10" Type="http://schemas.openxmlformats.org/officeDocument/2006/relationships/customXml" Target="../ink/ink351.xml"/><Relationship Id="rId31" Type="http://schemas.openxmlformats.org/officeDocument/2006/relationships/image" Target="../media/image355.png"/><Relationship Id="rId44" Type="http://schemas.openxmlformats.org/officeDocument/2006/relationships/customXml" Target="../ink/ink368.xml"/><Relationship Id="rId52" Type="http://schemas.openxmlformats.org/officeDocument/2006/relationships/customXml" Target="../ink/ink372.xml"/><Relationship Id="rId60" Type="http://schemas.openxmlformats.org/officeDocument/2006/relationships/customXml" Target="../ink/ink376.xml"/><Relationship Id="rId65" Type="http://schemas.openxmlformats.org/officeDocument/2006/relationships/image" Target="../media/image372.png"/><Relationship Id="rId73" Type="http://schemas.openxmlformats.org/officeDocument/2006/relationships/image" Target="../media/image376.png"/><Relationship Id="rId78" Type="http://schemas.openxmlformats.org/officeDocument/2006/relationships/customXml" Target="../ink/ink385.xml"/><Relationship Id="rId4" Type="http://schemas.openxmlformats.org/officeDocument/2006/relationships/customXml" Target="../ink/ink348.xml"/><Relationship Id="rId9" Type="http://schemas.openxmlformats.org/officeDocument/2006/relationships/image" Target="../media/image229.png"/><Relationship Id="rId13" Type="http://schemas.openxmlformats.org/officeDocument/2006/relationships/image" Target="../media/image231.png"/><Relationship Id="rId18" Type="http://schemas.openxmlformats.org/officeDocument/2006/relationships/customXml" Target="../ink/ink355.xml"/><Relationship Id="rId39" Type="http://schemas.openxmlformats.org/officeDocument/2006/relationships/image" Target="../media/image359.png"/><Relationship Id="rId34" Type="http://schemas.openxmlformats.org/officeDocument/2006/relationships/customXml" Target="../ink/ink363.xml"/><Relationship Id="rId50" Type="http://schemas.openxmlformats.org/officeDocument/2006/relationships/customXml" Target="../ink/ink371.xml"/><Relationship Id="rId55" Type="http://schemas.openxmlformats.org/officeDocument/2006/relationships/image" Target="../media/image367.png"/><Relationship Id="rId76" Type="http://schemas.openxmlformats.org/officeDocument/2006/relationships/customXml" Target="../ink/ink384.xml"/><Relationship Id="rId7" Type="http://schemas.openxmlformats.org/officeDocument/2006/relationships/image" Target="../media/image228.png"/><Relationship Id="rId71" Type="http://schemas.openxmlformats.org/officeDocument/2006/relationships/image" Target="../media/image375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35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13" Type="http://schemas.openxmlformats.org/officeDocument/2006/relationships/customXml" Target="../ink/ink391.xml"/><Relationship Id="rId18" Type="http://schemas.openxmlformats.org/officeDocument/2006/relationships/image" Target="../media/image387.png"/><Relationship Id="rId26" Type="http://schemas.openxmlformats.org/officeDocument/2006/relationships/image" Target="../media/image391.png"/><Relationship Id="rId3" Type="http://schemas.openxmlformats.org/officeDocument/2006/relationships/customXml" Target="../ink/ink386.xml"/><Relationship Id="rId21" Type="http://schemas.openxmlformats.org/officeDocument/2006/relationships/customXml" Target="../ink/ink395.xml"/><Relationship Id="rId7" Type="http://schemas.openxmlformats.org/officeDocument/2006/relationships/customXml" Target="../ink/ink388.xml"/><Relationship Id="rId12" Type="http://schemas.openxmlformats.org/officeDocument/2006/relationships/image" Target="../media/image384.png"/><Relationship Id="rId17" Type="http://schemas.openxmlformats.org/officeDocument/2006/relationships/customXml" Target="../ink/ink393.xml"/><Relationship Id="rId25" Type="http://schemas.openxmlformats.org/officeDocument/2006/relationships/customXml" Target="../ink/ink397.xm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6.png"/><Relationship Id="rId20" Type="http://schemas.openxmlformats.org/officeDocument/2006/relationships/image" Target="../media/image388.png"/><Relationship Id="rId29" Type="http://schemas.openxmlformats.org/officeDocument/2006/relationships/customXml" Target="../ink/ink3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1.png"/><Relationship Id="rId11" Type="http://schemas.openxmlformats.org/officeDocument/2006/relationships/customXml" Target="../ink/ink390.xml"/><Relationship Id="rId24" Type="http://schemas.openxmlformats.org/officeDocument/2006/relationships/image" Target="../media/image390.png"/><Relationship Id="rId32" Type="http://schemas.openxmlformats.org/officeDocument/2006/relationships/image" Target="../media/image394.png"/><Relationship Id="rId5" Type="http://schemas.openxmlformats.org/officeDocument/2006/relationships/customXml" Target="../ink/ink387.xml"/><Relationship Id="rId15" Type="http://schemas.openxmlformats.org/officeDocument/2006/relationships/customXml" Target="../ink/ink392.xml"/><Relationship Id="rId23" Type="http://schemas.openxmlformats.org/officeDocument/2006/relationships/customXml" Target="../ink/ink396.xml"/><Relationship Id="rId28" Type="http://schemas.openxmlformats.org/officeDocument/2006/relationships/image" Target="../media/image392.png"/><Relationship Id="rId10" Type="http://schemas.openxmlformats.org/officeDocument/2006/relationships/image" Target="../media/image383.png"/><Relationship Id="rId19" Type="http://schemas.openxmlformats.org/officeDocument/2006/relationships/customXml" Target="../ink/ink394.xml"/><Relationship Id="rId31" Type="http://schemas.openxmlformats.org/officeDocument/2006/relationships/customXml" Target="../ink/ink400.xml"/><Relationship Id="rId4" Type="http://schemas.openxmlformats.org/officeDocument/2006/relationships/image" Target="../media/image380.png"/><Relationship Id="rId9" Type="http://schemas.openxmlformats.org/officeDocument/2006/relationships/customXml" Target="../ink/ink389.xml"/><Relationship Id="rId14" Type="http://schemas.openxmlformats.org/officeDocument/2006/relationships/image" Target="../media/image385.png"/><Relationship Id="rId22" Type="http://schemas.openxmlformats.org/officeDocument/2006/relationships/image" Target="../media/image389.png"/><Relationship Id="rId27" Type="http://schemas.openxmlformats.org/officeDocument/2006/relationships/customXml" Target="../ink/ink398.xml"/><Relationship Id="rId30" Type="http://schemas.openxmlformats.org/officeDocument/2006/relationships/image" Target="../media/image3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customXml" Target="../ink/ink406.xml"/><Relationship Id="rId18" Type="http://schemas.openxmlformats.org/officeDocument/2006/relationships/image" Target="../media/image402.png"/><Relationship Id="rId26" Type="http://schemas.openxmlformats.org/officeDocument/2006/relationships/image" Target="../media/image406.png"/><Relationship Id="rId3" Type="http://schemas.openxmlformats.org/officeDocument/2006/relationships/customXml" Target="../ink/ink401.xml"/><Relationship Id="rId21" Type="http://schemas.openxmlformats.org/officeDocument/2006/relationships/customXml" Target="../ink/ink410.xml"/><Relationship Id="rId7" Type="http://schemas.openxmlformats.org/officeDocument/2006/relationships/customXml" Target="../ink/ink403.xml"/><Relationship Id="rId12" Type="http://schemas.openxmlformats.org/officeDocument/2006/relationships/image" Target="../media/image399.png"/><Relationship Id="rId17" Type="http://schemas.openxmlformats.org/officeDocument/2006/relationships/customXml" Target="../ink/ink408.xml"/><Relationship Id="rId25" Type="http://schemas.openxmlformats.org/officeDocument/2006/relationships/customXml" Target="../ink/ink412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01.png"/><Relationship Id="rId20" Type="http://schemas.openxmlformats.org/officeDocument/2006/relationships/image" Target="../media/image40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6.png"/><Relationship Id="rId11" Type="http://schemas.openxmlformats.org/officeDocument/2006/relationships/customXml" Target="../ink/ink405.xml"/><Relationship Id="rId24" Type="http://schemas.openxmlformats.org/officeDocument/2006/relationships/image" Target="../media/image405.png"/><Relationship Id="rId5" Type="http://schemas.openxmlformats.org/officeDocument/2006/relationships/customXml" Target="../ink/ink402.xml"/><Relationship Id="rId15" Type="http://schemas.openxmlformats.org/officeDocument/2006/relationships/customXml" Target="../ink/ink407.xml"/><Relationship Id="rId23" Type="http://schemas.openxmlformats.org/officeDocument/2006/relationships/customXml" Target="../ink/ink411.xml"/><Relationship Id="rId28" Type="http://schemas.openxmlformats.org/officeDocument/2006/relationships/image" Target="../media/image407.png"/><Relationship Id="rId10" Type="http://schemas.openxmlformats.org/officeDocument/2006/relationships/image" Target="../media/image398.png"/><Relationship Id="rId19" Type="http://schemas.openxmlformats.org/officeDocument/2006/relationships/customXml" Target="../ink/ink409.xml"/><Relationship Id="rId4" Type="http://schemas.openxmlformats.org/officeDocument/2006/relationships/image" Target="../media/image395.png"/><Relationship Id="rId9" Type="http://schemas.openxmlformats.org/officeDocument/2006/relationships/customXml" Target="../ink/ink404.xml"/><Relationship Id="rId14" Type="http://schemas.openxmlformats.org/officeDocument/2006/relationships/image" Target="../media/image400.png"/><Relationship Id="rId22" Type="http://schemas.openxmlformats.org/officeDocument/2006/relationships/image" Target="../media/image404.png"/><Relationship Id="rId27" Type="http://schemas.openxmlformats.org/officeDocument/2006/relationships/customXml" Target="../ink/ink4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15.xml"/><Relationship Id="rId5" Type="http://schemas.openxmlformats.org/officeDocument/2006/relationships/image" Target="../media/image409.png"/><Relationship Id="rId4" Type="http://schemas.openxmlformats.org/officeDocument/2006/relationships/customXml" Target="../ink/ink414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22.png"/><Relationship Id="rId117" Type="http://schemas.openxmlformats.org/officeDocument/2006/relationships/customXml" Target="../ink/ink473.xml"/><Relationship Id="rId21" Type="http://schemas.openxmlformats.org/officeDocument/2006/relationships/customXml" Target="../ink/ink425.xml"/><Relationship Id="rId42" Type="http://schemas.openxmlformats.org/officeDocument/2006/relationships/image" Target="../media/image430.png"/><Relationship Id="rId47" Type="http://schemas.openxmlformats.org/officeDocument/2006/relationships/customXml" Target="../ink/ink438.xml"/><Relationship Id="rId63" Type="http://schemas.openxmlformats.org/officeDocument/2006/relationships/customXml" Target="../ink/ink446.xml"/><Relationship Id="rId68" Type="http://schemas.openxmlformats.org/officeDocument/2006/relationships/image" Target="../media/image443.png"/><Relationship Id="rId84" Type="http://schemas.openxmlformats.org/officeDocument/2006/relationships/image" Target="../media/image451.png"/><Relationship Id="rId89" Type="http://schemas.openxmlformats.org/officeDocument/2006/relationships/customXml" Target="../ink/ink459.xml"/><Relationship Id="rId112" Type="http://schemas.openxmlformats.org/officeDocument/2006/relationships/image" Target="../media/image465.png"/><Relationship Id="rId16" Type="http://schemas.openxmlformats.org/officeDocument/2006/relationships/image" Target="../media/image417.png"/><Relationship Id="rId107" Type="http://schemas.openxmlformats.org/officeDocument/2006/relationships/customXml" Target="../ink/ink468.xml"/><Relationship Id="rId11" Type="http://schemas.openxmlformats.org/officeDocument/2006/relationships/customXml" Target="../ink/ink420.xml"/><Relationship Id="rId32" Type="http://schemas.openxmlformats.org/officeDocument/2006/relationships/image" Target="../media/image425.png"/><Relationship Id="rId37" Type="http://schemas.openxmlformats.org/officeDocument/2006/relationships/customXml" Target="../ink/ink433.xml"/><Relationship Id="rId53" Type="http://schemas.openxmlformats.org/officeDocument/2006/relationships/customXml" Target="../ink/ink441.xml"/><Relationship Id="rId58" Type="http://schemas.openxmlformats.org/officeDocument/2006/relationships/image" Target="../media/image438.png"/><Relationship Id="rId74" Type="http://schemas.openxmlformats.org/officeDocument/2006/relationships/image" Target="../media/image446.png"/><Relationship Id="rId79" Type="http://schemas.openxmlformats.org/officeDocument/2006/relationships/customXml" Target="../ink/ink454.xml"/><Relationship Id="rId102" Type="http://schemas.openxmlformats.org/officeDocument/2006/relationships/image" Target="../media/image460.png"/><Relationship Id="rId123" Type="http://schemas.openxmlformats.org/officeDocument/2006/relationships/customXml" Target="../ink/ink476.xml"/><Relationship Id="rId5" Type="http://schemas.openxmlformats.org/officeDocument/2006/relationships/customXml" Target="../ink/ink417.xml"/><Relationship Id="rId90" Type="http://schemas.openxmlformats.org/officeDocument/2006/relationships/image" Target="../media/image454.png"/><Relationship Id="rId95" Type="http://schemas.openxmlformats.org/officeDocument/2006/relationships/customXml" Target="../ink/ink462.xml"/><Relationship Id="rId22" Type="http://schemas.openxmlformats.org/officeDocument/2006/relationships/image" Target="../media/image420.png"/><Relationship Id="rId27" Type="http://schemas.openxmlformats.org/officeDocument/2006/relationships/customXml" Target="../ink/ink428.xml"/><Relationship Id="rId43" Type="http://schemas.openxmlformats.org/officeDocument/2006/relationships/customXml" Target="../ink/ink436.xml"/><Relationship Id="rId48" Type="http://schemas.openxmlformats.org/officeDocument/2006/relationships/image" Target="../media/image433.png"/><Relationship Id="rId64" Type="http://schemas.openxmlformats.org/officeDocument/2006/relationships/image" Target="../media/image441.png"/><Relationship Id="rId69" Type="http://schemas.openxmlformats.org/officeDocument/2006/relationships/customXml" Target="../ink/ink449.xml"/><Relationship Id="rId113" Type="http://schemas.openxmlformats.org/officeDocument/2006/relationships/customXml" Target="../ink/ink471.xml"/><Relationship Id="rId118" Type="http://schemas.openxmlformats.org/officeDocument/2006/relationships/image" Target="../media/image468.png"/><Relationship Id="rId80" Type="http://schemas.openxmlformats.org/officeDocument/2006/relationships/image" Target="../media/image449.png"/><Relationship Id="rId85" Type="http://schemas.openxmlformats.org/officeDocument/2006/relationships/customXml" Target="../ink/ink457.xml"/><Relationship Id="rId12" Type="http://schemas.openxmlformats.org/officeDocument/2006/relationships/image" Target="../media/image415.png"/><Relationship Id="rId17" Type="http://schemas.openxmlformats.org/officeDocument/2006/relationships/customXml" Target="../ink/ink423.xml"/><Relationship Id="rId33" Type="http://schemas.openxmlformats.org/officeDocument/2006/relationships/customXml" Target="../ink/ink431.xml"/><Relationship Id="rId38" Type="http://schemas.openxmlformats.org/officeDocument/2006/relationships/image" Target="../media/image428.png"/><Relationship Id="rId59" Type="http://schemas.openxmlformats.org/officeDocument/2006/relationships/customXml" Target="../ink/ink444.xml"/><Relationship Id="rId103" Type="http://schemas.openxmlformats.org/officeDocument/2006/relationships/customXml" Target="../ink/ink466.xml"/><Relationship Id="rId108" Type="http://schemas.openxmlformats.org/officeDocument/2006/relationships/image" Target="../media/image463.png"/><Relationship Id="rId124" Type="http://schemas.openxmlformats.org/officeDocument/2006/relationships/image" Target="../media/image471.png"/><Relationship Id="rId54" Type="http://schemas.openxmlformats.org/officeDocument/2006/relationships/image" Target="../media/image436.png"/><Relationship Id="rId70" Type="http://schemas.openxmlformats.org/officeDocument/2006/relationships/image" Target="../media/image444.png"/><Relationship Id="rId75" Type="http://schemas.openxmlformats.org/officeDocument/2006/relationships/customXml" Target="../ink/ink452.xml"/><Relationship Id="rId91" Type="http://schemas.openxmlformats.org/officeDocument/2006/relationships/customXml" Target="../ink/ink460.xml"/><Relationship Id="rId96" Type="http://schemas.openxmlformats.org/officeDocument/2006/relationships/image" Target="../media/image4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2.png"/><Relationship Id="rId23" Type="http://schemas.openxmlformats.org/officeDocument/2006/relationships/customXml" Target="../ink/ink426.xml"/><Relationship Id="rId28" Type="http://schemas.openxmlformats.org/officeDocument/2006/relationships/image" Target="../media/image423.png"/><Relationship Id="rId49" Type="http://schemas.openxmlformats.org/officeDocument/2006/relationships/customXml" Target="../ink/ink439.xml"/><Relationship Id="rId114" Type="http://schemas.openxmlformats.org/officeDocument/2006/relationships/image" Target="../media/image466.png"/><Relationship Id="rId119" Type="http://schemas.openxmlformats.org/officeDocument/2006/relationships/customXml" Target="../ink/ink474.xml"/><Relationship Id="rId44" Type="http://schemas.openxmlformats.org/officeDocument/2006/relationships/image" Target="../media/image431.png"/><Relationship Id="rId60" Type="http://schemas.openxmlformats.org/officeDocument/2006/relationships/image" Target="../media/image439.png"/><Relationship Id="rId65" Type="http://schemas.openxmlformats.org/officeDocument/2006/relationships/customXml" Target="../ink/ink447.xml"/><Relationship Id="rId81" Type="http://schemas.openxmlformats.org/officeDocument/2006/relationships/customXml" Target="../ink/ink455.xml"/><Relationship Id="rId86" Type="http://schemas.openxmlformats.org/officeDocument/2006/relationships/image" Target="../media/image452.png"/><Relationship Id="rId4" Type="http://schemas.openxmlformats.org/officeDocument/2006/relationships/image" Target="../media/image411.png"/><Relationship Id="rId9" Type="http://schemas.openxmlformats.org/officeDocument/2006/relationships/customXml" Target="../ink/ink419.xml"/><Relationship Id="rId13" Type="http://schemas.openxmlformats.org/officeDocument/2006/relationships/customXml" Target="../ink/ink421.xml"/><Relationship Id="rId18" Type="http://schemas.openxmlformats.org/officeDocument/2006/relationships/image" Target="../media/image418.png"/><Relationship Id="rId39" Type="http://schemas.openxmlformats.org/officeDocument/2006/relationships/customXml" Target="../ink/ink434.xml"/><Relationship Id="rId109" Type="http://schemas.openxmlformats.org/officeDocument/2006/relationships/customXml" Target="../ink/ink469.xml"/><Relationship Id="rId34" Type="http://schemas.openxmlformats.org/officeDocument/2006/relationships/image" Target="../media/image426.png"/><Relationship Id="rId50" Type="http://schemas.openxmlformats.org/officeDocument/2006/relationships/image" Target="../media/image434.png"/><Relationship Id="rId55" Type="http://schemas.openxmlformats.org/officeDocument/2006/relationships/customXml" Target="../ink/ink442.xml"/><Relationship Id="rId76" Type="http://schemas.openxmlformats.org/officeDocument/2006/relationships/image" Target="../media/image447.png"/><Relationship Id="rId97" Type="http://schemas.openxmlformats.org/officeDocument/2006/relationships/customXml" Target="../ink/ink463.xml"/><Relationship Id="rId104" Type="http://schemas.openxmlformats.org/officeDocument/2006/relationships/image" Target="../media/image461.png"/><Relationship Id="rId120" Type="http://schemas.openxmlformats.org/officeDocument/2006/relationships/image" Target="../media/image469.png"/><Relationship Id="rId7" Type="http://schemas.openxmlformats.org/officeDocument/2006/relationships/customXml" Target="../ink/ink418.xml"/><Relationship Id="rId71" Type="http://schemas.openxmlformats.org/officeDocument/2006/relationships/customXml" Target="../ink/ink450.xml"/><Relationship Id="rId92" Type="http://schemas.openxmlformats.org/officeDocument/2006/relationships/image" Target="../media/image455.png"/><Relationship Id="rId2" Type="http://schemas.openxmlformats.org/officeDocument/2006/relationships/notesSlide" Target="../notesSlides/notesSlide18.xml"/><Relationship Id="rId29" Type="http://schemas.openxmlformats.org/officeDocument/2006/relationships/customXml" Target="../ink/ink429.xml"/><Relationship Id="rId24" Type="http://schemas.openxmlformats.org/officeDocument/2006/relationships/image" Target="../media/image421.png"/><Relationship Id="rId40" Type="http://schemas.openxmlformats.org/officeDocument/2006/relationships/image" Target="../media/image429.png"/><Relationship Id="rId45" Type="http://schemas.openxmlformats.org/officeDocument/2006/relationships/customXml" Target="../ink/ink437.xml"/><Relationship Id="rId66" Type="http://schemas.openxmlformats.org/officeDocument/2006/relationships/image" Target="../media/image442.png"/><Relationship Id="rId87" Type="http://schemas.openxmlformats.org/officeDocument/2006/relationships/customXml" Target="../ink/ink458.xml"/><Relationship Id="rId110" Type="http://schemas.openxmlformats.org/officeDocument/2006/relationships/image" Target="../media/image464.png"/><Relationship Id="rId115" Type="http://schemas.openxmlformats.org/officeDocument/2006/relationships/customXml" Target="../ink/ink472.xml"/><Relationship Id="rId61" Type="http://schemas.openxmlformats.org/officeDocument/2006/relationships/customXml" Target="../ink/ink445.xml"/><Relationship Id="rId82" Type="http://schemas.openxmlformats.org/officeDocument/2006/relationships/image" Target="../media/image450.png"/><Relationship Id="rId19" Type="http://schemas.openxmlformats.org/officeDocument/2006/relationships/customXml" Target="../ink/ink424.xml"/><Relationship Id="rId14" Type="http://schemas.openxmlformats.org/officeDocument/2006/relationships/image" Target="../media/image416.png"/><Relationship Id="rId30" Type="http://schemas.openxmlformats.org/officeDocument/2006/relationships/image" Target="../media/image424.png"/><Relationship Id="rId35" Type="http://schemas.openxmlformats.org/officeDocument/2006/relationships/customXml" Target="../ink/ink432.xml"/><Relationship Id="rId56" Type="http://schemas.openxmlformats.org/officeDocument/2006/relationships/image" Target="../media/image437.png"/><Relationship Id="rId77" Type="http://schemas.openxmlformats.org/officeDocument/2006/relationships/customXml" Target="../ink/ink453.xml"/><Relationship Id="rId100" Type="http://schemas.openxmlformats.org/officeDocument/2006/relationships/image" Target="../media/image459.png"/><Relationship Id="rId105" Type="http://schemas.openxmlformats.org/officeDocument/2006/relationships/customXml" Target="../ink/ink467.xml"/><Relationship Id="rId8" Type="http://schemas.openxmlformats.org/officeDocument/2006/relationships/image" Target="../media/image413.png"/><Relationship Id="rId51" Type="http://schemas.openxmlformats.org/officeDocument/2006/relationships/customXml" Target="../ink/ink440.xml"/><Relationship Id="rId72" Type="http://schemas.openxmlformats.org/officeDocument/2006/relationships/image" Target="../media/image445.png"/><Relationship Id="rId93" Type="http://schemas.openxmlformats.org/officeDocument/2006/relationships/customXml" Target="../ink/ink461.xml"/><Relationship Id="rId98" Type="http://schemas.openxmlformats.org/officeDocument/2006/relationships/image" Target="../media/image458.png"/><Relationship Id="rId121" Type="http://schemas.openxmlformats.org/officeDocument/2006/relationships/customXml" Target="../ink/ink475.xml"/><Relationship Id="rId3" Type="http://schemas.openxmlformats.org/officeDocument/2006/relationships/customXml" Target="../ink/ink416.xml"/><Relationship Id="rId25" Type="http://schemas.openxmlformats.org/officeDocument/2006/relationships/customXml" Target="../ink/ink427.xml"/><Relationship Id="rId46" Type="http://schemas.openxmlformats.org/officeDocument/2006/relationships/image" Target="../media/image432.png"/><Relationship Id="rId67" Type="http://schemas.openxmlformats.org/officeDocument/2006/relationships/customXml" Target="../ink/ink448.xml"/><Relationship Id="rId116" Type="http://schemas.openxmlformats.org/officeDocument/2006/relationships/image" Target="../media/image467.png"/><Relationship Id="rId20" Type="http://schemas.openxmlformats.org/officeDocument/2006/relationships/image" Target="../media/image419.png"/><Relationship Id="rId41" Type="http://schemas.openxmlformats.org/officeDocument/2006/relationships/customXml" Target="../ink/ink435.xml"/><Relationship Id="rId62" Type="http://schemas.openxmlformats.org/officeDocument/2006/relationships/image" Target="../media/image440.png"/><Relationship Id="rId83" Type="http://schemas.openxmlformats.org/officeDocument/2006/relationships/customXml" Target="../ink/ink456.xml"/><Relationship Id="rId88" Type="http://schemas.openxmlformats.org/officeDocument/2006/relationships/image" Target="../media/image453.png"/><Relationship Id="rId111" Type="http://schemas.openxmlformats.org/officeDocument/2006/relationships/customXml" Target="../ink/ink470.xml"/><Relationship Id="rId15" Type="http://schemas.openxmlformats.org/officeDocument/2006/relationships/customXml" Target="../ink/ink422.xml"/><Relationship Id="rId36" Type="http://schemas.openxmlformats.org/officeDocument/2006/relationships/image" Target="../media/image427.png"/><Relationship Id="rId57" Type="http://schemas.openxmlformats.org/officeDocument/2006/relationships/customXml" Target="../ink/ink443.xml"/><Relationship Id="rId106" Type="http://schemas.openxmlformats.org/officeDocument/2006/relationships/image" Target="../media/image462.png"/><Relationship Id="rId10" Type="http://schemas.openxmlformats.org/officeDocument/2006/relationships/image" Target="../media/image414.png"/><Relationship Id="rId31" Type="http://schemas.openxmlformats.org/officeDocument/2006/relationships/customXml" Target="../ink/ink430.xml"/><Relationship Id="rId52" Type="http://schemas.openxmlformats.org/officeDocument/2006/relationships/image" Target="../media/image435.png"/><Relationship Id="rId73" Type="http://schemas.openxmlformats.org/officeDocument/2006/relationships/customXml" Target="../ink/ink451.xml"/><Relationship Id="rId78" Type="http://schemas.openxmlformats.org/officeDocument/2006/relationships/image" Target="../media/image448.png"/><Relationship Id="rId94" Type="http://schemas.openxmlformats.org/officeDocument/2006/relationships/image" Target="../media/image456.png"/><Relationship Id="rId99" Type="http://schemas.openxmlformats.org/officeDocument/2006/relationships/customXml" Target="../ink/ink464.xml"/><Relationship Id="rId101" Type="http://schemas.openxmlformats.org/officeDocument/2006/relationships/customXml" Target="../ink/ink465.xml"/><Relationship Id="rId122" Type="http://schemas.openxmlformats.org/officeDocument/2006/relationships/image" Target="../media/image47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2.xml"/><Relationship Id="rId18" Type="http://schemas.openxmlformats.org/officeDocument/2006/relationships/image" Target="../media/image479.png"/><Relationship Id="rId26" Type="http://schemas.openxmlformats.org/officeDocument/2006/relationships/image" Target="../media/image483.png"/><Relationship Id="rId39" Type="http://schemas.openxmlformats.org/officeDocument/2006/relationships/customXml" Target="../ink/ink495.xml"/><Relationship Id="rId21" Type="http://schemas.openxmlformats.org/officeDocument/2006/relationships/customXml" Target="../ink/ink486.xml"/><Relationship Id="rId34" Type="http://schemas.openxmlformats.org/officeDocument/2006/relationships/image" Target="../media/image487.png"/><Relationship Id="rId42" Type="http://schemas.openxmlformats.org/officeDocument/2006/relationships/image" Target="../media/image491.png"/><Relationship Id="rId47" Type="http://schemas.openxmlformats.org/officeDocument/2006/relationships/customXml" Target="../ink/ink499.xml"/><Relationship Id="rId50" Type="http://schemas.openxmlformats.org/officeDocument/2006/relationships/image" Target="../media/image495.png"/><Relationship Id="rId7" Type="http://schemas.openxmlformats.org/officeDocument/2006/relationships/customXml" Target="../ink/ink479.xml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78.png"/><Relationship Id="rId29" Type="http://schemas.openxmlformats.org/officeDocument/2006/relationships/customXml" Target="../ink/ink490.xml"/><Relationship Id="rId11" Type="http://schemas.openxmlformats.org/officeDocument/2006/relationships/customXml" Target="../ink/ink481.xml"/><Relationship Id="rId24" Type="http://schemas.openxmlformats.org/officeDocument/2006/relationships/image" Target="../media/image482.png"/><Relationship Id="rId32" Type="http://schemas.openxmlformats.org/officeDocument/2006/relationships/image" Target="../media/image486.png"/><Relationship Id="rId37" Type="http://schemas.openxmlformats.org/officeDocument/2006/relationships/customXml" Target="../ink/ink494.xml"/><Relationship Id="rId40" Type="http://schemas.openxmlformats.org/officeDocument/2006/relationships/image" Target="../media/image490.png"/><Relationship Id="rId45" Type="http://schemas.openxmlformats.org/officeDocument/2006/relationships/customXml" Target="../ink/ink498.xml"/><Relationship Id="rId53" Type="http://schemas.openxmlformats.org/officeDocument/2006/relationships/customXml" Target="../ink/ink502.xml"/><Relationship Id="rId5" Type="http://schemas.openxmlformats.org/officeDocument/2006/relationships/customXml" Target="../ink/ink478.xml"/><Relationship Id="rId10" Type="http://schemas.openxmlformats.org/officeDocument/2006/relationships/image" Target="../media/image475.png"/><Relationship Id="rId19" Type="http://schemas.openxmlformats.org/officeDocument/2006/relationships/customXml" Target="../ink/ink485.xml"/><Relationship Id="rId31" Type="http://schemas.openxmlformats.org/officeDocument/2006/relationships/customXml" Target="../ink/ink491.xml"/><Relationship Id="rId44" Type="http://schemas.openxmlformats.org/officeDocument/2006/relationships/image" Target="../media/image492.png"/><Relationship Id="rId52" Type="http://schemas.openxmlformats.org/officeDocument/2006/relationships/image" Target="../media/image496.png"/><Relationship Id="rId4" Type="http://schemas.openxmlformats.org/officeDocument/2006/relationships/image" Target="../media/image472.png"/><Relationship Id="rId9" Type="http://schemas.openxmlformats.org/officeDocument/2006/relationships/customXml" Target="../ink/ink480.xml"/><Relationship Id="rId14" Type="http://schemas.openxmlformats.org/officeDocument/2006/relationships/image" Target="../media/image477.png"/><Relationship Id="rId22" Type="http://schemas.openxmlformats.org/officeDocument/2006/relationships/image" Target="../media/image481.png"/><Relationship Id="rId27" Type="http://schemas.openxmlformats.org/officeDocument/2006/relationships/customXml" Target="../ink/ink489.xml"/><Relationship Id="rId30" Type="http://schemas.openxmlformats.org/officeDocument/2006/relationships/image" Target="../media/image485.png"/><Relationship Id="rId35" Type="http://schemas.openxmlformats.org/officeDocument/2006/relationships/customXml" Target="../ink/ink493.xml"/><Relationship Id="rId43" Type="http://schemas.openxmlformats.org/officeDocument/2006/relationships/customXml" Target="../ink/ink497.xml"/><Relationship Id="rId48" Type="http://schemas.openxmlformats.org/officeDocument/2006/relationships/image" Target="../media/image494.png"/><Relationship Id="rId8" Type="http://schemas.openxmlformats.org/officeDocument/2006/relationships/image" Target="../media/image474.png"/><Relationship Id="rId51" Type="http://schemas.openxmlformats.org/officeDocument/2006/relationships/customXml" Target="../ink/ink501.xml"/><Relationship Id="rId3" Type="http://schemas.openxmlformats.org/officeDocument/2006/relationships/customXml" Target="../ink/ink477.xml"/><Relationship Id="rId12" Type="http://schemas.openxmlformats.org/officeDocument/2006/relationships/image" Target="../media/image476.png"/><Relationship Id="rId17" Type="http://schemas.openxmlformats.org/officeDocument/2006/relationships/customXml" Target="../ink/ink484.xml"/><Relationship Id="rId25" Type="http://schemas.openxmlformats.org/officeDocument/2006/relationships/customXml" Target="../ink/ink488.xml"/><Relationship Id="rId33" Type="http://schemas.openxmlformats.org/officeDocument/2006/relationships/customXml" Target="../ink/ink492.xml"/><Relationship Id="rId38" Type="http://schemas.openxmlformats.org/officeDocument/2006/relationships/image" Target="../media/image489.png"/><Relationship Id="rId46" Type="http://schemas.openxmlformats.org/officeDocument/2006/relationships/image" Target="../media/image493.png"/><Relationship Id="rId20" Type="http://schemas.openxmlformats.org/officeDocument/2006/relationships/image" Target="../media/image480.png"/><Relationship Id="rId41" Type="http://schemas.openxmlformats.org/officeDocument/2006/relationships/customXml" Target="../ink/ink496.xml"/><Relationship Id="rId54" Type="http://schemas.openxmlformats.org/officeDocument/2006/relationships/image" Target="../media/image49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3.png"/><Relationship Id="rId15" Type="http://schemas.openxmlformats.org/officeDocument/2006/relationships/customXml" Target="../ink/ink483.xml"/><Relationship Id="rId23" Type="http://schemas.openxmlformats.org/officeDocument/2006/relationships/customXml" Target="../ink/ink487.xml"/><Relationship Id="rId28" Type="http://schemas.openxmlformats.org/officeDocument/2006/relationships/image" Target="../media/image484.png"/><Relationship Id="rId36" Type="http://schemas.openxmlformats.org/officeDocument/2006/relationships/image" Target="../media/image488.png"/><Relationship Id="rId49" Type="http://schemas.openxmlformats.org/officeDocument/2006/relationships/customXml" Target="../ink/ink50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1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14.png"/><Relationship Id="rId21" Type="http://schemas.openxmlformats.org/officeDocument/2006/relationships/customXml" Target="../ink/ink512.xml"/><Relationship Id="rId34" Type="http://schemas.openxmlformats.org/officeDocument/2006/relationships/image" Target="../media/image518.png"/><Relationship Id="rId42" Type="http://schemas.openxmlformats.org/officeDocument/2006/relationships/image" Target="../media/image522.png"/><Relationship Id="rId47" Type="http://schemas.openxmlformats.org/officeDocument/2006/relationships/customXml" Target="../ink/ink525.xml"/><Relationship Id="rId50" Type="http://schemas.openxmlformats.org/officeDocument/2006/relationships/image" Target="../media/image526.png"/><Relationship Id="rId55" Type="http://schemas.openxmlformats.org/officeDocument/2006/relationships/customXml" Target="../ink/ink529.xml"/><Relationship Id="rId63" Type="http://schemas.openxmlformats.org/officeDocument/2006/relationships/customXml" Target="../ink/ink533.xml"/><Relationship Id="rId68" Type="http://schemas.openxmlformats.org/officeDocument/2006/relationships/image" Target="../media/image535.png"/><Relationship Id="rId7" Type="http://schemas.openxmlformats.org/officeDocument/2006/relationships/customXml" Target="../ink/ink505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09.png"/><Relationship Id="rId29" Type="http://schemas.openxmlformats.org/officeDocument/2006/relationships/customXml" Target="../ink/ink516.xml"/><Relationship Id="rId11" Type="http://schemas.openxmlformats.org/officeDocument/2006/relationships/customXml" Target="../ink/ink507.xml"/><Relationship Id="rId24" Type="http://schemas.openxmlformats.org/officeDocument/2006/relationships/image" Target="../media/image513.png"/><Relationship Id="rId32" Type="http://schemas.openxmlformats.org/officeDocument/2006/relationships/image" Target="../media/image517.png"/><Relationship Id="rId37" Type="http://schemas.openxmlformats.org/officeDocument/2006/relationships/customXml" Target="../ink/ink520.xml"/><Relationship Id="rId40" Type="http://schemas.openxmlformats.org/officeDocument/2006/relationships/image" Target="../media/image521.png"/><Relationship Id="rId45" Type="http://schemas.openxmlformats.org/officeDocument/2006/relationships/customXml" Target="../ink/ink524.xml"/><Relationship Id="rId53" Type="http://schemas.openxmlformats.org/officeDocument/2006/relationships/customXml" Target="../ink/ink528.xml"/><Relationship Id="rId58" Type="http://schemas.openxmlformats.org/officeDocument/2006/relationships/image" Target="../media/image530.png"/><Relationship Id="rId66" Type="http://schemas.openxmlformats.org/officeDocument/2006/relationships/image" Target="../media/image534.png"/><Relationship Id="rId5" Type="http://schemas.openxmlformats.org/officeDocument/2006/relationships/customXml" Target="../ink/ink504.xml"/><Relationship Id="rId61" Type="http://schemas.openxmlformats.org/officeDocument/2006/relationships/customXml" Target="../ink/ink532.xml"/><Relationship Id="rId19" Type="http://schemas.openxmlformats.org/officeDocument/2006/relationships/customXml" Target="../ink/ink511.xml"/><Relationship Id="rId14" Type="http://schemas.openxmlformats.org/officeDocument/2006/relationships/image" Target="../media/image508.png"/><Relationship Id="rId22" Type="http://schemas.openxmlformats.org/officeDocument/2006/relationships/image" Target="../media/image512.png"/><Relationship Id="rId27" Type="http://schemas.openxmlformats.org/officeDocument/2006/relationships/customXml" Target="../ink/ink515.xml"/><Relationship Id="rId30" Type="http://schemas.openxmlformats.org/officeDocument/2006/relationships/image" Target="../media/image516.png"/><Relationship Id="rId35" Type="http://schemas.openxmlformats.org/officeDocument/2006/relationships/customXml" Target="../ink/ink519.xml"/><Relationship Id="rId43" Type="http://schemas.openxmlformats.org/officeDocument/2006/relationships/customXml" Target="../ink/ink523.xml"/><Relationship Id="rId48" Type="http://schemas.openxmlformats.org/officeDocument/2006/relationships/image" Target="../media/image525.png"/><Relationship Id="rId56" Type="http://schemas.openxmlformats.org/officeDocument/2006/relationships/image" Target="../media/image529.png"/><Relationship Id="rId64" Type="http://schemas.openxmlformats.org/officeDocument/2006/relationships/image" Target="../media/image533.png"/><Relationship Id="rId8" Type="http://schemas.openxmlformats.org/officeDocument/2006/relationships/image" Target="../media/image505.png"/><Relationship Id="rId51" Type="http://schemas.openxmlformats.org/officeDocument/2006/relationships/customXml" Target="../ink/ink527.xml"/><Relationship Id="rId3" Type="http://schemas.openxmlformats.org/officeDocument/2006/relationships/customXml" Target="../ink/ink503.xml"/><Relationship Id="rId12" Type="http://schemas.openxmlformats.org/officeDocument/2006/relationships/image" Target="../media/image507.png"/><Relationship Id="rId17" Type="http://schemas.openxmlformats.org/officeDocument/2006/relationships/customXml" Target="../ink/ink510.xml"/><Relationship Id="rId25" Type="http://schemas.openxmlformats.org/officeDocument/2006/relationships/customXml" Target="../ink/ink514.xml"/><Relationship Id="rId33" Type="http://schemas.openxmlformats.org/officeDocument/2006/relationships/customXml" Target="../ink/ink518.xml"/><Relationship Id="rId38" Type="http://schemas.openxmlformats.org/officeDocument/2006/relationships/image" Target="../media/image520.png"/><Relationship Id="rId46" Type="http://schemas.openxmlformats.org/officeDocument/2006/relationships/image" Target="../media/image524.png"/><Relationship Id="rId59" Type="http://schemas.openxmlformats.org/officeDocument/2006/relationships/customXml" Target="../ink/ink531.xml"/><Relationship Id="rId67" Type="http://schemas.openxmlformats.org/officeDocument/2006/relationships/customXml" Target="../ink/ink535.xml"/><Relationship Id="rId20" Type="http://schemas.openxmlformats.org/officeDocument/2006/relationships/image" Target="../media/image511.png"/><Relationship Id="rId41" Type="http://schemas.openxmlformats.org/officeDocument/2006/relationships/customXml" Target="../ink/ink522.xml"/><Relationship Id="rId54" Type="http://schemas.openxmlformats.org/officeDocument/2006/relationships/image" Target="../media/image528.png"/><Relationship Id="rId62" Type="http://schemas.openxmlformats.org/officeDocument/2006/relationships/image" Target="../media/image5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4.png"/><Relationship Id="rId15" Type="http://schemas.openxmlformats.org/officeDocument/2006/relationships/customXml" Target="../ink/ink509.xml"/><Relationship Id="rId23" Type="http://schemas.openxmlformats.org/officeDocument/2006/relationships/customXml" Target="../ink/ink513.xml"/><Relationship Id="rId28" Type="http://schemas.openxmlformats.org/officeDocument/2006/relationships/image" Target="../media/image515.png"/><Relationship Id="rId36" Type="http://schemas.openxmlformats.org/officeDocument/2006/relationships/image" Target="../media/image519.png"/><Relationship Id="rId49" Type="http://schemas.openxmlformats.org/officeDocument/2006/relationships/customXml" Target="../ink/ink526.xml"/><Relationship Id="rId57" Type="http://schemas.openxmlformats.org/officeDocument/2006/relationships/customXml" Target="../ink/ink530.xml"/><Relationship Id="rId10" Type="http://schemas.openxmlformats.org/officeDocument/2006/relationships/image" Target="../media/image506.png"/><Relationship Id="rId31" Type="http://schemas.openxmlformats.org/officeDocument/2006/relationships/customXml" Target="../ink/ink517.xml"/><Relationship Id="rId44" Type="http://schemas.openxmlformats.org/officeDocument/2006/relationships/image" Target="../media/image523.png"/><Relationship Id="rId52" Type="http://schemas.openxmlformats.org/officeDocument/2006/relationships/image" Target="../media/image527.png"/><Relationship Id="rId60" Type="http://schemas.openxmlformats.org/officeDocument/2006/relationships/image" Target="../media/image531.png"/><Relationship Id="rId65" Type="http://schemas.openxmlformats.org/officeDocument/2006/relationships/customXml" Target="../ink/ink534.xml"/><Relationship Id="rId4" Type="http://schemas.openxmlformats.org/officeDocument/2006/relationships/image" Target="../media/image503.png"/><Relationship Id="rId9" Type="http://schemas.openxmlformats.org/officeDocument/2006/relationships/customXml" Target="../ink/ink506.xml"/><Relationship Id="rId13" Type="http://schemas.openxmlformats.org/officeDocument/2006/relationships/customXml" Target="../ink/ink508.xml"/><Relationship Id="rId18" Type="http://schemas.openxmlformats.org/officeDocument/2006/relationships/image" Target="../media/image510.png"/><Relationship Id="rId39" Type="http://schemas.openxmlformats.org/officeDocument/2006/relationships/customXml" Target="../ink/ink521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47.xml"/><Relationship Id="rId21" Type="http://schemas.openxmlformats.org/officeDocument/2006/relationships/image" Target="../media/image544.png"/><Relationship Id="rId42" Type="http://schemas.openxmlformats.org/officeDocument/2006/relationships/customXml" Target="../ink/ink555.xml"/><Relationship Id="rId47" Type="http://schemas.openxmlformats.org/officeDocument/2006/relationships/image" Target="../media/image557.png"/><Relationship Id="rId63" Type="http://schemas.openxmlformats.org/officeDocument/2006/relationships/image" Target="../media/image565.png"/><Relationship Id="rId68" Type="http://schemas.openxmlformats.org/officeDocument/2006/relationships/customXml" Target="../ink/ink568.xml"/><Relationship Id="rId84" Type="http://schemas.openxmlformats.org/officeDocument/2006/relationships/customXml" Target="../ink/ink576.xml"/><Relationship Id="rId16" Type="http://schemas.openxmlformats.org/officeDocument/2006/relationships/customXml" Target="../ink/ink542.xml"/><Relationship Id="rId11" Type="http://schemas.openxmlformats.org/officeDocument/2006/relationships/image" Target="../media/image539.png"/><Relationship Id="rId32" Type="http://schemas.openxmlformats.org/officeDocument/2006/relationships/customXml" Target="../ink/ink550.xml"/><Relationship Id="rId37" Type="http://schemas.openxmlformats.org/officeDocument/2006/relationships/image" Target="../media/image552.png"/><Relationship Id="rId53" Type="http://schemas.openxmlformats.org/officeDocument/2006/relationships/image" Target="../media/image560.png"/><Relationship Id="rId58" Type="http://schemas.openxmlformats.org/officeDocument/2006/relationships/customXml" Target="../ink/ink563.xml"/><Relationship Id="rId74" Type="http://schemas.openxmlformats.org/officeDocument/2006/relationships/customXml" Target="../ink/ink571.xml"/><Relationship Id="rId79" Type="http://schemas.openxmlformats.org/officeDocument/2006/relationships/image" Target="../media/image573.png"/><Relationship Id="rId5" Type="http://schemas.openxmlformats.org/officeDocument/2006/relationships/image" Target="../media/image536.png"/><Relationship Id="rId19" Type="http://schemas.openxmlformats.org/officeDocument/2006/relationships/image" Target="../media/image543.png"/><Relationship Id="rId14" Type="http://schemas.openxmlformats.org/officeDocument/2006/relationships/customXml" Target="../ink/ink541.xml"/><Relationship Id="rId22" Type="http://schemas.openxmlformats.org/officeDocument/2006/relationships/customXml" Target="../ink/ink545.xml"/><Relationship Id="rId27" Type="http://schemas.openxmlformats.org/officeDocument/2006/relationships/image" Target="../media/image547.png"/><Relationship Id="rId30" Type="http://schemas.openxmlformats.org/officeDocument/2006/relationships/customXml" Target="../ink/ink549.xml"/><Relationship Id="rId35" Type="http://schemas.openxmlformats.org/officeDocument/2006/relationships/image" Target="../media/image551.png"/><Relationship Id="rId43" Type="http://schemas.openxmlformats.org/officeDocument/2006/relationships/image" Target="../media/image555.png"/><Relationship Id="rId48" Type="http://schemas.openxmlformats.org/officeDocument/2006/relationships/customXml" Target="../ink/ink558.xml"/><Relationship Id="rId56" Type="http://schemas.openxmlformats.org/officeDocument/2006/relationships/customXml" Target="../ink/ink562.xml"/><Relationship Id="rId64" Type="http://schemas.openxmlformats.org/officeDocument/2006/relationships/customXml" Target="../ink/ink566.xml"/><Relationship Id="rId69" Type="http://schemas.openxmlformats.org/officeDocument/2006/relationships/image" Target="../media/image568.png"/><Relationship Id="rId77" Type="http://schemas.openxmlformats.org/officeDocument/2006/relationships/image" Target="../media/image572.png"/><Relationship Id="rId8" Type="http://schemas.openxmlformats.org/officeDocument/2006/relationships/customXml" Target="../ink/ink538.xml"/><Relationship Id="rId51" Type="http://schemas.openxmlformats.org/officeDocument/2006/relationships/image" Target="../media/image559.png"/><Relationship Id="rId72" Type="http://schemas.openxmlformats.org/officeDocument/2006/relationships/customXml" Target="../ink/ink570.xml"/><Relationship Id="rId80" Type="http://schemas.openxmlformats.org/officeDocument/2006/relationships/customXml" Target="../ink/ink574.xml"/><Relationship Id="rId85" Type="http://schemas.openxmlformats.org/officeDocument/2006/relationships/image" Target="../media/image576.png"/><Relationship Id="rId3" Type="http://schemas.openxmlformats.org/officeDocument/2006/relationships/image" Target="../media/image500.jpg"/><Relationship Id="rId12" Type="http://schemas.openxmlformats.org/officeDocument/2006/relationships/customXml" Target="../ink/ink540.xml"/><Relationship Id="rId17" Type="http://schemas.openxmlformats.org/officeDocument/2006/relationships/image" Target="../media/image542.png"/><Relationship Id="rId25" Type="http://schemas.openxmlformats.org/officeDocument/2006/relationships/image" Target="../media/image546.png"/><Relationship Id="rId33" Type="http://schemas.openxmlformats.org/officeDocument/2006/relationships/image" Target="../media/image550.png"/><Relationship Id="rId38" Type="http://schemas.openxmlformats.org/officeDocument/2006/relationships/customXml" Target="../ink/ink553.xml"/><Relationship Id="rId46" Type="http://schemas.openxmlformats.org/officeDocument/2006/relationships/customXml" Target="../ink/ink557.xml"/><Relationship Id="rId59" Type="http://schemas.openxmlformats.org/officeDocument/2006/relationships/image" Target="../media/image563.png"/><Relationship Id="rId67" Type="http://schemas.openxmlformats.org/officeDocument/2006/relationships/image" Target="../media/image567.png"/><Relationship Id="rId20" Type="http://schemas.openxmlformats.org/officeDocument/2006/relationships/customXml" Target="../ink/ink544.xml"/><Relationship Id="rId41" Type="http://schemas.openxmlformats.org/officeDocument/2006/relationships/image" Target="../media/image554.png"/><Relationship Id="rId54" Type="http://schemas.openxmlformats.org/officeDocument/2006/relationships/customXml" Target="../ink/ink561.xml"/><Relationship Id="rId62" Type="http://schemas.openxmlformats.org/officeDocument/2006/relationships/customXml" Target="../ink/ink565.xml"/><Relationship Id="rId70" Type="http://schemas.openxmlformats.org/officeDocument/2006/relationships/customXml" Target="../ink/ink569.xml"/><Relationship Id="rId75" Type="http://schemas.openxmlformats.org/officeDocument/2006/relationships/image" Target="../media/image571.png"/><Relationship Id="rId83" Type="http://schemas.openxmlformats.org/officeDocument/2006/relationships/image" Target="../media/image57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37.xml"/><Relationship Id="rId15" Type="http://schemas.openxmlformats.org/officeDocument/2006/relationships/image" Target="../media/image541.png"/><Relationship Id="rId23" Type="http://schemas.openxmlformats.org/officeDocument/2006/relationships/image" Target="../media/image545.png"/><Relationship Id="rId28" Type="http://schemas.openxmlformats.org/officeDocument/2006/relationships/customXml" Target="../ink/ink548.xml"/><Relationship Id="rId36" Type="http://schemas.openxmlformats.org/officeDocument/2006/relationships/customXml" Target="../ink/ink552.xml"/><Relationship Id="rId49" Type="http://schemas.openxmlformats.org/officeDocument/2006/relationships/image" Target="../media/image558.png"/><Relationship Id="rId57" Type="http://schemas.openxmlformats.org/officeDocument/2006/relationships/image" Target="../media/image562.png"/><Relationship Id="rId10" Type="http://schemas.openxmlformats.org/officeDocument/2006/relationships/customXml" Target="../ink/ink539.xml"/><Relationship Id="rId31" Type="http://schemas.openxmlformats.org/officeDocument/2006/relationships/image" Target="../media/image549.png"/><Relationship Id="rId44" Type="http://schemas.openxmlformats.org/officeDocument/2006/relationships/customXml" Target="../ink/ink556.xml"/><Relationship Id="rId52" Type="http://schemas.openxmlformats.org/officeDocument/2006/relationships/customXml" Target="../ink/ink560.xml"/><Relationship Id="rId60" Type="http://schemas.openxmlformats.org/officeDocument/2006/relationships/customXml" Target="../ink/ink564.xml"/><Relationship Id="rId65" Type="http://schemas.openxmlformats.org/officeDocument/2006/relationships/image" Target="../media/image566.png"/><Relationship Id="rId73" Type="http://schemas.openxmlformats.org/officeDocument/2006/relationships/image" Target="../media/image570.png"/><Relationship Id="rId78" Type="http://schemas.openxmlformats.org/officeDocument/2006/relationships/customXml" Target="../ink/ink573.xml"/><Relationship Id="rId81" Type="http://schemas.openxmlformats.org/officeDocument/2006/relationships/image" Target="../media/image574.png"/><Relationship Id="rId4" Type="http://schemas.openxmlformats.org/officeDocument/2006/relationships/customXml" Target="../ink/ink536.xml"/><Relationship Id="rId9" Type="http://schemas.openxmlformats.org/officeDocument/2006/relationships/image" Target="../media/image538.png"/><Relationship Id="rId13" Type="http://schemas.openxmlformats.org/officeDocument/2006/relationships/image" Target="../media/image540.png"/><Relationship Id="rId18" Type="http://schemas.openxmlformats.org/officeDocument/2006/relationships/customXml" Target="../ink/ink543.xml"/><Relationship Id="rId39" Type="http://schemas.openxmlformats.org/officeDocument/2006/relationships/image" Target="../media/image553.png"/><Relationship Id="rId34" Type="http://schemas.openxmlformats.org/officeDocument/2006/relationships/customXml" Target="../ink/ink551.xml"/><Relationship Id="rId50" Type="http://schemas.openxmlformats.org/officeDocument/2006/relationships/customXml" Target="../ink/ink559.xml"/><Relationship Id="rId55" Type="http://schemas.openxmlformats.org/officeDocument/2006/relationships/image" Target="../media/image561.png"/><Relationship Id="rId76" Type="http://schemas.openxmlformats.org/officeDocument/2006/relationships/customXml" Target="../ink/ink572.xml"/><Relationship Id="rId7" Type="http://schemas.openxmlformats.org/officeDocument/2006/relationships/image" Target="../media/image537.png"/><Relationship Id="rId71" Type="http://schemas.openxmlformats.org/officeDocument/2006/relationships/image" Target="../media/image569.pn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548.png"/><Relationship Id="rId24" Type="http://schemas.openxmlformats.org/officeDocument/2006/relationships/customXml" Target="../ink/ink546.xml"/><Relationship Id="rId40" Type="http://schemas.openxmlformats.org/officeDocument/2006/relationships/customXml" Target="../ink/ink554.xml"/><Relationship Id="rId45" Type="http://schemas.openxmlformats.org/officeDocument/2006/relationships/image" Target="../media/image556.png"/><Relationship Id="rId66" Type="http://schemas.openxmlformats.org/officeDocument/2006/relationships/customXml" Target="../ink/ink567.xml"/><Relationship Id="rId61" Type="http://schemas.openxmlformats.org/officeDocument/2006/relationships/image" Target="../media/image564.png"/><Relationship Id="rId82" Type="http://schemas.openxmlformats.org/officeDocument/2006/relationships/customXml" Target="../ink/ink575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34.xml"/><Relationship Id="rId21" Type="http://schemas.openxmlformats.org/officeDocument/2006/relationships/customXml" Target="../ink/ink586.xml"/><Relationship Id="rId42" Type="http://schemas.openxmlformats.org/officeDocument/2006/relationships/image" Target="../media/image596.png"/><Relationship Id="rId63" Type="http://schemas.openxmlformats.org/officeDocument/2006/relationships/customXml" Target="../ink/ink607.xml"/><Relationship Id="rId84" Type="http://schemas.openxmlformats.org/officeDocument/2006/relationships/image" Target="../media/image617.png"/><Relationship Id="rId138" Type="http://schemas.openxmlformats.org/officeDocument/2006/relationships/image" Target="../media/image644.png"/><Relationship Id="rId159" Type="http://schemas.openxmlformats.org/officeDocument/2006/relationships/customXml" Target="../ink/ink655.xml"/><Relationship Id="rId170" Type="http://schemas.openxmlformats.org/officeDocument/2006/relationships/image" Target="../media/image660.png"/><Relationship Id="rId191" Type="http://schemas.openxmlformats.org/officeDocument/2006/relationships/customXml" Target="../ink/ink671.xml"/><Relationship Id="rId205" Type="http://schemas.openxmlformats.org/officeDocument/2006/relationships/customXml" Target="../ink/ink678.xml"/><Relationship Id="rId226" Type="http://schemas.openxmlformats.org/officeDocument/2006/relationships/image" Target="../media/image688.png"/><Relationship Id="rId107" Type="http://schemas.openxmlformats.org/officeDocument/2006/relationships/customXml" Target="../ink/ink629.xml"/><Relationship Id="rId11" Type="http://schemas.openxmlformats.org/officeDocument/2006/relationships/customXml" Target="../ink/ink581.xml"/><Relationship Id="rId32" Type="http://schemas.openxmlformats.org/officeDocument/2006/relationships/image" Target="../media/image591.png"/><Relationship Id="rId53" Type="http://schemas.openxmlformats.org/officeDocument/2006/relationships/customXml" Target="../ink/ink602.xml"/><Relationship Id="rId74" Type="http://schemas.openxmlformats.org/officeDocument/2006/relationships/image" Target="../media/image612.png"/><Relationship Id="rId128" Type="http://schemas.openxmlformats.org/officeDocument/2006/relationships/image" Target="../media/image639.png"/><Relationship Id="rId149" Type="http://schemas.openxmlformats.org/officeDocument/2006/relationships/customXml" Target="../ink/ink650.xml"/><Relationship Id="rId5" Type="http://schemas.openxmlformats.org/officeDocument/2006/relationships/customXml" Target="../ink/ink578.xml"/><Relationship Id="rId95" Type="http://schemas.openxmlformats.org/officeDocument/2006/relationships/customXml" Target="../ink/ink623.xml"/><Relationship Id="rId160" Type="http://schemas.openxmlformats.org/officeDocument/2006/relationships/image" Target="../media/image655.png"/><Relationship Id="rId181" Type="http://schemas.openxmlformats.org/officeDocument/2006/relationships/customXml" Target="../ink/ink666.xml"/><Relationship Id="rId216" Type="http://schemas.openxmlformats.org/officeDocument/2006/relationships/image" Target="../media/image683.png"/><Relationship Id="rId237" Type="http://schemas.openxmlformats.org/officeDocument/2006/relationships/customXml" Target="../ink/ink694.xml"/><Relationship Id="rId22" Type="http://schemas.openxmlformats.org/officeDocument/2006/relationships/image" Target="../media/image586.png"/><Relationship Id="rId43" Type="http://schemas.openxmlformats.org/officeDocument/2006/relationships/customXml" Target="../ink/ink597.xml"/><Relationship Id="rId64" Type="http://schemas.openxmlformats.org/officeDocument/2006/relationships/image" Target="../media/image607.png"/><Relationship Id="rId118" Type="http://schemas.openxmlformats.org/officeDocument/2006/relationships/image" Target="../media/image634.png"/><Relationship Id="rId139" Type="http://schemas.openxmlformats.org/officeDocument/2006/relationships/customXml" Target="../ink/ink645.xml"/><Relationship Id="rId85" Type="http://schemas.openxmlformats.org/officeDocument/2006/relationships/customXml" Target="../ink/ink618.xml"/><Relationship Id="rId150" Type="http://schemas.openxmlformats.org/officeDocument/2006/relationships/image" Target="../media/image650.png"/><Relationship Id="rId171" Type="http://schemas.openxmlformats.org/officeDocument/2006/relationships/customXml" Target="../ink/ink661.xml"/><Relationship Id="rId192" Type="http://schemas.openxmlformats.org/officeDocument/2006/relationships/image" Target="../media/image671.png"/><Relationship Id="rId206" Type="http://schemas.openxmlformats.org/officeDocument/2006/relationships/image" Target="../media/image678.png"/><Relationship Id="rId227" Type="http://schemas.openxmlformats.org/officeDocument/2006/relationships/customXml" Target="../ink/ink689.xml"/><Relationship Id="rId12" Type="http://schemas.openxmlformats.org/officeDocument/2006/relationships/image" Target="../media/image581.png"/><Relationship Id="rId33" Type="http://schemas.openxmlformats.org/officeDocument/2006/relationships/customXml" Target="../ink/ink592.xml"/><Relationship Id="rId108" Type="http://schemas.openxmlformats.org/officeDocument/2006/relationships/image" Target="../media/image629.png"/><Relationship Id="rId129" Type="http://schemas.openxmlformats.org/officeDocument/2006/relationships/customXml" Target="../ink/ink640.xml"/><Relationship Id="rId54" Type="http://schemas.openxmlformats.org/officeDocument/2006/relationships/image" Target="../media/image602.png"/><Relationship Id="rId75" Type="http://schemas.openxmlformats.org/officeDocument/2006/relationships/customXml" Target="../ink/ink613.xml"/><Relationship Id="rId96" Type="http://schemas.openxmlformats.org/officeDocument/2006/relationships/image" Target="../media/image623.png"/><Relationship Id="rId140" Type="http://schemas.openxmlformats.org/officeDocument/2006/relationships/image" Target="../media/image645.png"/><Relationship Id="rId161" Type="http://schemas.openxmlformats.org/officeDocument/2006/relationships/customXml" Target="../ink/ink656.xml"/><Relationship Id="rId182" Type="http://schemas.openxmlformats.org/officeDocument/2006/relationships/image" Target="../media/image666.png"/><Relationship Id="rId217" Type="http://schemas.openxmlformats.org/officeDocument/2006/relationships/customXml" Target="../ink/ink684.xml"/><Relationship Id="rId6" Type="http://schemas.openxmlformats.org/officeDocument/2006/relationships/image" Target="../media/image578.png"/><Relationship Id="rId238" Type="http://schemas.openxmlformats.org/officeDocument/2006/relationships/image" Target="../media/image694.png"/><Relationship Id="rId23" Type="http://schemas.openxmlformats.org/officeDocument/2006/relationships/customXml" Target="../ink/ink587.xml"/><Relationship Id="rId119" Type="http://schemas.openxmlformats.org/officeDocument/2006/relationships/customXml" Target="../ink/ink635.xml"/><Relationship Id="rId44" Type="http://schemas.openxmlformats.org/officeDocument/2006/relationships/image" Target="../media/image597.png"/><Relationship Id="rId65" Type="http://schemas.openxmlformats.org/officeDocument/2006/relationships/customXml" Target="../ink/ink608.xml"/><Relationship Id="rId86" Type="http://schemas.openxmlformats.org/officeDocument/2006/relationships/image" Target="../media/image618.png"/><Relationship Id="rId130" Type="http://schemas.openxmlformats.org/officeDocument/2006/relationships/image" Target="../media/image640.png"/><Relationship Id="rId151" Type="http://schemas.openxmlformats.org/officeDocument/2006/relationships/customXml" Target="../ink/ink651.xml"/><Relationship Id="rId172" Type="http://schemas.openxmlformats.org/officeDocument/2006/relationships/image" Target="../media/image661.png"/><Relationship Id="rId193" Type="http://schemas.openxmlformats.org/officeDocument/2006/relationships/customXml" Target="../ink/ink672.xml"/><Relationship Id="rId207" Type="http://schemas.openxmlformats.org/officeDocument/2006/relationships/customXml" Target="../ink/ink679.xml"/><Relationship Id="rId228" Type="http://schemas.openxmlformats.org/officeDocument/2006/relationships/image" Target="../media/image689.png"/><Relationship Id="rId13" Type="http://schemas.openxmlformats.org/officeDocument/2006/relationships/customXml" Target="../ink/ink582.xml"/><Relationship Id="rId109" Type="http://schemas.openxmlformats.org/officeDocument/2006/relationships/customXml" Target="../ink/ink630.xml"/><Relationship Id="rId34" Type="http://schemas.openxmlformats.org/officeDocument/2006/relationships/image" Target="../media/image592.png"/><Relationship Id="rId55" Type="http://schemas.openxmlformats.org/officeDocument/2006/relationships/customXml" Target="../ink/ink603.xml"/><Relationship Id="rId76" Type="http://schemas.openxmlformats.org/officeDocument/2006/relationships/image" Target="../media/image613.png"/><Relationship Id="rId97" Type="http://schemas.openxmlformats.org/officeDocument/2006/relationships/customXml" Target="../ink/ink624.xml"/><Relationship Id="rId120" Type="http://schemas.openxmlformats.org/officeDocument/2006/relationships/image" Target="../media/image635.png"/><Relationship Id="rId141" Type="http://schemas.openxmlformats.org/officeDocument/2006/relationships/customXml" Target="../ink/ink646.xml"/><Relationship Id="rId7" Type="http://schemas.openxmlformats.org/officeDocument/2006/relationships/customXml" Target="../ink/ink579.xml"/><Relationship Id="rId162" Type="http://schemas.openxmlformats.org/officeDocument/2006/relationships/image" Target="../media/image656.png"/><Relationship Id="rId183" Type="http://schemas.openxmlformats.org/officeDocument/2006/relationships/customXml" Target="../ink/ink667.xml"/><Relationship Id="rId218" Type="http://schemas.openxmlformats.org/officeDocument/2006/relationships/image" Target="../media/image684.png"/><Relationship Id="rId239" Type="http://schemas.openxmlformats.org/officeDocument/2006/relationships/customXml" Target="../ink/ink695.xml"/><Relationship Id="rId24" Type="http://schemas.openxmlformats.org/officeDocument/2006/relationships/image" Target="../media/image587.png"/><Relationship Id="rId45" Type="http://schemas.openxmlformats.org/officeDocument/2006/relationships/customXml" Target="../ink/ink598.xml"/><Relationship Id="rId66" Type="http://schemas.openxmlformats.org/officeDocument/2006/relationships/image" Target="../media/image608.png"/><Relationship Id="rId87" Type="http://schemas.openxmlformats.org/officeDocument/2006/relationships/customXml" Target="../ink/ink619.xml"/><Relationship Id="rId110" Type="http://schemas.openxmlformats.org/officeDocument/2006/relationships/image" Target="../media/image630.png"/><Relationship Id="rId131" Type="http://schemas.openxmlformats.org/officeDocument/2006/relationships/customXml" Target="../ink/ink641.xml"/><Relationship Id="rId152" Type="http://schemas.openxmlformats.org/officeDocument/2006/relationships/image" Target="../media/image651.png"/><Relationship Id="rId173" Type="http://schemas.openxmlformats.org/officeDocument/2006/relationships/customXml" Target="../ink/ink662.xml"/><Relationship Id="rId194" Type="http://schemas.openxmlformats.org/officeDocument/2006/relationships/image" Target="../media/image672.png"/><Relationship Id="rId208" Type="http://schemas.openxmlformats.org/officeDocument/2006/relationships/image" Target="../media/image679.png"/><Relationship Id="rId229" Type="http://schemas.openxmlformats.org/officeDocument/2006/relationships/customXml" Target="../ink/ink690.xml"/><Relationship Id="rId240" Type="http://schemas.openxmlformats.org/officeDocument/2006/relationships/image" Target="../media/image695.png"/><Relationship Id="rId14" Type="http://schemas.openxmlformats.org/officeDocument/2006/relationships/image" Target="../media/image582.png"/><Relationship Id="rId35" Type="http://schemas.openxmlformats.org/officeDocument/2006/relationships/customXml" Target="../ink/ink593.xml"/><Relationship Id="rId56" Type="http://schemas.openxmlformats.org/officeDocument/2006/relationships/image" Target="../media/image603.png"/><Relationship Id="rId77" Type="http://schemas.openxmlformats.org/officeDocument/2006/relationships/customXml" Target="../ink/ink614.xml"/><Relationship Id="rId100" Type="http://schemas.openxmlformats.org/officeDocument/2006/relationships/image" Target="../media/image625.png"/><Relationship Id="rId8" Type="http://schemas.openxmlformats.org/officeDocument/2006/relationships/image" Target="../media/image579.png"/><Relationship Id="rId98" Type="http://schemas.openxmlformats.org/officeDocument/2006/relationships/image" Target="../media/image624.png"/><Relationship Id="rId121" Type="http://schemas.openxmlformats.org/officeDocument/2006/relationships/customXml" Target="../ink/ink636.xml"/><Relationship Id="rId142" Type="http://schemas.openxmlformats.org/officeDocument/2006/relationships/image" Target="../media/image646.png"/><Relationship Id="rId163" Type="http://schemas.openxmlformats.org/officeDocument/2006/relationships/customXml" Target="../ink/ink657.xml"/><Relationship Id="rId184" Type="http://schemas.openxmlformats.org/officeDocument/2006/relationships/image" Target="../media/image667.png"/><Relationship Id="rId219" Type="http://schemas.openxmlformats.org/officeDocument/2006/relationships/customXml" Target="../ink/ink685.xml"/><Relationship Id="rId230" Type="http://schemas.openxmlformats.org/officeDocument/2006/relationships/image" Target="../media/image690.png"/><Relationship Id="rId25" Type="http://schemas.openxmlformats.org/officeDocument/2006/relationships/customXml" Target="../ink/ink588.xml"/><Relationship Id="rId46" Type="http://schemas.openxmlformats.org/officeDocument/2006/relationships/image" Target="../media/image598.png"/><Relationship Id="rId67" Type="http://schemas.openxmlformats.org/officeDocument/2006/relationships/customXml" Target="../ink/ink609.xml"/><Relationship Id="rId88" Type="http://schemas.openxmlformats.org/officeDocument/2006/relationships/image" Target="../media/image619.png"/><Relationship Id="rId111" Type="http://schemas.openxmlformats.org/officeDocument/2006/relationships/customXml" Target="../ink/ink631.xml"/><Relationship Id="rId132" Type="http://schemas.openxmlformats.org/officeDocument/2006/relationships/image" Target="../media/image641.png"/><Relationship Id="rId153" Type="http://schemas.openxmlformats.org/officeDocument/2006/relationships/customXml" Target="../ink/ink652.xml"/><Relationship Id="rId174" Type="http://schemas.openxmlformats.org/officeDocument/2006/relationships/image" Target="../media/image662.png"/><Relationship Id="rId195" Type="http://schemas.openxmlformats.org/officeDocument/2006/relationships/customXml" Target="../ink/ink673.xml"/><Relationship Id="rId209" Type="http://schemas.openxmlformats.org/officeDocument/2006/relationships/customXml" Target="../ink/ink680.xml"/><Relationship Id="rId190" Type="http://schemas.openxmlformats.org/officeDocument/2006/relationships/image" Target="../media/image670.png"/><Relationship Id="rId204" Type="http://schemas.openxmlformats.org/officeDocument/2006/relationships/image" Target="../media/image677.png"/><Relationship Id="rId220" Type="http://schemas.openxmlformats.org/officeDocument/2006/relationships/image" Target="../media/image685.png"/><Relationship Id="rId225" Type="http://schemas.openxmlformats.org/officeDocument/2006/relationships/customXml" Target="../ink/ink688.xml"/><Relationship Id="rId15" Type="http://schemas.openxmlformats.org/officeDocument/2006/relationships/customXml" Target="../ink/ink583.xml"/><Relationship Id="rId36" Type="http://schemas.openxmlformats.org/officeDocument/2006/relationships/image" Target="../media/image593.png"/><Relationship Id="rId57" Type="http://schemas.openxmlformats.org/officeDocument/2006/relationships/customXml" Target="../ink/ink604.xml"/><Relationship Id="rId106" Type="http://schemas.openxmlformats.org/officeDocument/2006/relationships/image" Target="../media/image628.png"/><Relationship Id="rId127" Type="http://schemas.openxmlformats.org/officeDocument/2006/relationships/customXml" Target="../ink/ink639.xml"/><Relationship Id="rId10" Type="http://schemas.openxmlformats.org/officeDocument/2006/relationships/image" Target="../media/image580.png"/><Relationship Id="rId31" Type="http://schemas.openxmlformats.org/officeDocument/2006/relationships/customXml" Target="../ink/ink591.xml"/><Relationship Id="rId52" Type="http://schemas.openxmlformats.org/officeDocument/2006/relationships/image" Target="../media/image601.png"/><Relationship Id="rId73" Type="http://schemas.openxmlformats.org/officeDocument/2006/relationships/customXml" Target="../ink/ink612.xml"/><Relationship Id="rId78" Type="http://schemas.openxmlformats.org/officeDocument/2006/relationships/image" Target="../media/image614.png"/><Relationship Id="rId94" Type="http://schemas.openxmlformats.org/officeDocument/2006/relationships/image" Target="../media/image622.png"/><Relationship Id="rId99" Type="http://schemas.openxmlformats.org/officeDocument/2006/relationships/customXml" Target="../ink/ink625.xml"/><Relationship Id="rId101" Type="http://schemas.openxmlformats.org/officeDocument/2006/relationships/customXml" Target="../ink/ink626.xml"/><Relationship Id="rId122" Type="http://schemas.openxmlformats.org/officeDocument/2006/relationships/image" Target="../media/image636.png"/><Relationship Id="rId143" Type="http://schemas.openxmlformats.org/officeDocument/2006/relationships/customXml" Target="../ink/ink647.xml"/><Relationship Id="rId148" Type="http://schemas.openxmlformats.org/officeDocument/2006/relationships/image" Target="../media/image649.png"/><Relationship Id="rId164" Type="http://schemas.openxmlformats.org/officeDocument/2006/relationships/image" Target="../media/image657.png"/><Relationship Id="rId169" Type="http://schemas.openxmlformats.org/officeDocument/2006/relationships/customXml" Target="../ink/ink660.xml"/><Relationship Id="rId185" Type="http://schemas.openxmlformats.org/officeDocument/2006/relationships/customXml" Target="../ink/ink668.xml"/><Relationship Id="rId4" Type="http://schemas.openxmlformats.org/officeDocument/2006/relationships/image" Target="../media/image577.png"/><Relationship Id="rId9" Type="http://schemas.openxmlformats.org/officeDocument/2006/relationships/customXml" Target="../ink/ink580.xml"/><Relationship Id="rId180" Type="http://schemas.openxmlformats.org/officeDocument/2006/relationships/image" Target="../media/image665.png"/><Relationship Id="rId210" Type="http://schemas.openxmlformats.org/officeDocument/2006/relationships/image" Target="../media/image680.png"/><Relationship Id="rId215" Type="http://schemas.openxmlformats.org/officeDocument/2006/relationships/customXml" Target="../ink/ink683.xml"/><Relationship Id="rId236" Type="http://schemas.openxmlformats.org/officeDocument/2006/relationships/image" Target="../media/image693.png"/><Relationship Id="rId26" Type="http://schemas.openxmlformats.org/officeDocument/2006/relationships/image" Target="../media/image588.png"/><Relationship Id="rId231" Type="http://schemas.openxmlformats.org/officeDocument/2006/relationships/customXml" Target="../ink/ink691.xml"/><Relationship Id="rId47" Type="http://schemas.openxmlformats.org/officeDocument/2006/relationships/customXml" Target="../ink/ink599.xml"/><Relationship Id="rId68" Type="http://schemas.openxmlformats.org/officeDocument/2006/relationships/image" Target="../media/image609.png"/><Relationship Id="rId89" Type="http://schemas.openxmlformats.org/officeDocument/2006/relationships/customXml" Target="../ink/ink620.xml"/><Relationship Id="rId112" Type="http://schemas.openxmlformats.org/officeDocument/2006/relationships/image" Target="../media/image631.png"/><Relationship Id="rId133" Type="http://schemas.openxmlformats.org/officeDocument/2006/relationships/customXml" Target="../ink/ink642.xml"/><Relationship Id="rId154" Type="http://schemas.openxmlformats.org/officeDocument/2006/relationships/image" Target="../media/image652.png"/><Relationship Id="rId175" Type="http://schemas.openxmlformats.org/officeDocument/2006/relationships/customXml" Target="../ink/ink663.xml"/><Relationship Id="rId196" Type="http://schemas.openxmlformats.org/officeDocument/2006/relationships/image" Target="../media/image673.png"/><Relationship Id="rId200" Type="http://schemas.openxmlformats.org/officeDocument/2006/relationships/image" Target="../media/image675.png"/><Relationship Id="rId16" Type="http://schemas.openxmlformats.org/officeDocument/2006/relationships/image" Target="../media/image583.png"/><Relationship Id="rId221" Type="http://schemas.openxmlformats.org/officeDocument/2006/relationships/customXml" Target="../ink/ink686.xml"/><Relationship Id="rId37" Type="http://schemas.openxmlformats.org/officeDocument/2006/relationships/customXml" Target="../ink/ink594.xml"/><Relationship Id="rId58" Type="http://schemas.openxmlformats.org/officeDocument/2006/relationships/image" Target="../media/image604.png"/><Relationship Id="rId79" Type="http://schemas.openxmlformats.org/officeDocument/2006/relationships/customXml" Target="../ink/ink615.xml"/><Relationship Id="rId102" Type="http://schemas.openxmlformats.org/officeDocument/2006/relationships/image" Target="../media/image626.png"/><Relationship Id="rId123" Type="http://schemas.openxmlformats.org/officeDocument/2006/relationships/customXml" Target="../ink/ink637.xml"/><Relationship Id="rId144" Type="http://schemas.openxmlformats.org/officeDocument/2006/relationships/image" Target="../media/image647.png"/><Relationship Id="rId90" Type="http://schemas.openxmlformats.org/officeDocument/2006/relationships/image" Target="../media/image620.png"/><Relationship Id="rId165" Type="http://schemas.openxmlformats.org/officeDocument/2006/relationships/customXml" Target="../ink/ink658.xml"/><Relationship Id="rId186" Type="http://schemas.openxmlformats.org/officeDocument/2006/relationships/image" Target="../media/image668.png"/><Relationship Id="rId211" Type="http://schemas.openxmlformats.org/officeDocument/2006/relationships/customXml" Target="../ink/ink681.xml"/><Relationship Id="rId232" Type="http://schemas.openxmlformats.org/officeDocument/2006/relationships/image" Target="../media/image691.png"/><Relationship Id="rId27" Type="http://schemas.openxmlformats.org/officeDocument/2006/relationships/customXml" Target="../ink/ink589.xml"/><Relationship Id="rId48" Type="http://schemas.openxmlformats.org/officeDocument/2006/relationships/image" Target="../media/image599.png"/><Relationship Id="rId69" Type="http://schemas.openxmlformats.org/officeDocument/2006/relationships/customXml" Target="../ink/ink610.xml"/><Relationship Id="rId113" Type="http://schemas.openxmlformats.org/officeDocument/2006/relationships/customXml" Target="../ink/ink632.xml"/><Relationship Id="rId134" Type="http://schemas.openxmlformats.org/officeDocument/2006/relationships/image" Target="../media/image642.png"/><Relationship Id="rId80" Type="http://schemas.openxmlformats.org/officeDocument/2006/relationships/image" Target="../media/image615.png"/><Relationship Id="rId155" Type="http://schemas.openxmlformats.org/officeDocument/2006/relationships/customXml" Target="../ink/ink653.xml"/><Relationship Id="rId176" Type="http://schemas.openxmlformats.org/officeDocument/2006/relationships/image" Target="../media/image663.png"/><Relationship Id="rId197" Type="http://schemas.openxmlformats.org/officeDocument/2006/relationships/customXml" Target="../ink/ink674.xml"/><Relationship Id="rId201" Type="http://schemas.openxmlformats.org/officeDocument/2006/relationships/customXml" Target="../ink/ink676.xml"/><Relationship Id="rId222" Type="http://schemas.openxmlformats.org/officeDocument/2006/relationships/image" Target="../media/image686.png"/><Relationship Id="rId17" Type="http://schemas.openxmlformats.org/officeDocument/2006/relationships/customXml" Target="../ink/ink584.xml"/><Relationship Id="rId38" Type="http://schemas.openxmlformats.org/officeDocument/2006/relationships/image" Target="../media/image594.png"/><Relationship Id="rId59" Type="http://schemas.openxmlformats.org/officeDocument/2006/relationships/customXml" Target="../ink/ink605.xml"/><Relationship Id="rId103" Type="http://schemas.openxmlformats.org/officeDocument/2006/relationships/customXml" Target="../ink/ink627.xml"/><Relationship Id="rId124" Type="http://schemas.openxmlformats.org/officeDocument/2006/relationships/image" Target="../media/image637.png"/><Relationship Id="rId70" Type="http://schemas.openxmlformats.org/officeDocument/2006/relationships/image" Target="../media/image610.png"/><Relationship Id="rId91" Type="http://schemas.openxmlformats.org/officeDocument/2006/relationships/customXml" Target="../ink/ink621.xml"/><Relationship Id="rId145" Type="http://schemas.openxmlformats.org/officeDocument/2006/relationships/customXml" Target="../ink/ink648.xml"/><Relationship Id="rId166" Type="http://schemas.openxmlformats.org/officeDocument/2006/relationships/image" Target="../media/image658.png"/><Relationship Id="rId187" Type="http://schemas.openxmlformats.org/officeDocument/2006/relationships/customXml" Target="../ink/ink669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681.png"/><Relationship Id="rId233" Type="http://schemas.openxmlformats.org/officeDocument/2006/relationships/customXml" Target="../ink/ink692.xml"/><Relationship Id="rId28" Type="http://schemas.openxmlformats.org/officeDocument/2006/relationships/image" Target="../media/image589.png"/><Relationship Id="rId49" Type="http://schemas.openxmlformats.org/officeDocument/2006/relationships/customXml" Target="../ink/ink600.xml"/><Relationship Id="rId114" Type="http://schemas.openxmlformats.org/officeDocument/2006/relationships/image" Target="../media/image632.png"/><Relationship Id="rId60" Type="http://schemas.openxmlformats.org/officeDocument/2006/relationships/image" Target="../media/image605.png"/><Relationship Id="rId81" Type="http://schemas.openxmlformats.org/officeDocument/2006/relationships/customXml" Target="../ink/ink616.xml"/><Relationship Id="rId135" Type="http://schemas.openxmlformats.org/officeDocument/2006/relationships/customXml" Target="../ink/ink643.xml"/><Relationship Id="rId156" Type="http://schemas.openxmlformats.org/officeDocument/2006/relationships/image" Target="../media/image653.png"/><Relationship Id="rId177" Type="http://schemas.openxmlformats.org/officeDocument/2006/relationships/customXml" Target="../ink/ink664.xml"/><Relationship Id="rId198" Type="http://schemas.openxmlformats.org/officeDocument/2006/relationships/image" Target="../media/image674.png"/><Relationship Id="rId202" Type="http://schemas.openxmlformats.org/officeDocument/2006/relationships/image" Target="../media/image676.png"/><Relationship Id="rId223" Type="http://schemas.openxmlformats.org/officeDocument/2006/relationships/customXml" Target="../ink/ink687.xml"/><Relationship Id="rId18" Type="http://schemas.openxmlformats.org/officeDocument/2006/relationships/image" Target="../media/image584.png"/><Relationship Id="rId39" Type="http://schemas.openxmlformats.org/officeDocument/2006/relationships/customXml" Target="../ink/ink595.xml"/><Relationship Id="rId50" Type="http://schemas.openxmlformats.org/officeDocument/2006/relationships/image" Target="../media/image600.png"/><Relationship Id="rId104" Type="http://schemas.openxmlformats.org/officeDocument/2006/relationships/image" Target="../media/image627.png"/><Relationship Id="rId125" Type="http://schemas.openxmlformats.org/officeDocument/2006/relationships/customXml" Target="../ink/ink638.xml"/><Relationship Id="rId146" Type="http://schemas.openxmlformats.org/officeDocument/2006/relationships/image" Target="../media/image648.png"/><Relationship Id="rId167" Type="http://schemas.openxmlformats.org/officeDocument/2006/relationships/customXml" Target="../ink/ink659.xml"/><Relationship Id="rId188" Type="http://schemas.openxmlformats.org/officeDocument/2006/relationships/image" Target="../media/image669.png"/><Relationship Id="rId71" Type="http://schemas.openxmlformats.org/officeDocument/2006/relationships/customXml" Target="../ink/ink611.xml"/><Relationship Id="rId92" Type="http://schemas.openxmlformats.org/officeDocument/2006/relationships/image" Target="../media/image621.png"/><Relationship Id="rId213" Type="http://schemas.openxmlformats.org/officeDocument/2006/relationships/customXml" Target="../ink/ink682.xml"/><Relationship Id="rId234" Type="http://schemas.openxmlformats.org/officeDocument/2006/relationships/image" Target="../media/image692.png"/><Relationship Id="rId2" Type="http://schemas.openxmlformats.org/officeDocument/2006/relationships/notesSlide" Target="../notesSlides/notesSlide26.xml"/><Relationship Id="rId29" Type="http://schemas.openxmlformats.org/officeDocument/2006/relationships/customXml" Target="../ink/ink590.xml"/><Relationship Id="rId40" Type="http://schemas.openxmlformats.org/officeDocument/2006/relationships/image" Target="../media/image595.png"/><Relationship Id="rId115" Type="http://schemas.openxmlformats.org/officeDocument/2006/relationships/customXml" Target="../ink/ink633.xml"/><Relationship Id="rId136" Type="http://schemas.openxmlformats.org/officeDocument/2006/relationships/image" Target="../media/image643.png"/><Relationship Id="rId157" Type="http://schemas.openxmlformats.org/officeDocument/2006/relationships/customXml" Target="../ink/ink654.xml"/><Relationship Id="rId178" Type="http://schemas.openxmlformats.org/officeDocument/2006/relationships/image" Target="../media/image664.png"/><Relationship Id="rId61" Type="http://schemas.openxmlformats.org/officeDocument/2006/relationships/customXml" Target="../ink/ink606.xml"/><Relationship Id="rId82" Type="http://schemas.openxmlformats.org/officeDocument/2006/relationships/image" Target="../media/image616.png"/><Relationship Id="rId199" Type="http://schemas.openxmlformats.org/officeDocument/2006/relationships/customXml" Target="../ink/ink675.xml"/><Relationship Id="rId203" Type="http://schemas.openxmlformats.org/officeDocument/2006/relationships/customXml" Target="../ink/ink677.xml"/><Relationship Id="rId19" Type="http://schemas.openxmlformats.org/officeDocument/2006/relationships/customXml" Target="../ink/ink585.xml"/><Relationship Id="rId224" Type="http://schemas.openxmlformats.org/officeDocument/2006/relationships/image" Target="../media/image687.png"/><Relationship Id="rId30" Type="http://schemas.openxmlformats.org/officeDocument/2006/relationships/image" Target="../media/image590.png"/><Relationship Id="rId105" Type="http://schemas.openxmlformats.org/officeDocument/2006/relationships/customXml" Target="../ink/ink628.xml"/><Relationship Id="rId126" Type="http://schemas.openxmlformats.org/officeDocument/2006/relationships/image" Target="../media/image638.png"/><Relationship Id="rId147" Type="http://schemas.openxmlformats.org/officeDocument/2006/relationships/customXml" Target="../ink/ink649.xml"/><Relationship Id="rId168" Type="http://schemas.openxmlformats.org/officeDocument/2006/relationships/image" Target="../media/image659.png"/><Relationship Id="rId51" Type="http://schemas.openxmlformats.org/officeDocument/2006/relationships/customXml" Target="../ink/ink601.xml"/><Relationship Id="rId72" Type="http://schemas.openxmlformats.org/officeDocument/2006/relationships/image" Target="../media/image611.png"/><Relationship Id="rId93" Type="http://schemas.openxmlformats.org/officeDocument/2006/relationships/customXml" Target="../ink/ink622.xml"/><Relationship Id="rId189" Type="http://schemas.openxmlformats.org/officeDocument/2006/relationships/customXml" Target="../ink/ink670.xml"/><Relationship Id="rId3" Type="http://schemas.openxmlformats.org/officeDocument/2006/relationships/customXml" Target="../ink/ink577.xml"/><Relationship Id="rId214" Type="http://schemas.openxmlformats.org/officeDocument/2006/relationships/image" Target="../media/image682.png"/><Relationship Id="rId235" Type="http://schemas.openxmlformats.org/officeDocument/2006/relationships/customXml" Target="../ink/ink693.xml"/><Relationship Id="rId116" Type="http://schemas.openxmlformats.org/officeDocument/2006/relationships/image" Target="../media/image633.png"/><Relationship Id="rId137" Type="http://schemas.openxmlformats.org/officeDocument/2006/relationships/customXml" Target="../ink/ink644.xml"/><Relationship Id="rId158" Type="http://schemas.openxmlformats.org/officeDocument/2006/relationships/image" Target="../media/image654.png"/><Relationship Id="rId20" Type="http://schemas.openxmlformats.org/officeDocument/2006/relationships/image" Target="../media/image585.png"/><Relationship Id="rId41" Type="http://schemas.openxmlformats.org/officeDocument/2006/relationships/customXml" Target="../ink/ink596.xml"/><Relationship Id="rId62" Type="http://schemas.openxmlformats.org/officeDocument/2006/relationships/image" Target="../media/image606.png"/><Relationship Id="rId83" Type="http://schemas.openxmlformats.org/officeDocument/2006/relationships/customXml" Target="../ink/ink617.xml"/><Relationship Id="rId179" Type="http://schemas.openxmlformats.org/officeDocument/2006/relationships/customXml" Target="../ink/ink66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etcode.com/problems/fizz-buzz/" TargetMode="External"/><Relationship Id="rId4" Type="http://schemas.openxmlformats.org/officeDocument/2006/relationships/image" Target="../media/image50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7.png"/><Relationship Id="rId4" Type="http://schemas.openxmlformats.org/officeDocument/2006/relationships/image" Target="../media/image696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9.png"/><Relationship Id="rId21" Type="http://schemas.openxmlformats.org/officeDocument/2006/relationships/customXml" Target="../ink/ink706.xml"/><Relationship Id="rId42" Type="http://schemas.openxmlformats.org/officeDocument/2006/relationships/image" Target="../media/image717.png"/><Relationship Id="rId47" Type="http://schemas.openxmlformats.org/officeDocument/2006/relationships/customXml" Target="../ink/ink719.xml"/><Relationship Id="rId63" Type="http://schemas.openxmlformats.org/officeDocument/2006/relationships/customXml" Target="../ink/ink727.xml"/><Relationship Id="rId68" Type="http://schemas.openxmlformats.org/officeDocument/2006/relationships/image" Target="../media/image730.png"/><Relationship Id="rId84" Type="http://schemas.openxmlformats.org/officeDocument/2006/relationships/image" Target="../media/image738.png"/><Relationship Id="rId89" Type="http://schemas.openxmlformats.org/officeDocument/2006/relationships/customXml" Target="../ink/ink740.xml"/><Relationship Id="rId16" Type="http://schemas.openxmlformats.org/officeDocument/2006/relationships/image" Target="../media/image704.png"/><Relationship Id="rId11" Type="http://schemas.openxmlformats.org/officeDocument/2006/relationships/customXml" Target="../ink/ink701.xml"/><Relationship Id="rId32" Type="http://schemas.openxmlformats.org/officeDocument/2006/relationships/image" Target="../media/image712.png"/><Relationship Id="rId37" Type="http://schemas.openxmlformats.org/officeDocument/2006/relationships/customXml" Target="../ink/ink714.xml"/><Relationship Id="rId53" Type="http://schemas.openxmlformats.org/officeDocument/2006/relationships/customXml" Target="../ink/ink722.xml"/><Relationship Id="rId58" Type="http://schemas.openxmlformats.org/officeDocument/2006/relationships/image" Target="../media/image725.png"/><Relationship Id="rId74" Type="http://schemas.openxmlformats.org/officeDocument/2006/relationships/image" Target="../media/image733.png"/><Relationship Id="rId79" Type="http://schemas.openxmlformats.org/officeDocument/2006/relationships/customXml" Target="../ink/ink735.xml"/><Relationship Id="rId102" Type="http://schemas.openxmlformats.org/officeDocument/2006/relationships/image" Target="../media/image747.png"/><Relationship Id="rId5" Type="http://schemas.openxmlformats.org/officeDocument/2006/relationships/customXml" Target="../ink/ink698.xml"/><Relationship Id="rId90" Type="http://schemas.openxmlformats.org/officeDocument/2006/relationships/image" Target="../media/image741.png"/><Relationship Id="rId95" Type="http://schemas.openxmlformats.org/officeDocument/2006/relationships/customXml" Target="../ink/ink743.xml"/><Relationship Id="rId22" Type="http://schemas.openxmlformats.org/officeDocument/2006/relationships/image" Target="../media/image707.png"/><Relationship Id="rId27" Type="http://schemas.openxmlformats.org/officeDocument/2006/relationships/customXml" Target="../ink/ink709.xml"/><Relationship Id="rId43" Type="http://schemas.openxmlformats.org/officeDocument/2006/relationships/customXml" Target="../ink/ink717.xml"/><Relationship Id="rId48" Type="http://schemas.openxmlformats.org/officeDocument/2006/relationships/image" Target="../media/image720.png"/><Relationship Id="rId64" Type="http://schemas.openxmlformats.org/officeDocument/2006/relationships/image" Target="../media/image728.png"/><Relationship Id="rId69" Type="http://schemas.openxmlformats.org/officeDocument/2006/relationships/customXml" Target="../ink/ink730.xml"/><Relationship Id="rId80" Type="http://schemas.openxmlformats.org/officeDocument/2006/relationships/image" Target="../media/image736.png"/><Relationship Id="rId85" Type="http://schemas.openxmlformats.org/officeDocument/2006/relationships/customXml" Target="../ink/ink738.xml"/><Relationship Id="rId12" Type="http://schemas.openxmlformats.org/officeDocument/2006/relationships/image" Target="../media/image702.png"/><Relationship Id="rId17" Type="http://schemas.openxmlformats.org/officeDocument/2006/relationships/customXml" Target="../ink/ink704.xml"/><Relationship Id="rId25" Type="http://schemas.openxmlformats.org/officeDocument/2006/relationships/customXml" Target="../ink/ink708.xml"/><Relationship Id="rId33" Type="http://schemas.openxmlformats.org/officeDocument/2006/relationships/customXml" Target="../ink/ink712.xml"/><Relationship Id="rId38" Type="http://schemas.openxmlformats.org/officeDocument/2006/relationships/image" Target="../media/image715.png"/><Relationship Id="rId46" Type="http://schemas.openxmlformats.org/officeDocument/2006/relationships/image" Target="../media/image719.png"/><Relationship Id="rId59" Type="http://schemas.openxmlformats.org/officeDocument/2006/relationships/customXml" Target="../ink/ink725.xml"/><Relationship Id="rId67" Type="http://schemas.openxmlformats.org/officeDocument/2006/relationships/customXml" Target="../ink/ink729.xml"/><Relationship Id="rId103" Type="http://schemas.openxmlformats.org/officeDocument/2006/relationships/customXml" Target="../ink/ink747.xml"/><Relationship Id="rId20" Type="http://schemas.openxmlformats.org/officeDocument/2006/relationships/image" Target="../media/image706.png"/><Relationship Id="rId41" Type="http://schemas.openxmlformats.org/officeDocument/2006/relationships/customXml" Target="../ink/ink716.xml"/><Relationship Id="rId54" Type="http://schemas.openxmlformats.org/officeDocument/2006/relationships/image" Target="../media/image723.png"/><Relationship Id="rId62" Type="http://schemas.openxmlformats.org/officeDocument/2006/relationships/image" Target="../media/image727.png"/><Relationship Id="rId70" Type="http://schemas.openxmlformats.org/officeDocument/2006/relationships/image" Target="../media/image731.png"/><Relationship Id="rId75" Type="http://schemas.openxmlformats.org/officeDocument/2006/relationships/customXml" Target="../ink/ink733.xml"/><Relationship Id="rId83" Type="http://schemas.openxmlformats.org/officeDocument/2006/relationships/customXml" Target="../ink/ink737.xml"/><Relationship Id="rId88" Type="http://schemas.openxmlformats.org/officeDocument/2006/relationships/image" Target="../media/image740.png"/><Relationship Id="rId91" Type="http://schemas.openxmlformats.org/officeDocument/2006/relationships/customXml" Target="../ink/ink741.xml"/><Relationship Id="rId96" Type="http://schemas.openxmlformats.org/officeDocument/2006/relationships/image" Target="../media/image7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9.png"/><Relationship Id="rId15" Type="http://schemas.openxmlformats.org/officeDocument/2006/relationships/customXml" Target="../ink/ink703.xml"/><Relationship Id="rId23" Type="http://schemas.openxmlformats.org/officeDocument/2006/relationships/customXml" Target="../ink/ink707.xml"/><Relationship Id="rId28" Type="http://schemas.openxmlformats.org/officeDocument/2006/relationships/image" Target="../media/image710.png"/><Relationship Id="rId36" Type="http://schemas.openxmlformats.org/officeDocument/2006/relationships/image" Target="../media/image714.png"/><Relationship Id="rId49" Type="http://schemas.openxmlformats.org/officeDocument/2006/relationships/customXml" Target="../ink/ink720.xml"/><Relationship Id="rId57" Type="http://schemas.openxmlformats.org/officeDocument/2006/relationships/customXml" Target="../ink/ink724.xml"/><Relationship Id="rId10" Type="http://schemas.openxmlformats.org/officeDocument/2006/relationships/image" Target="../media/image701.png"/><Relationship Id="rId31" Type="http://schemas.openxmlformats.org/officeDocument/2006/relationships/customXml" Target="../ink/ink711.xml"/><Relationship Id="rId44" Type="http://schemas.openxmlformats.org/officeDocument/2006/relationships/image" Target="../media/image718.png"/><Relationship Id="rId52" Type="http://schemas.openxmlformats.org/officeDocument/2006/relationships/image" Target="../media/image722.png"/><Relationship Id="rId60" Type="http://schemas.openxmlformats.org/officeDocument/2006/relationships/image" Target="../media/image726.png"/><Relationship Id="rId65" Type="http://schemas.openxmlformats.org/officeDocument/2006/relationships/customXml" Target="../ink/ink728.xml"/><Relationship Id="rId73" Type="http://schemas.openxmlformats.org/officeDocument/2006/relationships/customXml" Target="../ink/ink732.xml"/><Relationship Id="rId78" Type="http://schemas.openxmlformats.org/officeDocument/2006/relationships/image" Target="../media/image735.png"/><Relationship Id="rId81" Type="http://schemas.openxmlformats.org/officeDocument/2006/relationships/customXml" Target="../ink/ink736.xml"/><Relationship Id="rId86" Type="http://schemas.openxmlformats.org/officeDocument/2006/relationships/image" Target="../media/image739.png"/><Relationship Id="rId94" Type="http://schemas.openxmlformats.org/officeDocument/2006/relationships/image" Target="../media/image743.png"/><Relationship Id="rId99" Type="http://schemas.openxmlformats.org/officeDocument/2006/relationships/customXml" Target="../ink/ink745.xml"/><Relationship Id="rId101" Type="http://schemas.openxmlformats.org/officeDocument/2006/relationships/customXml" Target="../ink/ink746.xml"/><Relationship Id="rId4" Type="http://schemas.openxmlformats.org/officeDocument/2006/relationships/image" Target="../media/image698.png"/><Relationship Id="rId9" Type="http://schemas.openxmlformats.org/officeDocument/2006/relationships/customXml" Target="../ink/ink700.xml"/><Relationship Id="rId13" Type="http://schemas.openxmlformats.org/officeDocument/2006/relationships/customXml" Target="../ink/ink702.xml"/><Relationship Id="rId18" Type="http://schemas.openxmlformats.org/officeDocument/2006/relationships/image" Target="../media/image705.png"/><Relationship Id="rId39" Type="http://schemas.openxmlformats.org/officeDocument/2006/relationships/customXml" Target="../ink/ink715.xml"/><Relationship Id="rId34" Type="http://schemas.openxmlformats.org/officeDocument/2006/relationships/image" Target="../media/image713.png"/><Relationship Id="rId50" Type="http://schemas.openxmlformats.org/officeDocument/2006/relationships/image" Target="../media/image721.png"/><Relationship Id="rId55" Type="http://schemas.openxmlformats.org/officeDocument/2006/relationships/customXml" Target="../ink/ink723.xml"/><Relationship Id="rId76" Type="http://schemas.openxmlformats.org/officeDocument/2006/relationships/image" Target="../media/image734.png"/><Relationship Id="rId97" Type="http://schemas.openxmlformats.org/officeDocument/2006/relationships/customXml" Target="../ink/ink744.xml"/><Relationship Id="rId104" Type="http://schemas.openxmlformats.org/officeDocument/2006/relationships/image" Target="../media/image748.png"/><Relationship Id="rId7" Type="http://schemas.openxmlformats.org/officeDocument/2006/relationships/customXml" Target="../ink/ink699.xml"/><Relationship Id="rId71" Type="http://schemas.openxmlformats.org/officeDocument/2006/relationships/customXml" Target="../ink/ink731.xml"/><Relationship Id="rId92" Type="http://schemas.openxmlformats.org/officeDocument/2006/relationships/image" Target="../media/image742.png"/><Relationship Id="rId2" Type="http://schemas.openxmlformats.org/officeDocument/2006/relationships/notesSlide" Target="../notesSlides/notesSlide29.xml"/><Relationship Id="rId29" Type="http://schemas.openxmlformats.org/officeDocument/2006/relationships/customXml" Target="../ink/ink710.xml"/><Relationship Id="rId24" Type="http://schemas.openxmlformats.org/officeDocument/2006/relationships/image" Target="../media/image708.png"/><Relationship Id="rId40" Type="http://schemas.openxmlformats.org/officeDocument/2006/relationships/image" Target="../media/image716.png"/><Relationship Id="rId45" Type="http://schemas.openxmlformats.org/officeDocument/2006/relationships/customXml" Target="../ink/ink718.xml"/><Relationship Id="rId66" Type="http://schemas.openxmlformats.org/officeDocument/2006/relationships/image" Target="../media/image729.png"/><Relationship Id="rId87" Type="http://schemas.openxmlformats.org/officeDocument/2006/relationships/customXml" Target="../ink/ink739.xml"/><Relationship Id="rId61" Type="http://schemas.openxmlformats.org/officeDocument/2006/relationships/customXml" Target="../ink/ink726.xml"/><Relationship Id="rId82" Type="http://schemas.openxmlformats.org/officeDocument/2006/relationships/image" Target="../media/image737.png"/><Relationship Id="rId19" Type="http://schemas.openxmlformats.org/officeDocument/2006/relationships/customXml" Target="../ink/ink705.xml"/><Relationship Id="rId14" Type="http://schemas.openxmlformats.org/officeDocument/2006/relationships/image" Target="../media/image703.png"/><Relationship Id="rId30" Type="http://schemas.openxmlformats.org/officeDocument/2006/relationships/image" Target="../media/image711.png"/><Relationship Id="rId35" Type="http://schemas.openxmlformats.org/officeDocument/2006/relationships/customXml" Target="../ink/ink713.xml"/><Relationship Id="rId56" Type="http://schemas.openxmlformats.org/officeDocument/2006/relationships/image" Target="../media/image724.png"/><Relationship Id="rId77" Type="http://schemas.openxmlformats.org/officeDocument/2006/relationships/customXml" Target="../ink/ink734.xml"/><Relationship Id="rId100" Type="http://schemas.openxmlformats.org/officeDocument/2006/relationships/image" Target="../media/image746.png"/><Relationship Id="rId8" Type="http://schemas.openxmlformats.org/officeDocument/2006/relationships/image" Target="../media/image700.png"/><Relationship Id="rId51" Type="http://schemas.openxmlformats.org/officeDocument/2006/relationships/customXml" Target="../ink/ink721.xml"/><Relationship Id="rId72" Type="http://schemas.openxmlformats.org/officeDocument/2006/relationships/image" Target="../media/image732.png"/><Relationship Id="rId93" Type="http://schemas.openxmlformats.org/officeDocument/2006/relationships/customXml" Target="../ink/ink742.xml"/><Relationship Id="rId98" Type="http://schemas.openxmlformats.org/officeDocument/2006/relationships/image" Target="../media/image745.png"/><Relationship Id="rId3" Type="http://schemas.openxmlformats.org/officeDocument/2006/relationships/customXml" Target="../ink/ink697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image" Target="../media/image34.png"/><Relationship Id="rId84" Type="http://schemas.openxmlformats.org/officeDocument/2006/relationships/image" Target="../media/image42.png"/><Relationship Id="rId89" Type="http://schemas.openxmlformats.org/officeDocument/2006/relationships/customXml" Target="../ink/ink44.xml"/><Relationship Id="rId112" Type="http://schemas.openxmlformats.org/officeDocument/2006/relationships/image" Target="../media/image56.png"/><Relationship Id="rId16" Type="http://schemas.openxmlformats.org/officeDocument/2006/relationships/image" Target="../media/image8.png"/><Relationship Id="rId107" Type="http://schemas.openxmlformats.org/officeDocument/2006/relationships/customXml" Target="../ink/ink53.xml"/><Relationship Id="rId11" Type="http://schemas.openxmlformats.org/officeDocument/2006/relationships/customXml" Target="../ink/ink5.xml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74" Type="http://schemas.openxmlformats.org/officeDocument/2006/relationships/image" Target="../media/image37.png"/><Relationship Id="rId79" Type="http://schemas.openxmlformats.org/officeDocument/2006/relationships/customXml" Target="../ink/ink39.xml"/><Relationship Id="rId102" Type="http://schemas.openxmlformats.org/officeDocument/2006/relationships/image" Target="../media/image51.png"/><Relationship Id="rId5" Type="http://schemas.openxmlformats.org/officeDocument/2006/relationships/customXml" Target="../ink/ink2.xml"/><Relationship Id="rId90" Type="http://schemas.openxmlformats.org/officeDocument/2006/relationships/image" Target="../media/image45.png"/><Relationship Id="rId95" Type="http://schemas.openxmlformats.org/officeDocument/2006/relationships/customXml" Target="../ink/ink47.xml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64" Type="http://schemas.openxmlformats.org/officeDocument/2006/relationships/image" Target="../media/image32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80" Type="http://schemas.openxmlformats.org/officeDocument/2006/relationships/image" Target="../media/image40.png"/><Relationship Id="rId85" Type="http://schemas.openxmlformats.org/officeDocument/2006/relationships/customXml" Target="../ink/ink42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08" Type="http://schemas.openxmlformats.org/officeDocument/2006/relationships/image" Target="../media/image54.png"/><Relationship Id="rId54" Type="http://schemas.openxmlformats.org/officeDocument/2006/relationships/image" Target="../media/image27.png"/><Relationship Id="rId70" Type="http://schemas.openxmlformats.org/officeDocument/2006/relationships/image" Target="../media/image35.png"/><Relationship Id="rId75" Type="http://schemas.openxmlformats.org/officeDocument/2006/relationships/customXml" Target="../ink/ink37.xml"/><Relationship Id="rId91" Type="http://schemas.openxmlformats.org/officeDocument/2006/relationships/customXml" Target="../ink/ink45.xml"/><Relationship Id="rId9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6" Type="http://schemas.openxmlformats.org/officeDocument/2006/relationships/image" Target="../media/image53.png"/><Relationship Id="rId114" Type="http://schemas.openxmlformats.org/officeDocument/2006/relationships/image" Target="../media/image57.png"/><Relationship Id="rId10" Type="http://schemas.openxmlformats.org/officeDocument/2006/relationships/image" Target="../media/image5.png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2.xml"/><Relationship Id="rId73" Type="http://schemas.openxmlformats.org/officeDocument/2006/relationships/customXml" Target="../ink/ink36.xml"/><Relationship Id="rId78" Type="http://schemas.openxmlformats.org/officeDocument/2006/relationships/image" Target="../media/image39.png"/><Relationship Id="rId81" Type="http://schemas.openxmlformats.org/officeDocument/2006/relationships/customXml" Target="../ink/ink40.xml"/><Relationship Id="rId86" Type="http://schemas.openxmlformats.org/officeDocument/2006/relationships/image" Target="../media/image43.png"/><Relationship Id="rId94" Type="http://schemas.openxmlformats.org/officeDocument/2006/relationships/image" Target="../media/image47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9" Type="http://schemas.openxmlformats.org/officeDocument/2006/relationships/customXml" Target="../ink/ink19.xml"/><Relationship Id="rId109" Type="http://schemas.openxmlformats.org/officeDocument/2006/relationships/customXml" Target="../ink/ink54.xml"/><Relationship Id="rId34" Type="http://schemas.openxmlformats.org/officeDocument/2006/relationships/image" Target="../media/image17.png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6" Type="http://schemas.openxmlformats.org/officeDocument/2006/relationships/image" Target="../media/image38.png"/><Relationship Id="rId97" Type="http://schemas.openxmlformats.org/officeDocument/2006/relationships/customXml" Target="../ink/ink48.xml"/><Relationship Id="rId104" Type="http://schemas.openxmlformats.org/officeDocument/2006/relationships/image" Target="../media/image52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4.xml"/><Relationship Id="rId24" Type="http://schemas.openxmlformats.org/officeDocument/2006/relationships/image" Target="../media/image12.png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66" Type="http://schemas.openxmlformats.org/officeDocument/2006/relationships/image" Target="../media/image33.png"/><Relationship Id="rId87" Type="http://schemas.openxmlformats.org/officeDocument/2006/relationships/customXml" Target="../ink/ink43.xml"/><Relationship Id="rId110" Type="http://schemas.openxmlformats.org/officeDocument/2006/relationships/image" Target="../media/image55.png"/><Relationship Id="rId61" Type="http://schemas.openxmlformats.org/officeDocument/2006/relationships/customXml" Target="../ink/ink30.xml"/><Relationship Id="rId82" Type="http://schemas.openxmlformats.org/officeDocument/2006/relationships/image" Target="../media/image41.png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56" Type="http://schemas.openxmlformats.org/officeDocument/2006/relationships/image" Target="../media/image28.png"/><Relationship Id="rId77" Type="http://schemas.openxmlformats.org/officeDocument/2006/relationships/customXml" Target="../ink/ink38.xml"/><Relationship Id="rId100" Type="http://schemas.openxmlformats.org/officeDocument/2006/relationships/image" Target="../media/image50.png"/><Relationship Id="rId105" Type="http://schemas.openxmlformats.org/officeDocument/2006/relationships/customXml" Target="../ink/ink52.xml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72" Type="http://schemas.openxmlformats.org/officeDocument/2006/relationships/image" Target="../media/image36.png"/><Relationship Id="rId93" Type="http://schemas.openxmlformats.org/officeDocument/2006/relationships/customXml" Target="../ink/ink46.xml"/><Relationship Id="rId98" Type="http://schemas.openxmlformats.org/officeDocument/2006/relationships/image" Target="../media/image49.png"/><Relationship Id="rId3" Type="http://schemas.openxmlformats.org/officeDocument/2006/relationships/customXml" Target="../ink/ink1.xml"/><Relationship Id="rId25" Type="http://schemas.openxmlformats.org/officeDocument/2006/relationships/customXml" Target="../ink/ink12.xml"/><Relationship Id="rId46" Type="http://schemas.openxmlformats.org/officeDocument/2006/relationships/image" Target="../media/image23.png"/><Relationship Id="rId67" Type="http://schemas.openxmlformats.org/officeDocument/2006/relationships/customXml" Target="../ink/ink33.xml"/><Relationship Id="rId20" Type="http://schemas.openxmlformats.org/officeDocument/2006/relationships/image" Target="../media/image10.png"/><Relationship Id="rId41" Type="http://schemas.openxmlformats.org/officeDocument/2006/relationships/customXml" Target="../ink/ink20.xml"/><Relationship Id="rId62" Type="http://schemas.openxmlformats.org/officeDocument/2006/relationships/image" Target="../media/image31.png"/><Relationship Id="rId83" Type="http://schemas.openxmlformats.org/officeDocument/2006/relationships/customXml" Target="../ink/ink41.xml"/><Relationship Id="rId88" Type="http://schemas.openxmlformats.org/officeDocument/2006/relationships/image" Target="../media/image44.png"/><Relationship Id="rId111" Type="http://schemas.openxmlformats.org/officeDocument/2006/relationships/customXml" Target="../ink/ink55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60.png"/><Relationship Id="rId21" Type="http://schemas.openxmlformats.org/officeDocument/2006/relationships/customXml" Target="../ink/ink757.xml"/><Relationship Id="rId42" Type="http://schemas.openxmlformats.org/officeDocument/2006/relationships/image" Target="../media/image768.png"/><Relationship Id="rId47" Type="http://schemas.openxmlformats.org/officeDocument/2006/relationships/customXml" Target="../ink/ink770.xml"/><Relationship Id="rId63" Type="http://schemas.openxmlformats.org/officeDocument/2006/relationships/customXml" Target="../ink/ink778.xml"/><Relationship Id="rId68" Type="http://schemas.openxmlformats.org/officeDocument/2006/relationships/image" Target="../media/image781.png"/><Relationship Id="rId7" Type="http://schemas.openxmlformats.org/officeDocument/2006/relationships/customXml" Target="../ink/ink750.xml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55.png"/><Relationship Id="rId29" Type="http://schemas.openxmlformats.org/officeDocument/2006/relationships/customXml" Target="../ink/ink761.xml"/><Relationship Id="rId11" Type="http://schemas.openxmlformats.org/officeDocument/2006/relationships/customXml" Target="../ink/ink752.xml"/><Relationship Id="rId24" Type="http://schemas.openxmlformats.org/officeDocument/2006/relationships/image" Target="../media/image759.png"/><Relationship Id="rId32" Type="http://schemas.openxmlformats.org/officeDocument/2006/relationships/image" Target="../media/image763.png"/><Relationship Id="rId37" Type="http://schemas.openxmlformats.org/officeDocument/2006/relationships/customXml" Target="../ink/ink765.xml"/><Relationship Id="rId40" Type="http://schemas.openxmlformats.org/officeDocument/2006/relationships/image" Target="../media/image767.png"/><Relationship Id="rId45" Type="http://schemas.openxmlformats.org/officeDocument/2006/relationships/customXml" Target="../ink/ink769.xml"/><Relationship Id="rId53" Type="http://schemas.openxmlformats.org/officeDocument/2006/relationships/customXml" Target="../ink/ink773.xml"/><Relationship Id="rId58" Type="http://schemas.openxmlformats.org/officeDocument/2006/relationships/image" Target="../media/image776.png"/><Relationship Id="rId66" Type="http://schemas.openxmlformats.org/officeDocument/2006/relationships/image" Target="../media/image780.png"/><Relationship Id="rId5" Type="http://schemas.openxmlformats.org/officeDocument/2006/relationships/customXml" Target="../ink/ink749.xml"/><Relationship Id="rId61" Type="http://schemas.openxmlformats.org/officeDocument/2006/relationships/customXml" Target="../ink/ink777.xml"/><Relationship Id="rId19" Type="http://schemas.openxmlformats.org/officeDocument/2006/relationships/customXml" Target="../ink/ink756.xml"/><Relationship Id="rId14" Type="http://schemas.openxmlformats.org/officeDocument/2006/relationships/image" Target="../media/image754.png"/><Relationship Id="rId22" Type="http://schemas.openxmlformats.org/officeDocument/2006/relationships/image" Target="../media/image758.png"/><Relationship Id="rId27" Type="http://schemas.openxmlformats.org/officeDocument/2006/relationships/customXml" Target="../ink/ink760.xml"/><Relationship Id="rId30" Type="http://schemas.openxmlformats.org/officeDocument/2006/relationships/image" Target="../media/image762.png"/><Relationship Id="rId35" Type="http://schemas.openxmlformats.org/officeDocument/2006/relationships/customXml" Target="../ink/ink764.xml"/><Relationship Id="rId43" Type="http://schemas.openxmlformats.org/officeDocument/2006/relationships/customXml" Target="../ink/ink768.xml"/><Relationship Id="rId48" Type="http://schemas.openxmlformats.org/officeDocument/2006/relationships/image" Target="../media/image771.png"/><Relationship Id="rId56" Type="http://schemas.openxmlformats.org/officeDocument/2006/relationships/image" Target="../media/image775.png"/><Relationship Id="rId64" Type="http://schemas.openxmlformats.org/officeDocument/2006/relationships/image" Target="../media/image779.png"/><Relationship Id="rId69" Type="http://schemas.openxmlformats.org/officeDocument/2006/relationships/customXml" Target="../ink/ink781.xml"/><Relationship Id="rId8" Type="http://schemas.openxmlformats.org/officeDocument/2006/relationships/image" Target="../media/image751.png"/><Relationship Id="rId51" Type="http://schemas.openxmlformats.org/officeDocument/2006/relationships/customXml" Target="../ink/ink772.xml"/><Relationship Id="rId3" Type="http://schemas.openxmlformats.org/officeDocument/2006/relationships/customXml" Target="../ink/ink748.xml"/><Relationship Id="rId12" Type="http://schemas.openxmlformats.org/officeDocument/2006/relationships/image" Target="../media/image753.png"/><Relationship Id="rId17" Type="http://schemas.openxmlformats.org/officeDocument/2006/relationships/customXml" Target="../ink/ink755.xml"/><Relationship Id="rId25" Type="http://schemas.openxmlformats.org/officeDocument/2006/relationships/customXml" Target="../ink/ink759.xml"/><Relationship Id="rId33" Type="http://schemas.openxmlformats.org/officeDocument/2006/relationships/customXml" Target="../ink/ink763.xml"/><Relationship Id="rId38" Type="http://schemas.openxmlformats.org/officeDocument/2006/relationships/image" Target="../media/image766.png"/><Relationship Id="rId46" Type="http://schemas.openxmlformats.org/officeDocument/2006/relationships/image" Target="../media/image770.png"/><Relationship Id="rId59" Type="http://schemas.openxmlformats.org/officeDocument/2006/relationships/customXml" Target="../ink/ink776.xml"/><Relationship Id="rId67" Type="http://schemas.openxmlformats.org/officeDocument/2006/relationships/customXml" Target="../ink/ink780.xml"/><Relationship Id="rId20" Type="http://schemas.openxmlformats.org/officeDocument/2006/relationships/image" Target="../media/image757.png"/><Relationship Id="rId41" Type="http://schemas.openxmlformats.org/officeDocument/2006/relationships/customXml" Target="../ink/ink767.xml"/><Relationship Id="rId54" Type="http://schemas.openxmlformats.org/officeDocument/2006/relationships/image" Target="../media/image774.png"/><Relationship Id="rId62" Type="http://schemas.openxmlformats.org/officeDocument/2006/relationships/image" Target="../media/image778.png"/><Relationship Id="rId70" Type="http://schemas.openxmlformats.org/officeDocument/2006/relationships/image" Target="../media/image7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0.png"/><Relationship Id="rId15" Type="http://schemas.openxmlformats.org/officeDocument/2006/relationships/customXml" Target="../ink/ink754.xml"/><Relationship Id="rId23" Type="http://schemas.openxmlformats.org/officeDocument/2006/relationships/customXml" Target="../ink/ink758.xml"/><Relationship Id="rId28" Type="http://schemas.openxmlformats.org/officeDocument/2006/relationships/image" Target="../media/image761.png"/><Relationship Id="rId36" Type="http://schemas.openxmlformats.org/officeDocument/2006/relationships/image" Target="../media/image765.png"/><Relationship Id="rId49" Type="http://schemas.openxmlformats.org/officeDocument/2006/relationships/customXml" Target="../ink/ink771.xml"/><Relationship Id="rId57" Type="http://schemas.openxmlformats.org/officeDocument/2006/relationships/customXml" Target="../ink/ink775.xml"/><Relationship Id="rId10" Type="http://schemas.openxmlformats.org/officeDocument/2006/relationships/image" Target="../media/image752.png"/><Relationship Id="rId31" Type="http://schemas.openxmlformats.org/officeDocument/2006/relationships/customXml" Target="../ink/ink762.xml"/><Relationship Id="rId44" Type="http://schemas.openxmlformats.org/officeDocument/2006/relationships/image" Target="../media/image769.png"/><Relationship Id="rId52" Type="http://schemas.openxmlformats.org/officeDocument/2006/relationships/image" Target="../media/image773.png"/><Relationship Id="rId60" Type="http://schemas.openxmlformats.org/officeDocument/2006/relationships/image" Target="../media/image777.png"/><Relationship Id="rId65" Type="http://schemas.openxmlformats.org/officeDocument/2006/relationships/customXml" Target="../ink/ink779.xml"/><Relationship Id="rId4" Type="http://schemas.openxmlformats.org/officeDocument/2006/relationships/image" Target="../media/image749.png"/><Relationship Id="rId9" Type="http://schemas.openxmlformats.org/officeDocument/2006/relationships/customXml" Target="../ink/ink751.xml"/><Relationship Id="rId13" Type="http://schemas.openxmlformats.org/officeDocument/2006/relationships/customXml" Target="../ink/ink753.xml"/><Relationship Id="rId18" Type="http://schemas.openxmlformats.org/officeDocument/2006/relationships/image" Target="../media/image756.png"/><Relationship Id="rId39" Type="http://schemas.openxmlformats.org/officeDocument/2006/relationships/customXml" Target="../ink/ink766.xml"/><Relationship Id="rId34" Type="http://schemas.openxmlformats.org/officeDocument/2006/relationships/image" Target="../media/image764.png"/><Relationship Id="rId50" Type="http://schemas.openxmlformats.org/officeDocument/2006/relationships/image" Target="../media/image772.png"/><Relationship Id="rId55" Type="http://schemas.openxmlformats.org/officeDocument/2006/relationships/customXml" Target="../ink/ink774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39.xml"/><Relationship Id="rId21" Type="http://schemas.openxmlformats.org/officeDocument/2006/relationships/customXml" Target="../ink/ink791.xml"/><Relationship Id="rId42" Type="http://schemas.openxmlformats.org/officeDocument/2006/relationships/image" Target="../media/image802.png"/><Relationship Id="rId63" Type="http://schemas.openxmlformats.org/officeDocument/2006/relationships/customXml" Target="../ink/ink812.xml"/><Relationship Id="rId84" Type="http://schemas.openxmlformats.org/officeDocument/2006/relationships/image" Target="../media/image823.png"/><Relationship Id="rId138" Type="http://schemas.openxmlformats.org/officeDocument/2006/relationships/image" Target="../media/image850.png"/><Relationship Id="rId159" Type="http://schemas.openxmlformats.org/officeDocument/2006/relationships/customXml" Target="../ink/ink860.xml"/><Relationship Id="rId170" Type="http://schemas.openxmlformats.org/officeDocument/2006/relationships/image" Target="../media/image866.png"/><Relationship Id="rId191" Type="http://schemas.openxmlformats.org/officeDocument/2006/relationships/customXml" Target="../ink/ink876.xml"/><Relationship Id="rId205" Type="http://schemas.openxmlformats.org/officeDocument/2006/relationships/customXml" Target="../ink/ink883.xml"/><Relationship Id="rId226" Type="http://schemas.openxmlformats.org/officeDocument/2006/relationships/image" Target="../media/image894.png"/><Relationship Id="rId247" Type="http://schemas.openxmlformats.org/officeDocument/2006/relationships/customXml" Target="../ink/ink904.xml"/><Relationship Id="rId107" Type="http://schemas.openxmlformats.org/officeDocument/2006/relationships/customXml" Target="../ink/ink834.xml"/><Relationship Id="rId11" Type="http://schemas.openxmlformats.org/officeDocument/2006/relationships/customXml" Target="../ink/ink786.xml"/><Relationship Id="rId32" Type="http://schemas.openxmlformats.org/officeDocument/2006/relationships/image" Target="../media/image797.png"/><Relationship Id="rId53" Type="http://schemas.openxmlformats.org/officeDocument/2006/relationships/customXml" Target="../ink/ink807.xml"/><Relationship Id="rId74" Type="http://schemas.openxmlformats.org/officeDocument/2006/relationships/image" Target="../media/image818.png"/><Relationship Id="rId128" Type="http://schemas.openxmlformats.org/officeDocument/2006/relationships/image" Target="../media/image845.png"/><Relationship Id="rId149" Type="http://schemas.openxmlformats.org/officeDocument/2006/relationships/customXml" Target="../ink/ink855.xml"/><Relationship Id="rId5" Type="http://schemas.openxmlformats.org/officeDocument/2006/relationships/customXml" Target="../ink/ink783.xml"/><Relationship Id="rId95" Type="http://schemas.openxmlformats.org/officeDocument/2006/relationships/customXml" Target="../ink/ink828.xml"/><Relationship Id="rId160" Type="http://schemas.openxmlformats.org/officeDocument/2006/relationships/image" Target="../media/image861.png"/><Relationship Id="rId181" Type="http://schemas.openxmlformats.org/officeDocument/2006/relationships/customXml" Target="../ink/ink871.xml"/><Relationship Id="rId216" Type="http://schemas.openxmlformats.org/officeDocument/2006/relationships/image" Target="../media/image889.png"/><Relationship Id="rId237" Type="http://schemas.openxmlformats.org/officeDocument/2006/relationships/customXml" Target="../ink/ink899.xml"/><Relationship Id="rId22" Type="http://schemas.openxmlformats.org/officeDocument/2006/relationships/image" Target="../media/image792.png"/><Relationship Id="rId43" Type="http://schemas.openxmlformats.org/officeDocument/2006/relationships/customXml" Target="../ink/ink802.xml"/><Relationship Id="rId64" Type="http://schemas.openxmlformats.org/officeDocument/2006/relationships/image" Target="../media/image813.png"/><Relationship Id="rId118" Type="http://schemas.openxmlformats.org/officeDocument/2006/relationships/image" Target="../media/image840.png"/><Relationship Id="rId139" Type="http://schemas.openxmlformats.org/officeDocument/2006/relationships/customXml" Target="../ink/ink850.xml"/><Relationship Id="rId85" Type="http://schemas.openxmlformats.org/officeDocument/2006/relationships/customXml" Target="../ink/ink823.xml"/><Relationship Id="rId150" Type="http://schemas.openxmlformats.org/officeDocument/2006/relationships/image" Target="../media/image856.png"/><Relationship Id="rId171" Type="http://schemas.openxmlformats.org/officeDocument/2006/relationships/customXml" Target="../ink/ink866.xml"/><Relationship Id="rId192" Type="http://schemas.openxmlformats.org/officeDocument/2006/relationships/image" Target="../media/image877.png"/><Relationship Id="rId206" Type="http://schemas.openxmlformats.org/officeDocument/2006/relationships/image" Target="../media/image884.png"/><Relationship Id="rId227" Type="http://schemas.openxmlformats.org/officeDocument/2006/relationships/customXml" Target="../ink/ink894.xml"/><Relationship Id="rId248" Type="http://schemas.openxmlformats.org/officeDocument/2006/relationships/image" Target="../media/image905.png"/><Relationship Id="rId12" Type="http://schemas.openxmlformats.org/officeDocument/2006/relationships/image" Target="../media/image787.png"/><Relationship Id="rId33" Type="http://schemas.openxmlformats.org/officeDocument/2006/relationships/customXml" Target="../ink/ink797.xml"/><Relationship Id="rId108" Type="http://schemas.openxmlformats.org/officeDocument/2006/relationships/image" Target="../media/image835.png"/><Relationship Id="rId129" Type="http://schemas.openxmlformats.org/officeDocument/2006/relationships/customXml" Target="../ink/ink845.xml"/><Relationship Id="rId54" Type="http://schemas.openxmlformats.org/officeDocument/2006/relationships/image" Target="../media/image808.png"/><Relationship Id="rId75" Type="http://schemas.openxmlformats.org/officeDocument/2006/relationships/customXml" Target="../ink/ink818.xml"/><Relationship Id="rId96" Type="http://schemas.openxmlformats.org/officeDocument/2006/relationships/image" Target="../media/image829.png"/><Relationship Id="rId140" Type="http://schemas.openxmlformats.org/officeDocument/2006/relationships/image" Target="../media/image851.png"/><Relationship Id="rId161" Type="http://schemas.openxmlformats.org/officeDocument/2006/relationships/customXml" Target="../ink/ink861.xml"/><Relationship Id="rId182" Type="http://schemas.openxmlformats.org/officeDocument/2006/relationships/image" Target="../media/image872.png"/><Relationship Id="rId217" Type="http://schemas.openxmlformats.org/officeDocument/2006/relationships/customXml" Target="../ink/ink889.xml"/><Relationship Id="rId6" Type="http://schemas.openxmlformats.org/officeDocument/2006/relationships/image" Target="../media/image784.png"/><Relationship Id="rId238" Type="http://schemas.openxmlformats.org/officeDocument/2006/relationships/image" Target="../media/image900.png"/><Relationship Id="rId23" Type="http://schemas.openxmlformats.org/officeDocument/2006/relationships/customXml" Target="../ink/ink792.xml"/><Relationship Id="rId119" Type="http://schemas.openxmlformats.org/officeDocument/2006/relationships/customXml" Target="../ink/ink840.xml"/><Relationship Id="rId44" Type="http://schemas.openxmlformats.org/officeDocument/2006/relationships/image" Target="../media/image803.png"/><Relationship Id="rId65" Type="http://schemas.openxmlformats.org/officeDocument/2006/relationships/customXml" Target="../ink/ink813.xml"/><Relationship Id="rId86" Type="http://schemas.openxmlformats.org/officeDocument/2006/relationships/image" Target="../media/image824.png"/><Relationship Id="rId130" Type="http://schemas.openxmlformats.org/officeDocument/2006/relationships/image" Target="../media/image846.png"/><Relationship Id="rId151" Type="http://schemas.openxmlformats.org/officeDocument/2006/relationships/customXml" Target="../ink/ink856.xml"/><Relationship Id="rId172" Type="http://schemas.openxmlformats.org/officeDocument/2006/relationships/image" Target="../media/image867.png"/><Relationship Id="rId193" Type="http://schemas.openxmlformats.org/officeDocument/2006/relationships/customXml" Target="../ink/ink877.xml"/><Relationship Id="rId207" Type="http://schemas.openxmlformats.org/officeDocument/2006/relationships/customXml" Target="../ink/ink884.xml"/><Relationship Id="rId228" Type="http://schemas.openxmlformats.org/officeDocument/2006/relationships/image" Target="../media/image895.png"/><Relationship Id="rId13" Type="http://schemas.openxmlformats.org/officeDocument/2006/relationships/customXml" Target="../ink/ink787.xml"/><Relationship Id="rId109" Type="http://schemas.openxmlformats.org/officeDocument/2006/relationships/customXml" Target="../ink/ink835.xml"/><Relationship Id="rId34" Type="http://schemas.openxmlformats.org/officeDocument/2006/relationships/image" Target="../media/image798.png"/><Relationship Id="rId55" Type="http://schemas.openxmlformats.org/officeDocument/2006/relationships/customXml" Target="../ink/ink808.xml"/><Relationship Id="rId76" Type="http://schemas.openxmlformats.org/officeDocument/2006/relationships/image" Target="../media/image819.png"/><Relationship Id="rId97" Type="http://schemas.openxmlformats.org/officeDocument/2006/relationships/customXml" Target="../ink/ink829.xml"/><Relationship Id="rId120" Type="http://schemas.openxmlformats.org/officeDocument/2006/relationships/image" Target="../media/image841.png"/><Relationship Id="rId141" Type="http://schemas.openxmlformats.org/officeDocument/2006/relationships/customXml" Target="../ink/ink851.xml"/><Relationship Id="rId7" Type="http://schemas.openxmlformats.org/officeDocument/2006/relationships/customXml" Target="../ink/ink784.xml"/><Relationship Id="rId162" Type="http://schemas.openxmlformats.org/officeDocument/2006/relationships/image" Target="../media/image862.png"/><Relationship Id="rId183" Type="http://schemas.openxmlformats.org/officeDocument/2006/relationships/customXml" Target="../ink/ink872.xml"/><Relationship Id="rId218" Type="http://schemas.openxmlformats.org/officeDocument/2006/relationships/image" Target="../media/image890.png"/><Relationship Id="rId239" Type="http://schemas.openxmlformats.org/officeDocument/2006/relationships/customXml" Target="../ink/ink900.xml"/><Relationship Id="rId24" Type="http://schemas.openxmlformats.org/officeDocument/2006/relationships/image" Target="../media/image793.png"/><Relationship Id="rId45" Type="http://schemas.openxmlformats.org/officeDocument/2006/relationships/customXml" Target="../ink/ink803.xml"/><Relationship Id="rId66" Type="http://schemas.openxmlformats.org/officeDocument/2006/relationships/image" Target="../media/image814.png"/><Relationship Id="rId87" Type="http://schemas.openxmlformats.org/officeDocument/2006/relationships/customXml" Target="../ink/ink824.xml"/><Relationship Id="rId110" Type="http://schemas.openxmlformats.org/officeDocument/2006/relationships/image" Target="../media/image836.png"/><Relationship Id="rId131" Type="http://schemas.openxmlformats.org/officeDocument/2006/relationships/customXml" Target="../ink/ink846.xml"/><Relationship Id="rId152" Type="http://schemas.openxmlformats.org/officeDocument/2006/relationships/image" Target="../media/image857.png"/><Relationship Id="rId173" Type="http://schemas.openxmlformats.org/officeDocument/2006/relationships/customXml" Target="../ink/ink867.xml"/><Relationship Id="rId194" Type="http://schemas.openxmlformats.org/officeDocument/2006/relationships/image" Target="../media/image878.png"/><Relationship Id="rId208" Type="http://schemas.openxmlformats.org/officeDocument/2006/relationships/image" Target="../media/image885.png"/><Relationship Id="rId229" Type="http://schemas.openxmlformats.org/officeDocument/2006/relationships/customXml" Target="../ink/ink895.xml"/><Relationship Id="rId240" Type="http://schemas.openxmlformats.org/officeDocument/2006/relationships/image" Target="../media/image901.png"/><Relationship Id="rId14" Type="http://schemas.openxmlformats.org/officeDocument/2006/relationships/image" Target="../media/image788.png"/><Relationship Id="rId35" Type="http://schemas.openxmlformats.org/officeDocument/2006/relationships/customXml" Target="../ink/ink798.xml"/><Relationship Id="rId56" Type="http://schemas.openxmlformats.org/officeDocument/2006/relationships/image" Target="../media/image809.png"/><Relationship Id="rId77" Type="http://schemas.openxmlformats.org/officeDocument/2006/relationships/customXml" Target="../ink/ink819.xml"/><Relationship Id="rId100" Type="http://schemas.openxmlformats.org/officeDocument/2006/relationships/image" Target="../media/image831.png"/><Relationship Id="rId8" Type="http://schemas.openxmlformats.org/officeDocument/2006/relationships/image" Target="../media/image785.png"/><Relationship Id="rId98" Type="http://schemas.openxmlformats.org/officeDocument/2006/relationships/image" Target="../media/image830.png"/><Relationship Id="rId121" Type="http://schemas.openxmlformats.org/officeDocument/2006/relationships/customXml" Target="../ink/ink841.xml"/><Relationship Id="rId142" Type="http://schemas.openxmlformats.org/officeDocument/2006/relationships/image" Target="../media/image852.png"/><Relationship Id="rId163" Type="http://schemas.openxmlformats.org/officeDocument/2006/relationships/customXml" Target="../ink/ink862.xml"/><Relationship Id="rId184" Type="http://schemas.openxmlformats.org/officeDocument/2006/relationships/image" Target="../media/image873.png"/><Relationship Id="rId219" Type="http://schemas.openxmlformats.org/officeDocument/2006/relationships/customXml" Target="../ink/ink890.xml"/><Relationship Id="rId230" Type="http://schemas.openxmlformats.org/officeDocument/2006/relationships/image" Target="../media/image896.png"/><Relationship Id="rId25" Type="http://schemas.openxmlformats.org/officeDocument/2006/relationships/customXml" Target="../ink/ink793.xml"/><Relationship Id="rId46" Type="http://schemas.openxmlformats.org/officeDocument/2006/relationships/image" Target="../media/image804.png"/><Relationship Id="rId67" Type="http://schemas.openxmlformats.org/officeDocument/2006/relationships/customXml" Target="../ink/ink814.xml"/><Relationship Id="rId88" Type="http://schemas.openxmlformats.org/officeDocument/2006/relationships/image" Target="../media/image825.png"/><Relationship Id="rId111" Type="http://schemas.openxmlformats.org/officeDocument/2006/relationships/customXml" Target="../ink/ink836.xml"/><Relationship Id="rId132" Type="http://schemas.openxmlformats.org/officeDocument/2006/relationships/image" Target="../media/image847.png"/><Relationship Id="rId153" Type="http://schemas.openxmlformats.org/officeDocument/2006/relationships/customXml" Target="../ink/ink857.xml"/><Relationship Id="rId174" Type="http://schemas.openxmlformats.org/officeDocument/2006/relationships/image" Target="../media/image868.png"/><Relationship Id="rId195" Type="http://schemas.openxmlformats.org/officeDocument/2006/relationships/customXml" Target="../ink/ink878.xml"/><Relationship Id="rId209" Type="http://schemas.openxmlformats.org/officeDocument/2006/relationships/customXml" Target="../ink/ink885.xml"/><Relationship Id="rId220" Type="http://schemas.openxmlformats.org/officeDocument/2006/relationships/image" Target="../media/image891.png"/><Relationship Id="rId241" Type="http://schemas.openxmlformats.org/officeDocument/2006/relationships/customXml" Target="../ink/ink901.xml"/><Relationship Id="rId15" Type="http://schemas.openxmlformats.org/officeDocument/2006/relationships/customXml" Target="../ink/ink788.xml"/><Relationship Id="rId36" Type="http://schemas.openxmlformats.org/officeDocument/2006/relationships/image" Target="../media/image799.png"/><Relationship Id="rId57" Type="http://schemas.openxmlformats.org/officeDocument/2006/relationships/customXml" Target="../ink/ink809.xml"/><Relationship Id="rId10" Type="http://schemas.openxmlformats.org/officeDocument/2006/relationships/image" Target="../media/image786.png"/><Relationship Id="rId31" Type="http://schemas.openxmlformats.org/officeDocument/2006/relationships/customXml" Target="../ink/ink796.xml"/><Relationship Id="rId52" Type="http://schemas.openxmlformats.org/officeDocument/2006/relationships/image" Target="../media/image807.png"/><Relationship Id="rId73" Type="http://schemas.openxmlformats.org/officeDocument/2006/relationships/customXml" Target="../ink/ink817.xml"/><Relationship Id="rId78" Type="http://schemas.openxmlformats.org/officeDocument/2006/relationships/image" Target="../media/image820.png"/><Relationship Id="rId94" Type="http://schemas.openxmlformats.org/officeDocument/2006/relationships/image" Target="../media/image828.png"/><Relationship Id="rId99" Type="http://schemas.openxmlformats.org/officeDocument/2006/relationships/customXml" Target="../ink/ink830.xml"/><Relationship Id="rId101" Type="http://schemas.openxmlformats.org/officeDocument/2006/relationships/customXml" Target="../ink/ink831.xml"/><Relationship Id="rId122" Type="http://schemas.openxmlformats.org/officeDocument/2006/relationships/image" Target="../media/image842.png"/><Relationship Id="rId143" Type="http://schemas.openxmlformats.org/officeDocument/2006/relationships/customXml" Target="../ink/ink852.xml"/><Relationship Id="rId148" Type="http://schemas.openxmlformats.org/officeDocument/2006/relationships/image" Target="../media/image855.png"/><Relationship Id="rId164" Type="http://schemas.openxmlformats.org/officeDocument/2006/relationships/image" Target="../media/image863.png"/><Relationship Id="rId169" Type="http://schemas.openxmlformats.org/officeDocument/2006/relationships/customXml" Target="../ink/ink865.xml"/><Relationship Id="rId185" Type="http://schemas.openxmlformats.org/officeDocument/2006/relationships/customXml" Target="../ink/ink873.xml"/><Relationship Id="rId4" Type="http://schemas.openxmlformats.org/officeDocument/2006/relationships/image" Target="../media/image783.png"/><Relationship Id="rId9" Type="http://schemas.openxmlformats.org/officeDocument/2006/relationships/customXml" Target="../ink/ink785.xml"/><Relationship Id="rId180" Type="http://schemas.openxmlformats.org/officeDocument/2006/relationships/image" Target="../media/image871.png"/><Relationship Id="rId210" Type="http://schemas.openxmlformats.org/officeDocument/2006/relationships/image" Target="../media/image886.png"/><Relationship Id="rId215" Type="http://schemas.openxmlformats.org/officeDocument/2006/relationships/customXml" Target="../ink/ink888.xml"/><Relationship Id="rId236" Type="http://schemas.openxmlformats.org/officeDocument/2006/relationships/image" Target="../media/image899.png"/><Relationship Id="rId26" Type="http://schemas.openxmlformats.org/officeDocument/2006/relationships/image" Target="../media/image794.png"/><Relationship Id="rId231" Type="http://schemas.openxmlformats.org/officeDocument/2006/relationships/customXml" Target="../ink/ink896.xml"/><Relationship Id="rId47" Type="http://schemas.openxmlformats.org/officeDocument/2006/relationships/customXml" Target="../ink/ink804.xml"/><Relationship Id="rId68" Type="http://schemas.openxmlformats.org/officeDocument/2006/relationships/image" Target="../media/image815.png"/><Relationship Id="rId89" Type="http://schemas.openxmlformats.org/officeDocument/2006/relationships/customXml" Target="../ink/ink825.xml"/><Relationship Id="rId112" Type="http://schemas.openxmlformats.org/officeDocument/2006/relationships/image" Target="../media/image837.png"/><Relationship Id="rId133" Type="http://schemas.openxmlformats.org/officeDocument/2006/relationships/customXml" Target="../ink/ink847.xml"/><Relationship Id="rId154" Type="http://schemas.openxmlformats.org/officeDocument/2006/relationships/image" Target="../media/image858.png"/><Relationship Id="rId175" Type="http://schemas.openxmlformats.org/officeDocument/2006/relationships/customXml" Target="../ink/ink868.xml"/><Relationship Id="rId196" Type="http://schemas.openxmlformats.org/officeDocument/2006/relationships/image" Target="../media/image879.png"/><Relationship Id="rId200" Type="http://schemas.openxmlformats.org/officeDocument/2006/relationships/image" Target="../media/image881.png"/><Relationship Id="rId16" Type="http://schemas.openxmlformats.org/officeDocument/2006/relationships/image" Target="../media/image789.png"/><Relationship Id="rId221" Type="http://schemas.openxmlformats.org/officeDocument/2006/relationships/customXml" Target="../ink/ink891.xml"/><Relationship Id="rId242" Type="http://schemas.openxmlformats.org/officeDocument/2006/relationships/image" Target="../media/image902.png"/><Relationship Id="rId37" Type="http://schemas.openxmlformats.org/officeDocument/2006/relationships/customXml" Target="../ink/ink799.xml"/><Relationship Id="rId58" Type="http://schemas.openxmlformats.org/officeDocument/2006/relationships/image" Target="../media/image810.png"/><Relationship Id="rId79" Type="http://schemas.openxmlformats.org/officeDocument/2006/relationships/customXml" Target="../ink/ink820.xml"/><Relationship Id="rId102" Type="http://schemas.openxmlformats.org/officeDocument/2006/relationships/image" Target="../media/image832.png"/><Relationship Id="rId123" Type="http://schemas.openxmlformats.org/officeDocument/2006/relationships/customXml" Target="../ink/ink842.xml"/><Relationship Id="rId144" Type="http://schemas.openxmlformats.org/officeDocument/2006/relationships/image" Target="../media/image853.png"/><Relationship Id="rId90" Type="http://schemas.openxmlformats.org/officeDocument/2006/relationships/image" Target="../media/image826.png"/><Relationship Id="rId165" Type="http://schemas.openxmlformats.org/officeDocument/2006/relationships/customXml" Target="../ink/ink863.xml"/><Relationship Id="rId186" Type="http://schemas.openxmlformats.org/officeDocument/2006/relationships/image" Target="../media/image874.png"/><Relationship Id="rId211" Type="http://schemas.openxmlformats.org/officeDocument/2006/relationships/customXml" Target="../ink/ink886.xml"/><Relationship Id="rId232" Type="http://schemas.openxmlformats.org/officeDocument/2006/relationships/image" Target="../media/image897.png"/><Relationship Id="rId27" Type="http://schemas.openxmlformats.org/officeDocument/2006/relationships/customXml" Target="../ink/ink794.xml"/><Relationship Id="rId48" Type="http://schemas.openxmlformats.org/officeDocument/2006/relationships/image" Target="../media/image805.png"/><Relationship Id="rId69" Type="http://schemas.openxmlformats.org/officeDocument/2006/relationships/customXml" Target="../ink/ink815.xml"/><Relationship Id="rId113" Type="http://schemas.openxmlformats.org/officeDocument/2006/relationships/customXml" Target="../ink/ink837.xml"/><Relationship Id="rId134" Type="http://schemas.openxmlformats.org/officeDocument/2006/relationships/image" Target="../media/image848.png"/><Relationship Id="rId80" Type="http://schemas.openxmlformats.org/officeDocument/2006/relationships/image" Target="../media/image821.png"/><Relationship Id="rId155" Type="http://schemas.openxmlformats.org/officeDocument/2006/relationships/customXml" Target="../ink/ink858.xml"/><Relationship Id="rId176" Type="http://schemas.openxmlformats.org/officeDocument/2006/relationships/image" Target="../media/image869.png"/><Relationship Id="rId197" Type="http://schemas.openxmlformats.org/officeDocument/2006/relationships/customXml" Target="../ink/ink879.xml"/><Relationship Id="rId201" Type="http://schemas.openxmlformats.org/officeDocument/2006/relationships/customXml" Target="../ink/ink881.xml"/><Relationship Id="rId222" Type="http://schemas.openxmlformats.org/officeDocument/2006/relationships/image" Target="../media/image892.png"/><Relationship Id="rId243" Type="http://schemas.openxmlformats.org/officeDocument/2006/relationships/customXml" Target="../ink/ink902.xml"/><Relationship Id="rId17" Type="http://schemas.openxmlformats.org/officeDocument/2006/relationships/customXml" Target="../ink/ink789.xml"/><Relationship Id="rId38" Type="http://schemas.openxmlformats.org/officeDocument/2006/relationships/image" Target="../media/image800.png"/><Relationship Id="rId59" Type="http://schemas.openxmlformats.org/officeDocument/2006/relationships/customXml" Target="../ink/ink810.xml"/><Relationship Id="rId103" Type="http://schemas.openxmlformats.org/officeDocument/2006/relationships/customXml" Target="../ink/ink832.xml"/><Relationship Id="rId124" Type="http://schemas.openxmlformats.org/officeDocument/2006/relationships/image" Target="../media/image843.png"/><Relationship Id="rId70" Type="http://schemas.openxmlformats.org/officeDocument/2006/relationships/image" Target="../media/image816.png"/><Relationship Id="rId91" Type="http://schemas.openxmlformats.org/officeDocument/2006/relationships/customXml" Target="../ink/ink826.xml"/><Relationship Id="rId145" Type="http://schemas.openxmlformats.org/officeDocument/2006/relationships/customXml" Target="../ink/ink853.xml"/><Relationship Id="rId166" Type="http://schemas.openxmlformats.org/officeDocument/2006/relationships/image" Target="../media/image864.png"/><Relationship Id="rId187" Type="http://schemas.openxmlformats.org/officeDocument/2006/relationships/customXml" Target="../ink/ink874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887.png"/><Relationship Id="rId233" Type="http://schemas.openxmlformats.org/officeDocument/2006/relationships/customXml" Target="../ink/ink897.xml"/><Relationship Id="rId28" Type="http://schemas.openxmlformats.org/officeDocument/2006/relationships/image" Target="../media/image795.png"/><Relationship Id="rId49" Type="http://schemas.openxmlformats.org/officeDocument/2006/relationships/customXml" Target="../ink/ink805.xml"/><Relationship Id="rId114" Type="http://schemas.openxmlformats.org/officeDocument/2006/relationships/image" Target="../media/image838.png"/><Relationship Id="rId60" Type="http://schemas.openxmlformats.org/officeDocument/2006/relationships/image" Target="../media/image811.png"/><Relationship Id="rId81" Type="http://schemas.openxmlformats.org/officeDocument/2006/relationships/customXml" Target="../ink/ink821.xml"/><Relationship Id="rId135" Type="http://schemas.openxmlformats.org/officeDocument/2006/relationships/customXml" Target="../ink/ink848.xml"/><Relationship Id="rId156" Type="http://schemas.openxmlformats.org/officeDocument/2006/relationships/image" Target="../media/image859.png"/><Relationship Id="rId177" Type="http://schemas.openxmlformats.org/officeDocument/2006/relationships/customXml" Target="../ink/ink869.xml"/><Relationship Id="rId198" Type="http://schemas.openxmlformats.org/officeDocument/2006/relationships/image" Target="../media/image880.png"/><Relationship Id="rId202" Type="http://schemas.openxmlformats.org/officeDocument/2006/relationships/image" Target="../media/image882.png"/><Relationship Id="rId223" Type="http://schemas.openxmlformats.org/officeDocument/2006/relationships/customXml" Target="../ink/ink892.xml"/><Relationship Id="rId244" Type="http://schemas.openxmlformats.org/officeDocument/2006/relationships/image" Target="../media/image903.png"/><Relationship Id="rId18" Type="http://schemas.openxmlformats.org/officeDocument/2006/relationships/image" Target="../media/image790.png"/><Relationship Id="rId39" Type="http://schemas.openxmlformats.org/officeDocument/2006/relationships/customXml" Target="../ink/ink800.xml"/><Relationship Id="rId50" Type="http://schemas.openxmlformats.org/officeDocument/2006/relationships/image" Target="../media/image806.png"/><Relationship Id="rId104" Type="http://schemas.openxmlformats.org/officeDocument/2006/relationships/image" Target="../media/image833.png"/><Relationship Id="rId125" Type="http://schemas.openxmlformats.org/officeDocument/2006/relationships/customXml" Target="../ink/ink843.xml"/><Relationship Id="rId146" Type="http://schemas.openxmlformats.org/officeDocument/2006/relationships/image" Target="../media/image854.png"/><Relationship Id="rId167" Type="http://schemas.openxmlformats.org/officeDocument/2006/relationships/customXml" Target="../ink/ink864.xml"/><Relationship Id="rId188" Type="http://schemas.openxmlformats.org/officeDocument/2006/relationships/image" Target="../media/image875.png"/><Relationship Id="rId71" Type="http://schemas.openxmlformats.org/officeDocument/2006/relationships/customXml" Target="../ink/ink816.xml"/><Relationship Id="rId92" Type="http://schemas.openxmlformats.org/officeDocument/2006/relationships/image" Target="../media/image827.png"/><Relationship Id="rId213" Type="http://schemas.openxmlformats.org/officeDocument/2006/relationships/customXml" Target="../ink/ink887.xml"/><Relationship Id="rId234" Type="http://schemas.openxmlformats.org/officeDocument/2006/relationships/image" Target="../media/image898.png"/><Relationship Id="rId2" Type="http://schemas.openxmlformats.org/officeDocument/2006/relationships/notesSlide" Target="../notesSlides/notesSlide31.xml"/><Relationship Id="rId29" Type="http://schemas.openxmlformats.org/officeDocument/2006/relationships/customXml" Target="../ink/ink795.xml"/><Relationship Id="rId40" Type="http://schemas.openxmlformats.org/officeDocument/2006/relationships/image" Target="../media/image801.png"/><Relationship Id="rId115" Type="http://schemas.openxmlformats.org/officeDocument/2006/relationships/customXml" Target="../ink/ink838.xml"/><Relationship Id="rId136" Type="http://schemas.openxmlformats.org/officeDocument/2006/relationships/image" Target="../media/image849.png"/><Relationship Id="rId157" Type="http://schemas.openxmlformats.org/officeDocument/2006/relationships/customXml" Target="../ink/ink859.xml"/><Relationship Id="rId178" Type="http://schemas.openxmlformats.org/officeDocument/2006/relationships/image" Target="../media/image870.png"/><Relationship Id="rId61" Type="http://schemas.openxmlformats.org/officeDocument/2006/relationships/customXml" Target="../ink/ink811.xml"/><Relationship Id="rId82" Type="http://schemas.openxmlformats.org/officeDocument/2006/relationships/image" Target="../media/image822.png"/><Relationship Id="rId199" Type="http://schemas.openxmlformats.org/officeDocument/2006/relationships/customXml" Target="../ink/ink880.xml"/><Relationship Id="rId203" Type="http://schemas.openxmlformats.org/officeDocument/2006/relationships/customXml" Target="../ink/ink882.xml"/><Relationship Id="rId19" Type="http://schemas.openxmlformats.org/officeDocument/2006/relationships/customXml" Target="../ink/ink790.xml"/><Relationship Id="rId224" Type="http://schemas.openxmlformats.org/officeDocument/2006/relationships/image" Target="../media/image893.png"/><Relationship Id="rId245" Type="http://schemas.openxmlformats.org/officeDocument/2006/relationships/customXml" Target="../ink/ink903.xml"/><Relationship Id="rId30" Type="http://schemas.openxmlformats.org/officeDocument/2006/relationships/image" Target="../media/image796.png"/><Relationship Id="rId105" Type="http://schemas.openxmlformats.org/officeDocument/2006/relationships/customXml" Target="../ink/ink833.xml"/><Relationship Id="rId126" Type="http://schemas.openxmlformats.org/officeDocument/2006/relationships/image" Target="../media/image844.png"/><Relationship Id="rId147" Type="http://schemas.openxmlformats.org/officeDocument/2006/relationships/customXml" Target="../ink/ink854.xml"/><Relationship Id="rId168" Type="http://schemas.openxmlformats.org/officeDocument/2006/relationships/image" Target="../media/image865.png"/><Relationship Id="rId51" Type="http://schemas.openxmlformats.org/officeDocument/2006/relationships/customXml" Target="../ink/ink806.xml"/><Relationship Id="rId72" Type="http://schemas.openxmlformats.org/officeDocument/2006/relationships/image" Target="../media/image817.png"/><Relationship Id="rId93" Type="http://schemas.openxmlformats.org/officeDocument/2006/relationships/customXml" Target="../ink/ink827.xml"/><Relationship Id="rId189" Type="http://schemas.openxmlformats.org/officeDocument/2006/relationships/customXml" Target="../ink/ink875.xml"/><Relationship Id="rId3" Type="http://schemas.openxmlformats.org/officeDocument/2006/relationships/customXml" Target="../ink/ink782.xml"/><Relationship Id="rId214" Type="http://schemas.openxmlformats.org/officeDocument/2006/relationships/image" Target="../media/image888.png"/><Relationship Id="rId235" Type="http://schemas.openxmlformats.org/officeDocument/2006/relationships/customXml" Target="../ink/ink898.xml"/><Relationship Id="rId116" Type="http://schemas.openxmlformats.org/officeDocument/2006/relationships/image" Target="../media/image839.png"/><Relationship Id="rId137" Type="http://schemas.openxmlformats.org/officeDocument/2006/relationships/customXml" Target="../ink/ink849.xml"/><Relationship Id="rId158" Type="http://schemas.openxmlformats.org/officeDocument/2006/relationships/image" Target="../media/image860.png"/><Relationship Id="rId20" Type="http://schemas.openxmlformats.org/officeDocument/2006/relationships/image" Target="../media/image791.png"/><Relationship Id="rId41" Type="http://schemas.openxmlformats.org/officeDocument/2006/relationships/customXml" Target="../ink/ink801.xml"/><Relationship Id="rId62" Type="http://schemas.openxmlformats.org/officeDocument/2006/relationships/image" Target="../media/image812.png"/><Relationship Id="rId83" Type="http://schemas.openxmlformats.org/officeDocument/2006/relationships/customXml" Target="../ink/ink822.xml"/><Relationship Id="rId179" Type="http://schemas.openxmlformats.org/officeDocument/2006/relationships/customXml" Target="../ink/ink870.xml"/><Relationship Id="rId190" Type="http://schemas.openxmlformats.org/officeDocument/2006/relationships/image" Target="../media/image876.png"/><Relationship Id="rId204" Type="http://schemas.openxmlformats.org/officeDocument/2006/relationships/image" Target="../media/image883.png"/><Relationship Id="rId225" Type="http://schemas.openxmlformats.org/officeDocument/2006/relationships/customXml" Target="../ink/ink893.xml"/><Relationship Id="rId246" Type="http://schemas.openxmlformats.org/officeDocument/2006/relationships/image" Target="../media/image904.png"/><Relationship Id="rId106" Type="http://schemas.openxmlformats.org/officeDocument/2006/relationships/image" Target="../media/image834.png"/><Relationship Id="rId127" Type="http://schemas.openxmlformats.org/officeDocument/2006/relationships/customXml" Target="../ink/ink8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etcode.com/problems/concatenation-of-array/" TargetMode="External"/><Relationship Id="rId4" Type="http://schemas.openxmlformats.org/officeDocument/2006/relationships/image" Target="../media/image783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2.png"/><Relationship Id="rId21" Type="http://schemas.openxmlformats.org/officeDocument/2006/relationships/image" Target="../media/image914.png"/><Relationship Id="rId42" Type="http://schemas.openxmlformats.org/officeDocument/2006/relationships/customXml" Target="../ink/ink927.xml"/><Relationship Id="rId63" Type="http://schemas.openxmlformats.org/officeDocument/2006/relationships/image" Target="../media/image935.png"/><Relationship Id="rId84" Type="http://schemas.openxmlformats.org/officeDocument/2006/relationships/customXml" Target="../ink/ink948.xml"/><Relationship Id="rId138" Type="http://schemas.openxmlformats.org/officeDocument/2006/relationships/customXml" Target="../ink/ink975.xml"/><Relationship Id="rId107" Type="http://schemas.openxmlformats.org/officeDocument/2006/relationships/image" Target="../media/image957.png"/><Relationship Id="rId11" Type="http://schemas.openxmlformats.org/officeDocument/2006/relationships/image" Target="../media/image909.png"/><Relationship Id="rId32" Type="http://schemas.openxmlformats.org/officeDocument/2006/relationships/customXml" Target="../ink/ink922.xml"/><Relationship Id="rId53" Type="http://schemas.openxmlformats.org/officeDocument/2006/relationships/image" Target="../media/image930.png"/><Relationship Id="rId74" Type="http://schemas.openxmlformats.org/officeDocument/2006/relationships/customXml" Target="../ink/ink943.xml"/><Relationship Id="rId128" Type="http://schemas.openxmlformats.org/officeDocument/2006/relationships/customXml" Target="../ink/ink970.xml"/><Relationship Id="rId5" Type="http://schemas.openxmlformats.org/officeDocument/2006/relationships/image" Target="../media/image906.png"/><Relationship Id="rId90" Type="http://schemas.openxmlformats.org/officeDocument/2006/relationships/customXml" Target="../ink/ink951.xml"/><Relationship Id="rId95" Type="http://schemas.openxmlformats.org/officeDocument/2006/relationships/image" Target="../media/image951.png"/><Relationship Id="rId22" Type="http://schemas.openxmlformats.org/officeDocument/2006/relationships/customXml" Target="../ink/ink917.xml"/><Relationship Id="rId27" Type="http://schemas.openxmlformats.org/officeDocument/2006/relationships/image" Target="../media/image917.png"/><Relationship Id="rId43" Type="http://schemas.openxmlformats.org/officeDocument/2006/relationships/image" Target="../media/image925.png"/><Relationship Id="rId48" Type="http://schemas.openxmlformats.org/officeDocument/2006/relationships/customXml" Target="../ink/ink930.xml"/><Relationship Id="rId64" Type="http://schemas.openxmlformats.org/officeDocument/2006/relationships/customXml" Target="../ink/ink938.xml"/><Relationship Id="rId69" Type="http://schemas.openxmlformats.org/officeDocument/2006/relationships/image" Target="../media/image938.png"/><Relationship Id="rId113" Type="http://schemas.openxmlformats.org/officeDocument/2006/relationships/image" Target="../media/image960.png"/><Relationship Id="rId118" Type="http://schemas.openxmlformats.org/officeDocument/2006/relationships/customXml" Target="../ink/ink965.xml"/><Relationship Id="rId134" Type="http://schemas.openxmlformats.org/officeDocument/2006/relationships/customXml" Target="../ink/ink973.xml"/><Relationship Id="rId139" Type="http://schemas.openxmlformats.org/officeDocument/2006/relationships/image" Target="../media/image973.png"/><Relationship Id="rId80" Type="http://schemas.openxmlformats.org/officeDocument/2006/relationships/customXml" Target="../ink/ink946.xml"/><Relationship Id="rId85" Type="http://schemas.openxmlformats.org/officeDocument/2006/relationships/image" Target="../media/image946.png"/><Relationship Id="rId12" Type="http://schemas.openxmlformats.org/officeDocument/2006/relationships/customXml" Target="../ink/ink912.xml"/><Relationship Id="rId17" Type="http://schemas.openxmlformats.org/officeDocument/2006/relationships/image" Target="../media/image912.png"/><Relationship Id="rId33" Type="http://schemas.openxmlformats.org/officeDocument/2006/relationships/image" Target="../media/image920.png"/><Relationship Id="rId38" Type="http://schemas.openxmlformats.org/officeDocument/2006/relationships/customXml" Target="../ink/ink925.xml"/><Relationship Id="rId59" Type="http://schemas.openxmlformats.org/officeDocument/2006/relationships/image" Target="../media/image933.png"/><Relationship Id="rId103" Type="http://schemas.openxmlformats.org/officeDocument/2006/relationships/image" Target="../media/image955.png"/><Relationship Id="rId108" Type="http://schemas.openxmlformats.org/officeDocument/2006/relationships/customXml" Target="../ink/ink960.xml"/><Relationship Id="rId124" Type="http://schemas.openxmlformats.org/officeDocument/2006/relationships/customXml" Target="../ink/ink968.xml"/><Relationship Id="rId129" Type="http://schemas.openxmlformats.org/officeDocument/2006/relationships/image" Target="../media/image968.png"/><Relationship Id="rId54" Type="http://schemas.openxmlformats.org/officeDocument/2006/relationships/customXml" Target="../ink/ink933.xml"/><Relationship Id="rId70" Type="http://schemas.openxmlformats.org/officeDocument/2006/relationships/customXml" Target="../ink/ink941.xml"/><Relationship Id="rId75" Type="http://schemas.openxmlformats.org/officeDocument/2006/relationships/image" Target="../media/image941.png"/><Relationship Id="rId91" Type="http://schemas.openxmlformats.org/officeDocument/2006/relationships/image" Target="../media/image949.png"/><Relationship Id="rId96" Type="http://schemas.openxmlformats.org/officeDocument/2006/relationships/customXml" Target="../ink/ink954.xml"/><Relationship Id="rId140" Type="http://schemas.openxmlformats.org/officeDocument/2006/relationships/customXml" Target="../ink/ink976.xml"/><Relationship Id="rId145" Type="http://schemas.openxmlformats.org/officeDocument/2006/relationships/image" Target="../media/image976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909.xml"/><Relationship Id="rId23" Type="http://schemas.openxmlformats.org/officeDocument/2006/relationships/image" Target="../media/image915.png"/><Relationship Id="rId28" Type="http://schemas.openxmlformats.org/officeDocument/2006/relationships/customXml" Target="../ink/ink920.xml"/><Relationship Id="rId49" Type="http://schemas.openxmlformats.org/officeDocument/2006/relationships/image" Target="../media/image928.png"/><Relationship Id="rId114" Type="http://schemas.openxmlformats.org/officeDocument/2006/relationships/customXml" Target="../ink/ink963.xml"/><Relationship Id="rId119" Type="http://schemas.openxmlformats.org/officeDocument/2006/relationships/image" Target="../media/image963.png"/><Relationship Id="rId44" Type="http://schemas.openxmlformats.org/officeDocument/2006/relationships/customXml" Target="../ink/ink928.xml"/><Relationship Id="rId60" Type="http://schemas.openxmlformats.org/officeDocument/2006/relationships/customXml" Target="../ink/ink936.xml"/><Relationship Id="rId65" Type="http://schemas.openxmlformats.org/officeDocument/2006/relationships/image" Target="../media/image936.png"/><Relationship Id="rId81" Type="http://schemas.openxmlformats.org/officeDocument/2006/relationships/image" Target="../media/image944.png"/><Relationship Id="rId86" Type="http://schemas.openxmlformats.org/officeDocument/2006/relationships/customXml" Target="../ink/ink949.xml"/><Relationship Id="rId130" Type="http://schemas.openxmlformats.org/officeDocument/2006/relationships/customXml" Target="../ink/ink971.xml"/><Relationship Id="rId135" Type="http://schemas.openxmlformats.org/officeDocument/2006/relationships/image" Target="../media/image971.png"/><Relationship Id="rId13" Type="http://schemas.openxmlformats.org/officeDocument/2006/relationships/image" Target="../media/image910.png"/><Relationship Id="rId18" Type="http://schemas.openxmlformats.org/officeDocument/2006/relationships/customXml" Target="../ink/ink915.xml"/><Relationship Id="rId39" Type="http://schemas.openxmlformats.org/officeDocument/2006/relationships/image" Target="../media/image923.png"/><Relationship Id="rId109" Type="http://schemas.openxmlformats.org/officeDocument/2006/relationships/image" Target="../media/image958.png"/><Relationship Id="rId34" Type="http://schemas.openxmlformats.org/officeDocument/2006/relationships/customXml" Target="../ink/ink923.xml"/><Relationship Id="rId50" Type="http://schemas.openxmlformats.org/officeDocument/2006/relationships/customXml" Target="../ink/ink931.xml"/><Relationship Id="rId55" Type="http://schemas.openxmlformats.org/officeDocument/2006/relationships/image" Target="../media/image931.png"/><Relationship Id="rId76" Type="http://schemas.openxmlformats.org/officeDocument/2006/relationships/customXml" Target="../ink/ink944.xml"/><Relationship Id="rId97" Type="http://schemas.openxmlformats.org/officeDocument/2006/relationships/image" Target="../media/image952.png"/><Relationship Id="rId104" Type="http://schemas.openxmlformats.org/officeDocument/2006/relationships/customXml" Target="../ink/ink958.xml"/><Relationship Id="rId120" Type="http://schemas.openxmlformats.org/officeDocument/2006/relationships/customXml" Target="../ink/ink966.xml"/><Relationship Id="rId125" Type="http://schemas.openxmlformats.org/officeDocument/2006/relationships/image" Target="../media/image966.png"/><Relationship Id="rId141" Type="http://schemas.openxmlformats.org/officeDocument/2006/relationships/image" Target="../media/image974.png"/><Relationship Id="rId146" Type="http://schemas.openxmlformats.org/officeDocument/2006/relationships/customXml" Target="../ink/ink979.xml"/><Relationship Id="rId7" Type="http://schemas.openxmlformats.org/officeDocument/2006/relationships/image" Target="../media/image907.png"/><Relationship Id="rId71" Type="http://schemas.openxmlformats.org/officeDocument/2006/relationships/image" Target="../media/image939.png"/><Relationship Id="rId92" Type="http://schemas.openxmlformats.org/officeDocument/2006/relationships/customXml" Target="../ink/ink952.xml"/><Relationship Id="rId2" Type="http://schemas.openxmlformats.org/officeDocument/2006/relationships/notesSlide" Target="../notesSlides/notesSlide35.xml"/><Relationship Id="rId29" Type="http://schemas.openxmlformats.org/officeDocument/2006/relationships/image" Target="../media/image918.png"/><Relationship Id="rId24" Type="http://schemas.openxmlformats.org/officeDocument/2006/relationships/customXml" Target="../ink/ink918.xml"/><Relationship Id="rId40" Type="http://schemas.openxmlformats.org/officeDocument/2006/relationships/customXml" Target="../ink/ink926.xml"/><Relationship Id="rId45" Type="http://schemas.openxmlformats.org/officeDocument/2006/relationships/image" Target="../media/image926.png"/><Relationship Id="rId66" Type="http://schemas.openxmlformats.org/officeDocument/2006/relationships/customXml" Target="../ink/ink939.xml"/><Relationship Id="rId87" Type="http://schemas.openxmlformats.org/officeDocument/2006/relationships/image" Target="../media/image947.png"/><Relationship Id="rId110" Type="http://schemas.openxmlformats.org/officeDocument/2006/relationships/customXml" Target="../ink/ink961.xml"/><Relationship Id="rId115" Type="http://schemas.openxmlformats.org/officeDocument/2006/relationships/image" Target="../media/image961.png"/><Relationship Id="rId131" Type="http://schemas.openxmlformats.org/officeDocument/2006/relationships/image" Target="../media/image969.png"/><Relationship Id="rId136" Type="http://schemas.openxmlformats.org/officeDocument/2006/relationships/customXml" Target="../ink/ink974.xml"/><Relationship Id="rId61" Type="http://schemas.openxmlformats.org/officeDocument/2006/relationships/image" Target="../media/image934.png"/><Relationship Id="rId82" Type="http://schemas.openxmlformats.org/officeDocument/2006/relationships/customXml" Target="../ink/ink947.xml"/><Relationship Id="rId19" Type="http://schemas.openxmlformats.org/officeDocument/2006/relationships/image" Target="../media/image913.png"/><Relationship Id="rId14" Type="http://schemas.openxmlformats.org/officeDocument/2006/relationships/customXml" Target="../ink/ink913.xml"/><Relationship Id="rId30" Type="http://schemas.openxmlformats.org/officeDocument/2006/relationships/customXml" Target="../ink/ink921.xml"/><Relationship Id="rId35" Type="http://schemas.openxmlformats.org/officeDocument/2006/relationships/image" Target="../media/image921.png"/><Relationship Id="rId56" Type="http://schemas.openxmlformats.org/officeDocument/2006/relationships/customXml" Target="../ink/ink934.xml"/><Relationship Id="rId77" Type="http://schemas.openxmlformats.org/officeDocument/2006/relationships/image" Target="../media/image942.png"/><Relationship Id="rId100" Type="http://schemas.openxmlformats.org/officeDocument/2006/relationships/customXml" Target="../ink/ink956.xml"/><Relationship Id="rId105" Type="http://schemas.openxmlformats.org/officeDocument/2006/relationships/image" Target="../media/image956.png"/><Relationship Id="rId126" Type="http://schemas.openxmlformats.org/officeDocument/2006/relationships/customXml" Target="../ink/ink969.xml"/><Relationship Id="rId147" Type="http://schemas.openxmlformats.org/officeDocument/2006/relationships/image" Target="../media/image977.png"/><Relationship Id="rId8" Type="http://schemas.openxmlformats.org/officeDocument/2006/relationships/customXml" Target="../ink/ink910.xml"/><Relationship Id="rId51" Type="http://schemas.openxmlformats.org/officeDocument/2006/relationships/image" Target="../media/image929.png"/><Relationship Id="rId72" Type="http://schemas.openxmlformats.org/officeDocument/2006/relationships/customXml" Target="../ink/ink942.xml"/><Relationship Id="rId93" Type="http://schemas.openxmlformats.org/officeDocument/2006/relationships/image" Target="../media/image950.png"/><Relationship Id="rId98" Type="http://schemas.openxmlformats.org/officeDocument/2006/relationships/customXml" Target="../ink/ink955.xml"/><Relationship Id="rId121" Type="http://schemas.openxmlformats.org/officeDocument/2006/relationships/image" Target="../media/image964.png"/><Relationship Id="rId142" Type="http://schemas.openxmlformats.org/officeDocument/2006/relationships/customXml" Target="../ink/ink977.xml"/><Relationship Id="rId3" Type="http://schemas.openxmlformats.org/officeDocument/2006/relationships/image" Target="../media/image500.jpg"/><Relationship Id="rId25" Type="http://schemas.openxmlformats.org/officeDocument/2006/relationships/image" Target="../media/image916.png"/><Relationship Id="rId46" Type="http://schemas.openxmlformats.org/officeDocument/2006/relationships/customXml" Target="../ink/ink929.xml"/><Relationship Id="rId67" Type="http://schemas.openxmlformats.org/officeDocument/2006/relationships/image" Target="../media/image937.png"/><Relationship Id="rId116" Type="http://schemas.openxmlformats.org/officeDocument/2006/relationships/customXml" Target="../ink/ink964.xml"/><Relationship Id="rId137" Type="http://schemas.openxmlformats.org/officeDocument/2006/relationships/image" Target="../media/image972.png"/><Relationship Id="rId20" Type="http://schemas.openxmlformats.org/officeDocument/2006/relationships/customXml" Target="../ink/ink916.xml"/><Relationship Id="rId41" Type="http://schemas.openxmlformats.org/officeDocument/2006/relationships/image" Target="../media/image924.png"/><Relationship Id="rId62" Type="http://schemas.openxmlformats.org/officeDocument/2006/relationships/customXml" Target="../ink/ink937.xml"/><Relationship Id="rId83" Type="http://schemas.openxmlformats.org/officeDocument/2006/relationships/image" Target="../media/image945.png"/><Relationship Id="rId88" Type="http://schemas.openxmlformats.org/officeDocument/2006/relationships/customXml" Target="../ink/ink950.xml"/><Relationship Id="rId111" Type="http://schemas.openxmlformats.org/officeDocument/2006/relationships/image" Target="../media/image959.png"/><Relationship Id="rId132" Type="http://schemas.openxmlformats.org/officeDocument/2006/relationships/customXml" Target="../ink/ink972.xml"/><Relationship Id="rId15" Type="http://schemas.openxmlformats.org/officeDocument/2006/relationships/image" Target="../media/image911.png"/><Relationship Id="rId36" Type="http://schemas.openxmlformats.org/officeDocument/2006/relationships/customXml" Target="../ink/ink924.xml"/><Relationship Id="rId57" Type="http://schemas.openxmlformats.org/officeDocument/2006/relationships/image" Target="../media/image932.png"/><Relationship Id="rId106" Type="http://schemas.openxmlformats.org/officeDocument/2006/relationships/customXml" Target="../ink/ink959.xml"/><Relationship Id="rId127" Type="http://schemas.openxmlformats.org/officeDocument/2006/relationships/image" Target="../media/image967.png"/><Relationship Id="rId10" Type="http://schemas.openxmlformats.org/officeDocument/2006/relationships/customXml" Target="../ink/ink911.xml"/><Relationship Id="rId31" Type="http://schemas.openxmlformats.org/officeDocument/2006/relationships/image" Target="../media/image919.png"/><Relationship Id="rId52" Type="http://schemas.openxmlformats.org/officeDocument/2006/relationships/customXml" Target="../ink/ink932.xml"/><Relationship Id="rId73" Type="http://schemas.openxmlformats.org/officeDocument/2006/relationships/image" Target="../media/image940.png"/><Relationship Id="rId78" Type="http://schemas.openxmlformats.org/officeDocument/2006/relationships/customXml" Target="../ink/ink945.xml"/><Relationship Id="rId94" Type="http://schemas.openxmlformats.org/officeDocument/2006/relationships/customXml" Target="../ink/ink953.xml"/><Relationship Id="rId99" Type="http://schemas.openxmlformats.org/officeDocument/2006/relationships/image" Target="../media/image953.png"/><Relationship Id="rId101" Type="http://schemas.openxmlformats.org/officeDocument/2006/relationships/image" Target="../media/image954.png"/><Relationship Id="rId122" Type="http://schemas.openxmlformats.org/officeDocument/2006/relationships/customXml" Target="../ink/ink967.xml"/><Relationship Id="rId143" Type="http://schemas.openxmlformats.org/officeDocument/2006/relationships/image" Target="../media/image975.png"/><Relationship Id="rId4" Type="http://schemas.openxmlformats.org/officeDocument/2006/relationships/customXml" Target="../ink/ink908.xml"/><Relationship Id="rId9" Type="http://schemas.openxmlformats.org/officeDocument/2006/relationships/image" Target="../media/image908.png"/><Relationship Id="rId26" Type="http://schemas.openxmlformats.org/officeDocument/2006/relationships/customXml" Target="../ink/ink919.xml"/><Relationship Id="rId47" Type="http://schemas.openxmlformats.org/officeDocument/2006/relationships/image" Target="../media/image927.png"/><Relationship Id="rId68" Type="http://schemas.openxmlformats.org/officeDocument/2006/relationships/customXml" Target="../ink/ink940.xml"/><Relationship Id="rId89" Type="http://schemas.openxmlformats.org/officeDocument/2006/relationships/image" Target="../media/image948.png"/><Relationship Id="rId112" Type="http://schemas.openxmlformats.org/officeDocument/2006/relationships/customXml" Target="../ink/ink962.xml"/><Relationship Id="rId133" Type="http://schemas.openxmlformats.org/officeDocument/2006/relationships/image" Target="../media/image970.png"/><Relationship Id="rId16" Type="http://schemas.openxmlformats.org/officeDocument/2006/relationships/customXml" Target="../ink/ink914.xml"/><Relationship Id="rId37" Type="http://schemas.openxmlformats.org/officeDocument/2006/relationships/image" Target="../media/image922.png"/><Relationship Id="rId58" Type="http://schemas.openxmlformats.org/officeDocument/2006/relationships/customXml" Target="../ink/ink935.xml"/><Relationship Id="rId79" Type="http://schemas.openxmlformats.org/officeDocument/2006/relationships/image" Target="../media/image943.png"/><Relationship Id="rId102" Type="http://schemas.openxmlformats.org/officeDocument/2006/relationships/customXml" Target="../ink/ink957.xml"/><Relationship Id="rId123" Type="http://schemas.openxmlformats.org/officeDocument/2006/relationships/image" Target="../media/image965.png"/><Relationship Id="rId144" Type="http://schemas.openxmlformats.org/officeDocument/2006/relationships/customXml" Target="../ink/ink97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8.png"/><Relationship Id="rId4" Type="http://schemas.openxmlformats.org/officeDocument/2006/relationships/image" Target="../media/image7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9.png"/><Relationship Id="rId4" Type="http://schemas.openxmlformats.org/officeDocument/2006/relationships/image" Target="../media/image783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0.png"/><Relationship Id="rId21" Type="http://schemas.openxmlformats.org/officeDocument/2006/relationships/customXml" Target="../ink/ink65.xml"/><Relationship Id="rId42" Type="http://schemas.openxmlformats.org/officeDocument/2006/relationships/image" Target="../media/image78.png"/><Relationship Id="rId47" Type="http://schemas.openxmlformats.org/officeDocument/2006/relationships/customXml" Target="../ink/ink78.xml"/><Relationship Id="rId63" Type="http://schemas.openxmlformats.org/officeDocument/2006/relationships/customXml" Target="../ink/ink86.xml"/><Relationship Id="rId68" Type="http://schemas.openxmlformats.org/officeDocument/2006/relationships/image" Target="../media/image91.png"/><Relationship Id="rId84" Type="http://schemas.openxmlformats.org/officeDocument/2006/relationships/customXml" Target="../ink/ink96.xml"/><Relationship Id="rId16" Type="http://schemas.openxmlformats.org/officeDocument/2006/relationships/image" Target="../media/image65.png"/><Relationship Id="rId11" Type="http://schemas.openxmlformats.org/officeDocument/2006/relationships/customXml" Target="../ink/ink60.xml"/><Relationship Id="rId32" Type="http://schemas.openxmlformats.org/officeDocument/2006/relationships/image" Target="../media/image73.png"/><Relationship Id="rId37" Type="http://schemas.openxmlformats.org/officeDocument/2006/relationships/customXml" Target="../ink/ink73.xml"/><Relationship Id="rId53" Type="http://schemas.openxmlformats.org/officeDocument/2006/relationships/customXml" Target="../ink/ink81.xml"/><Relationship Id="rId58" Type="http://schemas.openxmlformats.org/officeDocument/2006/relationships/image" Target="../media/image86.png"/><Relationship Id="rId74" Type="http://schemas.openxmlformats.org/officeDocument/2006/relationships/customXml" Target="../ink/ink91.xml"/><Relationship Id="rId79" Type="http://schemas.openxmlformats.org/officeDocument/2006/relationships/image" Target="../media/image97.png"/><Relationship Id="rId5" Type="http://schemas.openxmlformats.org/officeDocument/2006/relationships/customXml" Target="../ink/ink57.xml"/><Relationship Id="rId19" Type="http://schemas.openxmlformats.org/officeDocument/2006/relationships/customXml" Target="../ink/ink64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68.xml"/><Relationship Id="rId30" Type="http://schemas.openxmlformats.org/officeDocument/2006/relationships/image" Target="../media/image72.png"/><Relationship Id="rId35" Type="http://schemas.openxmlformats.org/officeDocument/2006/relationships/customXml" Target="../ink/ink72.xml"/><Relationship Id="rId43" Type="http://schemas.openxmlformats.org/officeDocument/2006/relationships/customXml" Target="../ink/ink76.xml"/><Relationship Id="rId48" Type="http://schemas.openxmlformats.org/officeDocument/2006/relationships/image" Target="../media/image81.png"/><Relationship Id="rId56" Type="http://schemas.openxmlformats.org/officeDocument/2006/relationships/image" Target="../media/image85.png"/><Relationship Id="rId64" Type="http://schemas.openxmlformats.org/officeDocument/2006/relationships/image" Target="../media/image89.png"/><Relationship Id="rId69" Type="http://schemas.openxmlformats.org/officeDocument/2006/relationships/customXml" Target="../ink/ink89.xml"/><Relationship Id="rId77" Type="http://schemas.openxmlformats.org/officeDocument/2006/relationships/image" Target="../media/image96.png"/><Relationship Id="rId8" Type="http://schemas.openxmlformats.org/officeDocument/2006/relationships/image" Target="../media/image61.png"/><Relationship Id="rId51" Type="http://schemas.openxmlformats.org/officeDocument/2006/relationships/customXml" Target="../ink/ink80.xml"/><Relationship Id="rId72" Type="http://schemas.openxmlformats.org/officeDocument/2006/relationships/image" Target="../media/image93.png"/><Relationship Id="rId80" Type="http://schemas.openxmlformats.org/officeDocument/2006/relationships/customXml" Target="../ink/ink94.xml"/><Relationship Id="rId85" Type="http://schemas.openxmlformats.org/officeDocument/2006/relationships/image" Target="../media/image100.png"/><Relationship Id="rId3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33" Type="http://schemas.openxmlformats.org/officeDocument/2006/relationships/customXml" Target="../ink/ink71.xml"/><Relationship Id="rId38" Type="http://schemas.openxmlformats.org/officeDocument/2006/relationships/image" Target="../media/image76.png"/><Relationship Id="rId46" Type="http://schemas.openxmlformats.org/officeDocument/2006/relationships/image" Target="../media/image80.png"/><Relationship Id="rId59" Type="http://schemas.openxmlformats.org/officeDocument/2006/relationships/customXml" Target="../ink/ink84.xml"/><Relationship Id="rId67" Type="http://schemas.openxmlformats.org/officeDocument/2006/relationships/customXml" Target="../ink/ink88.xml"/><Relationship Id="rId20" Type="http://schemas.openxmlformats.org/officeDocument/2006/relationships/image" Target="../media/image67.png"/><Relationship Id="rId41" Type="http://schemas.openxmlformats.org/officeDocument/2006/relationships/customXml" Target="../ink/ink75.xml"/><Relationship Id="rId54" Type="http://schemas.openxmlformats.org/officeDocument/2006/relationships/image" Target="../media/image84.png"/><Relationship Id="rId62" Type="http://schemas.openxmlformats.org/officeDocument/2006/relationships/image" Target="../media/image88.png"/><Relationship Id="rId70" Type="http://schemas.openxmlformats.org/officeDocument/2006/relationships/image" Target="../media/image92.png"/><Relationship Id="rId75" Type="http://schemas.openxmlformats.org/officeDocument/2006/relationships/image" Target="../media/image95.png"/><Relationship Id="rId83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71.png"/><Relationship Id="rId36" Type="http://schemas.openxmlformats.org/officeDocument/2006/relationships/image" Target="../media/image75.png"/><Relationship Id="rId49" Type="http://schemas.openxmlformats.org/officeDocument/2006/relationships/customXml" Target="../ink/ink79.xml"/><Relationship Id="rId57" Type="http://schemas.openxmlformats.org/officeDocument/2006/relationships/customXml" Target="../ink/ink83.xml"/><Relationship Id="rId10" Type="http://schemas.openxmlformats.org/officeDocument/2006/relationships/image" Target="../media/image62.png"/><Relationship Id="rId31" Type="http://schemas.openxmlformats.org/officeDocument/2006/relationships/customXml" Target="../ink/ink70.xml"/><Relationship Id="rId44" Type="http://schemas.openxmlformats.org/officeDocument/2006/relationships/image" Target="../media/image79.png"/><Relationship Id="rId52" Type="http://schemas.openxmlformats.org/officeDocument/2006/relationships/image" Target="../media/image83.png"/><Relationship Id="rId60" Type="http://schemas.openxmlformats.org/officeDocument/2006/relationships/image" Target="../media/image87.png"/><Relationship Id="rId65" Type="http://schemas.openxmlformats.org/officeDocument/2006/relationships/customXml" Target="../ink/ink87.xml"/><Relationship Id="rId73" Type="http://schemas.openxmlformats.org/officeDocument/2006/relationships/image" Target="../media/image94.png"/><Relationship Id="rId78" Type="http://schemas.openxmlformats.org/officeDocument/2006/relationships/customXml" Target="../ink/ink93.xml"/><Relationship Id="rId81" Type="http://schemas.openxmlformats.org/officeDocument/2006/relationships/image" Target="../media/image98.png"/><Relationship Id="rId4" Type="http://schemas.openxmlformats.org/officeDocument/2006/relationships/image" Target="../media/image59.png"/><Relationship Id="rId9" Type="http://schemas.openxmlformats.org/officeDocument/2006/relationships/customXml" Target="../ink/ink59.xml"/><Relationship Id="rId13" Type="http://schemas.openxmlformats.org/officeDocument/2006/relationships/customXml" Target="../ink/ink61.xml"/><Relationship Id="rId18" Type="http://schemas.openxmlformats.org/officeDocument/2006/relationships/image" Target="../media/image66.png"/><Relationship Id="rId39" Type="http://schemas.openxmlformats.org/officeDocument/2006/relationships/customXml" Target="../ink/ink74.xml"/><Relationship Id="rId34" Type="http://schemas.openxmlformats.org/officeDocument/2006/relationships/image" Target="../media/image74.png"/><Relationship Id="rId50" Type="http://schemas.openxmlformats.org/officeDocument/2006/relationships/image" Target="../media/image82.png"/><Relationship Id="rId55" Type="http://schemas.openxmlformats.org/officeDocument/2006/relationships/customXml" Target="../ink/ink82.xml"/><Relationship Id="rId76" Type="http://schemas.openxmlformats.org/officeDocument/2006/relationships/customXml" Target="../ink/ink92.xml"/><Relationship Id="rId7" Type="http://schemas.openxmlformats.org/officeDocument/2006/relationships/customXml" Target="../ink/ink58.xml"/><Relationship Id="rId71" Type="http://schemas.openxmlformats.org/officeDocument/2006/relationships/customXml" Target="../ink/ink90.xml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69.xml"/><Relationship Id="rId24" Type="http://schemas.openxmlformats.org/officeDocument/2006/relationships/image" Target="../media/image69.png"/><Relationship Id="rId40" Type="http://schemas.openxmlformats.org/officeDocument/2006/relationships/image" Target="../media/image77.png"/><Relationship Id="rId45" Type="http://schemas.openxmlformats.org/officeDocument/2006/relationships/customXml" Target="../ink/ink77.xml"/><Relationship Id="rId66" Type="http://schemas.openxmlformats.org/officeDocument/2006/relationships/image" Target="../media/image90.png"/><Relationship Id="rId61" Type="http://schemas.openxmlformats.org/officeDocument/2006/relationships/customXml" Target="../ink/ink85.xml"/><Relationship Id="rId82" Type="http://schemas.openxmlformats.org/officeDocument/2006/relationships/customXml" Target="../ink/ink95.xml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36.png"/><Relationship Id="rId21" Type="http://schemas.openxmlformats.org/officeDocument/2006/relationships/customXml" Target="../ink/ink993.xml"/><Relationship Id="rId42" Type="http://schemas.openxmlformats.org/officeDocument/2006/relationships/image" Target="../media/image998.png"/><Relationship Id="rId63" Type="http://schemas.openxmlformats.org/officeDocument/2006/relationships/customXml" Target="../ink/ink1014.xml"/><Relationship Id="rId84" Type="http://schemas.openxmlformats.org/officeDocument/2006/relationships/customXml" Target="../ink/ink1024.xml"/><Relationship Id="rId138" Type="http://schemas.openxmlformats.org/officeDocument/2006/relationships/customXml" Target="../ink/ink1051.xml"/><Relationship Id="rId107" Type="http://schemas.openxmlformats.org/officeDocument/2006/relationships/image" Target="../media/image1031.png"/><Relationship Id="rId11" Type="http://schemas.openxmlformats.org/officeDocument/2006/relationships/customXml" Target="../ink/ink988.xml"/><Relationship Id="rId32" Type="http://schemas.openxmlformats.org/officeDocument/2006/relationships/image" Target="../media/image993.png"/><Relationship Id="rId53" Type="http://schemas.openxmlformats.org/officeDocument/2006/relationships/customXml" Target="../ink/ink1009.xml"/><Relationship Id="rId74" Type="http://schemas.openxmlformats.org/officeDocument/2006/relationships/image" Target="../media/image1014.png"/><Relationship Id="rId128" Type="http://schemas.openxmlformats.org/officeDocument/2006/relationships/customXml" Target="../ink/ink1046.xml"/><Relationship Id="rId149" Type="http://schemas.openxmlformats.org/officeDocument/2006/relationships/image" Target="../media/image1052.png"/><Relationship Id="rId5" Type="http://schemas.openxmlformats.org/officeDocument/2006/relationships/customXml" Target="../ink/ink985.xml"/><Relationship Id="rId95" Type="http://schemas.openxmlformats.org/officeDocument/2006/relationships/image" Target="../media/image1025.png"/><Relationship Id="rId22" Type="http://schemas.openxmlformats.org/officeDocument/2006/relationships/image" Target="../media/image988.png"/><Relationship Id="rId27" Type="http://schemas.openxmlformats.org/officeDocument/2006/relationships/customXml" Target="../ink/ink996.xml"/><Relationship Id="rId43" Type="http://schemas.openxmlformats.org/officeDocument/2006/relationships/customXml" Target="../ink/ink1004.xml"/><Relationship Id="rId48" Type="http://schemas.openxmlformats.org/officeDocument/2006/relationships/image" Target="../media/image1001.png"/><Relationship Id="rId64" Type="http://schemas.openxmlformats.org/officeDocument/2006/relationships/image" Target="../media/image1009.png"/><Relationship Id="rId69" Type="http://schemas.openxmlformats.org/officeDocument/2006/relationships/customXml" Target="../ink/ink1017.xml"/><Relationship Id="rId113" Type="http://schemas.openxmlformats.org/officeDocument/2006/relationships/image" Target="../media/image1034.png"/><Relationship Id="rId118" Type="http://schemas.openxmlformats.org/officeDocument/2006/relationships/customXml" Target="../ink/ink1041.xml"/><Relationship Id="rId134" Type="http://schemas.openxmlformats.org/officeDocument/2006/relationships/customXml" Target="../ink/ink1049.xml"/><Relationship Id="rId139" Type="http://schemas.openxmlformats.org/officeDocument/2006/relationships/image" Target="../media/image1047.png"/><Relationship Id="rId80" Type="http://schemas.openxmlformats.org/officeDocument/2006/relationships/customXml" Target="../ink/ink1022.xml"/><Relationship Id="rId85" Type="http://schemas.openxmlformats.org/officeDocument/2006/relationships/image" Target="../media/image1020.png"/><Relationship Id="rId12" Type="http://schemas.openxmlformats.org/officeDocument/2006/relationships/image" Target="../media/image983.png"/><Relationship Id="rId17" Type="http://schemas.openxmlformats.org/officeDocument/2006/relationships/customXml" Target="../ink/ink991.xml"/><Relationship Id="rId33" Type="http://schemas.openxmlformats.org/officeDocument/2006/relationships/customXml" Target="../ink/ink999.xml"/><Relationship Id="rId38" Type="http://schemas.openxmlformats.org/officeDocument/2006/relationships/image" Target="../media/image996.png"/><Relationship Id="rId59" Type="http://schemas.openxmlformats.org/officeDocument/2006/relationships/customXml" Target="../ink/ink1012.xml"/><Relationship Id="rId103" Type="http://schemas.openxmlformats.org/officeDocument/2006/relationships/image" Target="../media/image1029.png"/><Relationship Id="rId108" Type="http://schemas.openxmlformats.org/officeDocument/2006/relationships/customXml" Target="../ink/ink1036.xml"/><Relationship Id="rId124" Type="http://schemas.openxmlformats.org/officeDocument/2006/relationships/customXml" Target="../ink/ink1044.xml"/><Relationship Id="rId129" Type="http://schemas.openxmlformats.org/officeDocument/2006/relationships/image" Target="../media/image1042.png"/><Relationship Id="rId54" Type="http://schemas.openxmlformats.org/officeDocument/2006/relationships/image" Target="../media/image1004.png"/><Relationship Id="rId70" Type="http://schemas.openxmlformats.org/officeDocument/2006/relationships/image" Target="../media/image1012.png"/><Relationship Id="rId75" Type="http://schemas.openxmlformats.org/officeDocument/2006/relationships/customXml" Target="../ink/ink1020.xml"/><Relationship Id="rId91" Type="http://schemas.openxmlformats.org/officeDocument/2006/relationships/image" Target="../media/image1023.png"/><Relationship Id="rId96" Type="http://schemas.openxmlformats.org/officeDocument/2006/relationships/customXml" Target="../ink/ink1030.xml"/><Relationship Id="rId140" Type="http://schemas.openxmlformats.org/officeDocument/2006/relationships/customXml" Target="../ink/ink1052.xml"/><Relationship Id="rId145" Type="http://schemas.openxmlformats.org/officeDocument/2006/relationships/image" Target="../media/image10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0.png"/><Relationship Id="rId23" Type="http://schemas.openxmlformats.org/officeDocument/2006/relationships/customXml" Target="../ink/ink994.xml"/><Relationship Id="rId28" Type="http://schemas.openxmlformats.org/officeDocument/2006/relationships/image" Target="../media/image991.png"/><Relationship Id="rId49" Type="http://schemas.openxmlformats.org/officeDocument/2006/relationships/customXml" Target="../ink/ink1007.xml"/><Relationship Id="rId114" Type="http://schemas.openxmlformats.org/officeDocument/2006/relationships/customXml" Target="../ink/ink1039.xml"/><Relationship Id="rId119" Type="http://schemas.openxmlformats.org/officeDocument/2006/relationships/image" Target="../media/image1037.png"/><Relationship Id="rId44" Type="http://schemas.openxmlformats.org/officeDocument/2006/relationships/image" Target="../media/image999.png"/><Relationship Id="rId60" Type="http://schemas.openxmlformats.org/officeDocument/2006/relationships/image" Target="../media/image1007.png"/><Relationship Id="rId65" Type="http://schemas.openxmlformats.org/officeDocument/2006/relationships/customXml" Target="../ink/ink1015.xml"/><Relationship Id="rId81" Type="http://schemas.openxmlformats.org/officeDocument/2006/relationships/image" Target="../media/image1018.png"/><Relationship Id="rId86" Type="http://schemas.openxmlformats.org/officeDocument/2006/relationships/customXml" Target="../ink/ink1025.xml"/><Relationship Id="rId130" Type="http://schemas.openxmlformats.org/officeDocument/2006/relationships/customXml" Target="../ink/ink1047.xml"/><Relationship Id="rId135" Type="http://schemas.openxmlformats.org/officeDocument/2006/relationships/image" Target="../media/image1045.png"/><Relationship Id="rId13" Type="http://schemas.openxmlformats.org/officeDocument/2006/relationships/customXml" Target="../ink/ink989.xml"/><Relationship Id="rId18" Type="http://schemas.openxmlformats.org/officeDocument/2006/relationships/image" Target="../media/image986.png"/><Relationship Id="rId39" Type="http://schemas.openxmlformats.org/officeDocument/2006/relationships/customXml" Target="../ink/ink1002.xml"/><Relationship Id="rId109" Type="http://schemas.openxmlformats.org/officeDocument/2006/relationships/image" Target="../media/image1032.png"/><Relationship Id="rId34" Type="http://schemas.openxmlformats.org/officeDocument/2006/relationships/image" Target="../media/image994.png"/><Relationship Id="rId50" Type="http://schemas.openxmlformats.org/officeDocument/2006/relationships/image" Target="../media/image1002.png"/><Relationship Id="rId55" Type="http://schemas.openxmlformats.org/officeDocument/2006/relationships/customXml" Target="../ink/ink1010.xml"/><Relationship Id="rId76" Type="http://schemas.openxmlformats.org/officeDocument/2006/relationships/image" Target="../media/image1015.png"/><Relationship Id="rId97" Type="http://schemas.openxmlformats.org/officeDocument/2006/relationships/image" Target="../media/image1026.png"/><Relationship Id="rId104" Type="http://schemas.openxmlformats.org/officeDocument/2006/relationships/customXml" Target="../ink/ink1034.xml"/><Relationship Id="rId120" Type="http://schemas.openxmlformats.org/officeDocument/2006/relationships/customXml" Target="../ink/ink1042.xml"/><Relationship Id="rId125" Type="http://schemas.openxmlformats.org/officeDocument/2006/relationships/image" Target="../media/image1040.png"/><Relationship Id="rId141" Type="http://schemas.openxmlformats.org/officeDocument/2006/relationships/image" Target="../media/image1048.png"/><Relationship Id="rId146" Type="http://schemas.openxmlformats.org/officeDocument/2006/relationships/customXml" Target="../ink/ink1055.xml"/><Relationship Id="rId7" Type="http://schemas.openxmlformats.org/officeDocument/2006/relationships/customXml" Target="../ink/ink986.xml"/><Relationship Id="rId71" Type="http://schemas.openxmlformats.org/officeDocument/2006/relationships/customXml" Target="../ink/ink1018.xml"/><Relationship Id="rId92" Type="http://schemas.openxmlformats.org/officeDocument/2006/relationships/customXml" Target="../ink/ink1028.xml"/><Relationship Id="rId2" Type="http://schemas.openxmlformats.org/officeDocument/2006/relationships/notesSlide" Target="../notesSlides/notesSlide40.xml"/><Relationship Id="rId29" Type="http://schemas.openxmlformats.org/officeDocument/2006/relationships/customXml" Target="../ink/ink997.xml"/><Relationship Id="rId24" Type="http://schemas.openxmlformats.org/officeDocument/2006/relationships/image" Target="../media/image989.png"/><Relationship Id="rId40" Type="http://schemas.openxmlformats.org/officeDocument/2006/relationships/image" Target="../media/image997.png"/><Relationship Id="rId45" Type="http://schemas.openxmlformats.org/officeDocument/2006/relationships/customXml" Target="../ink/ink1005.xml"/><Relationship Id="rId66" Type="http://schemas.openxmlformats.org/officeDocument/2006/relationships/image" Target="../media/image1010.png"/><Relationship Id="rId87" Type="http://schemas.openxmlformats.org/officeDocument/2006/relationships/image" Target="../media/image1021.png"/><Relationship Id="rId110" Type="http://schemas.openxmlformats.org/officeDocument/2006/relationships/customXml" Target="../ink/ink1037.xml"/><Relationship Id="rId115" Type="http://schemas.openxmlformats.org/officeDocument/2006/relationships/image" Target="../media/image1035.png"/><Relationship Id="rId131" Type="http://schemas.openxmlformats.org/officeDocument/2006/relationships/image" Target="../media/image1043.png"/><Relationship Id="rId136" Type="http://schemas.openxmlformats.org/officeDocument/2006/relationships/customXml" Target="../ink/ink1050.xml"/><Relationship Id="rId61" Type="http://schemas.openxmlformats.org/officeDocument/2006/relationships/customXml" Target="../ink/ink1013.xml"/><Relationship Id="rId82" Type="http://schemas.openxmlformats.org/officeDocument/2006/relationships/customXml" Target="../ink/ink1023.xml"/><Relationship Id="rId19" Type="http://schemas.openxmlformats.org/officeDocument/2006/relationships/customXml" Target="../ink/ink992.xml"/><Relationship Id="rId14" Type="http://schemas.openxmlformats.org/officeDocument/2006/relationships/image" Target="../media/image984.png"/><Relationship Id="rId30" Type="http://schemas.openxmlformats.org/officeDocument/2006/relationships/image" Target="../media/image992.png"/><Relationship Id="rId35" Type="http://schemas.openxmlformats.org/officeDocument/2006/relationships/customXml" Target="../ink/ink1000.xml"/><Relationship Id="rId56" Type="http://schemas.openxmlformats.org/officeDocument/2006/relationships/image" Target="../media/image1005.png"/><Relationship Id="rId77" Type="http://schemas.openxmlformats.org/officeDocument/2006/relationships/customXml" Target="../ink/ink1021.xml"/><Relationship Id="rId100" Type="http://schemas.openxmlformats.org/officeDocument/2006/relationships/customXml" Target="../ink/ink1032.xml"/><Relationship Id="rId105" Type="http://schemas.openxmlformats.org/officeDocument/2006/relationships/image" Target="../media/image1030.png"/><Relationship Id="rId126" Type="http://schemas.openxmlformats.org/officeDocument/2006/relationships/customXml" Target="../ink/ink1045.xml"/><Relationship Id="rId147" Type="http://schemas.openxmlformats.org/officeDocument/2006/relationships/image" Target="../media/image1051.png"/><Relationship Id="rId8" Type="http://schemas.openxmlformats.org/officeDocument/2006/relationships/image" Target="../media/image981.png"/><Relationship Id="rId51" Type="http://schemas.openxmlformats.org/officeDocument/2006/relationships/customXml" Target="../ink/ink1008.xml"/><Relationship Id="rId72" Type="http://schemas.openxmlformats.org/officeDocument/2006/relationships/image" Target="../media/image1013.png"/><Relationship Id="rId93" Type="http://schemas.openxmlformats.org/officeDocument/2006/relationships/image" Target="../media/image1024.png"/><Relationship Id="rId98" Type="http://schemas.openxmlformats.org/officeDocument/2006/relationships/customXml" Target="../ink/ink1031.xml"/><Relationship Id="rId121" Type="http://schemas.openxmlformats.org/officeDocument/2006/relationships/image" Target="../media/image1038.png"/><Relationship Id="rId142" Type="http://schemas.openxmlformats.org/officeDocument/2006/relationships/customXml" Target="../ink/ink1053.xml"/><Relationship Id="rId3" Type="http://schemas.openxmlformats.org/officeDocument/2006/relationships/customXml" Target="../ink/ink984.xml"/><Relationship Id="rId25" Type="http://schemas.openxmlformats.org/officeDocument/2006/relationships/customXml" Target="../ink/ink995.xml"/><Relationship Id="rId46" Type="http://schemas.openxmlformats.org/officeDocument/2006/relationships/image" Target="../media/image1000.png"/><Relationship Id="rId67" Type="http://schemas.openxmlformats.org/officeDocument/2006/relationships/customXml" Target="../ink/ink1016.xml"/><Relationship Id="rId116" Type="http://schemas.openxmlformats.org/officeDocument/2006/relationships/customXml" Target="../ink/ink1040.xml"/><Relationship Id="rId137" Type="http://schemas.openxmlformats.org/officeDocument/2006/relationships/image" Target="../media/image1046.png"/><Relationship Id="rId20" Type="http://schemas.openxmlformats.org/officeDocument/2006/relationships/image" Target="../media/image987.png"/><Relationship Id="rId41" Type="http://schemas.openxmlformats.org/officeDocument/2006/relationships/customXml" Target="../ink/ink1003.xml"/><Relationship Id="rId62" Type="http://schemas.openxmlformats.org/officeDocument/2006/relationships/image" Target="../media/image1008.png"/><Relationship Id="rId83" Type="http://schemas.openxmlformats.org/officeDocument/2006/relationships/image" Target="../media/image1019.png"/><Relationship Id="rId88" Type="http://schemas.openxmlformats.org/officeDocument/2006/relationships/customXml" Target="../ink/ink1026.xml"/><Relationship Id="rId111" Type="http://schemas.openxmlformats.org/officeDocument/2006/relationships/image" Target="../media/image1033.png"/><Relationship Id="rId132" Type="http://schemas.openxmlformats.org/officeDocument/2006/relationships/customXml" Target="../ink/ink1048.xml"/><Relationship Id="rId15" Type="http://schemas.openxmlformats.org/officeDocument/2006/relationships/customXml" Target="../ink/ink990.xml"/><Relationship Id="rId36" Type="http://schemas.openxmlformats.org/officeDocument/2006/relationships/image" Target="../media/image995.png"/><Relationship Id="rId57" Type="http://schemas.openxmlformats.org/officeDocument/2006/relationships/customXml" Target="../ink/ink1011.xml"/><Relationship Id="rId106" Type="http://schemas.openxmlformats.org/officeDocument/2006/relationships/customXml" Target="../ink/ink1035.xml"/><Relationship Id="rId127" Type="http://schemas.openxmlformats.org/officeDocument/2006/relationships/image" Target="../media/image1041.png"/><Relationship Id="rId10" Type="http://schemas.openxmlformats.org/officeDocument/2006/relationships/image" Target="../media/image982.png"/><Relationship Id="rId31" Type="http://schemas.openxmlformats.org/officeDocument/2006/relationships/customXml" Target="../ink/ink998.xml"/><Relationship Id="rId52" Type="http://schemas.openxmlformats.org/officeDocument/2006/relationships/image" Target="../media/image1003.png"/><Relationship Id="rId73" Type="http://schemas.openxmlformats.org/officeDocument/2006/relationships/customXml" Target="../ink/ink1019.xml"/><Relationship Id="rId78" Type="http://schemas.openxmlformats.org/officeDocument/2006/relationships/image" Target="../media/image1016.png"/><Relationship Id="rId94" Type="http://schemas.openxmlformats.org/officeDocument/2006/relationships/customXml" Target="../ink/ink1029.xml"/><Relationship Id="rId99" Type="http://schemas.openxmlformats.org/officeDocument/2006/relationships/image" Target="../media/image1027.png"/><Relationship Id="rId101" Type="http://schemas.openxmlformats.org/officeDocument/2006/relationships/image" Target="../media/image1028.png"/><Relationship Id="rId122" Type="http://schemas.openxmlformats.org/officeDocument/2006/relationships/customXml" Target="../ink/ink1043.xml"/><Relationship Id="rId143" Type="http://schemas.openxmlformats.org/officeDocument/2006/relationships/image" Target="../media/image1049.png"/><Relationship Id="rId148" Type="http://schemas.openxmlformats.org/officeDocument/2006/relationships/customXml" Target="../ink/ink1056.xml"/><Relationship Id="rId4" Type="http://schemas.openxmlformats.org/officeDocument/2006/relationships/image" Target="../media/image783.png"/><Relationship Id="rId9" Type="http://schemas.openxmlformats.org/officeDocument/2006/relationships/customXml" Target="../ink/ink987.xml"/><Relationship Id="rId26" Type="http://schemas.openxmlformats.org/officeDocument/2006/relationships/image" Target="../media/image990.png"/><Relationship Id="rId47" Type="http://schemas.openxmlformats.org/officeDocument/2006/relationships/customXml" Target="../ink/ink1006.xml"/><Relationship Id="rId68" Type="http://schemas.openxmlformats.org/officeDocument/2006/relationships/image" Target="../media/image1011.png"/><Relationship Id="rId89" Type="http://schemas.openxmlformats.org/officeDocument/2006/relationships/image" Target="../media/image1022.png"/><Relationship Id="rId112" Type="http://schemas.openxmlformats.org/officeDocument/2006/relationships/customXml" Target="../ink/ink1038.xml"/><Relationship Id="rId133" Type="http://schemas.openxmlformats.org/officeDocument/2006/relationships/image" Target="../media/image1044.png"/><Relationship Id="rId16" Type="http://schemas.openxmlformats.org/officeDocument/2006/relationships/image" Target="../media/image985.png"/><Relationship Id="rId37" Type="http://schemas.openxmlformats.org/officeDocument/2006/relationships/customXml" Target="../ink/ink1001.xml"/><Relationship Id="rId58" Type="http://schemas.openxmlformats.org/officeDocument/2006/relationships/image" Target="../media/image1006.png"/><Relationship Id="rId79" Type="http://schemas.openxmlformats.org/officeDocument/2006/relationships/image" Target="../media/image1017.png"/><Relationship Id="rId102" Type="http://schemas.openxmlformats.org/officeDocument/2006/relationships/customXml" Target="../ink/ink1033.xml"/><Relationship Id="rId123" Type="http://schemas.openxmlformats.org/officeDocument/2006/relationships/image" Target="../media/image1039.png"/><Relationship Id="rId144" Type="http://schemas.openxmlformats.org/officeDocument/2006/relationships/customXml" Target="../ink/ink1054.xml"/><Relationship Id="rId90" Type="http://schemas.openxmlformats.org/officeDocument/2006/relationships/customXml" Target="../ink/ink1027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68.xml"/><Relationship Id="rId21" Type="http://schemas.openxmlformats.org/officeDocument/2006/relationships/image" Target="../media/image1061.png"/><Relationship Id="rId42" Type="http://schemas.openxmlformats.org/officeDocument/2006/relationships/customXml" Target="../ink/ink1076.xml"/><Relationship Id="rId47" Type="http://schemas.openxmlformats.org/officeDocument/2006/relationships/image" Target="../media/image1074.png"/><Relationship Id="rId63" Type="http://schemas.openxmlformats.org/officeDocument/2006/relationships/image" Target="../media/image1082.png"/><Relationship Id="rId68" Type="http://schemas.openxmlformats.org/officeDocument/2006/relationships/customXml" Target="../ink/ink1089.xml"/><Relationship Id="rId84" Type="http://schemas.openxmlformats.org/officeDocument/2006/relationships/customXml" Target="../ink/ink1097.xml"/><Relationship Id="rId89" Type="http://schemas.openxmlformats.org/officeDocument/2006/relationships/image" Target="../media/image1095.png"/><Relationship Id="rId16" Type="http://schemas.openxmlformats.org/officeDocument/2006/relationships/customXml" Target="../ink/ink1063.xml"/><Relationship Id="rId11" Type="http://schemas.openxmlformats.org/officeDocument/2006/relationships/image" Target="../media/image1056.png"/><Relationship Id="rId32" Type="http://schemas.openxmlformats.org/officeDocument/2006/relationships/customXml" Target="../ink/ink1071.xml"/><Relationship Id="rId37" Type="http://schemas.openxmlformats.org/officeDocument/2006/relationships/image" Target="../media/image1069.png"/><Relationship Id="rId53" Type="http://schemas.openxmlformats.org/officeDocument/2006/relationships/image" Target="../media/image1077.png"/><Relationship Id="rId58" Type="http://schemas.openxmlformats.org/officeDocument/2006/relationships/customXml" Target="../ink/ink1084.xml"/><Relationship Id="rId74" Type="http://schemas.openxmlformats.org/officeDocument/2006/relationships/customXml" Target="../ink/ink1092.xml"/><Relationship Id="rId79" Type="http://schemas.openxmlformats.org/officeDocument/2006/relationships/image" Target="../media/image1090.png"/><Relationship Id="rId5" Type="http://schemas.openxmlformats.org/officeDocument/2006/relationships/image" Target="../media/image1053.png"/><Relationship Id="rId90" Type="http://schemas.openxmlformats.org/officeDocument/2006/relationships/customXml" Target="../ink/ink1100.xml"/><Relationship Id="rId95" Type="http://schemas.openxmlformats.org/officeDocument/2006/relationships/image" Target="../media/image1098.png"/><Relationship Id="rId22" Type="http://schemas.openxmlformats.org/officeDocument/2006/relationships/customXml" Target="../ink/ink1066.xml"/><Relationship Id="rId27" Type="http://schemas.openxmlformats.org/officeDocument/2006/relationships/image" Target="../media/image1064.png"/><Relationship Id="rId43" Type="http://schemas.openxmlformats.org/officeDocument/2006/relationships/image" Target="../media/image1072.png"/><Relationship Id="rId48" Type="http://schemas.openxmlformats.org/officeDocument/2006/relationships/customXml" Target="../ink/ink1079.xml"/><Relationship Id="rId64" Type="http://schemas.openxmlformats.org/officeDocument/2006/relationships/customXml" Target="../ink/ink1087.xml"/><Relationship Id="rId69" Type="http://schemas.openxmlformats.org/officeDocument/2006/relationships/image" Target="../media/image1085.png"/><Relationship Id="rId80" Type="http://schemas.openxmlformats.org/officeDocument/2006/relationships/customXml" Target="../ink/ink1095.xml"/><Relationship Id="rId85" Type="http://schemas.openxmlformats.org/officeDocument/2006/relationships/image" Target="../media/image1093.png"/><Relationship Id="rId12" Type="http://schemas.openxmlformats.org/officeDocument/2006/relationships/customXml" Target="../ink/ink1061.xml"/><Relationship Id="rId17" Type="http://schemas.openxmlformats.org/officeDocument/2006/relationships/image" Target="../media/image1059.png"/><Relationship Id="rId25" Type="http://schemas.openxmlformats.org/officeDocument/2006/relationships/image" Target="../media/image1063.png"/><Relationship Id="rId33" Type="http://schemas.openxmlformats.org/officeDocument/2006/relationships/image" Target="../media/image1067.png"/><Relationship Id="rId38" Type="http://schemas.openxmlformats.org/officeDocument/2006/relationships/customXml" Target="../ink/ink1074.xml"/><Relationship Id="rId46" Type="http://schemas.openxmlformats.org/officeDocument/2006/relationships/customXml" Target="../ink/ink1078.xml"/><Relationship Id="rId59" Type="http://schemas.openxmlformats.org/officeDocument/2006/relationships/image" Target="../media/image1080.png"/><Relationship Id="rId67" Type="http://schemas.openxmlformats.org/officeDocument/2006/relationships/image" Target="../media/image1084.png"/><Relationship Id="rId20" Type="http://schemas.openxmlformats.org/officeDocument/2006/relationships/customXml" Target="../ink/ink1065.xml"/><Relationship Id="rId41" Type="http://schemas.openxmlformats.org/officeDocument/2006/relationships/image" Target="../media/image1071.png"/><Relationship Id="rId54" Type="http://schemas.openxmlformats.org/officeDocument/2006/relationships/customXml" Target="../ink/ink1082.xml"/><Relationship Id="rId62" Type="http://schemas.openxmlformats.org/officeDocument/2006/relationships/customXml" Target="../ink/ink1086.xml"/><Relationship Id="rId70" Type="http://schemas.openxmlformats.org/officeDocument/2006/relationships/customXml" Target="../ink/ink1090.xml"/><Relationship Id="rId75" Type="http://schemas.openxmlformats.org/officeDocument/2006/relationships/image" Target="../media/image1088.png"/><Relationship Id="rId83" Type="http://schemas.openxmlformats.org/officeDocument/2006/relationships/image" Target="../media/image1092.png"/><Relationship Id="rId88" Type="http://schemas.openxmlformats.org/officeDocument/2006/relationships/customXml" Target="../ink/ink1099.xml"/><Relationship Id="rId91" Type="http://schemas.openxmlformats.org/officeDocument/2006/relationships/image" Target="../media/image1096.png"/><Relationship Id="rId96" Type="http://schemas.openxmlformats.org/officeDocument/2006/relationships/customXml" Target="../ink/ink1103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58.xml"/><Relationship Id="rId15" Type="http://schemas.openxmlformats.org/officeDocument/2006/relationships/image" Target="../media/image1058.png"/><Relationship Id="rId23" Type="http://schemas.openxmlformats.org/officeDocument/2006/relationships/image" Target="../media/image1062.png"/><Relationship Id="rId28" Type="http://schemas.openxmlformats.org/officeDocument/2006/relationships/customXml" Target="../ink/ink1069.xml"/><Relationship Id="rId36" Type="http://schemas.openxmlformats.org/officeDocument/2006/relationships/customXml" Target="../ink/ink1073.xml"/><Relationship Id="rId49" Type="http://schemas.openxmlformats.org/officeDocument/2006/relationships/image" Target="../media/image1075.png"/><Relationship Id="rId57" Type="http://schemas.openxmlformats.org/officeDocument/2006/relationships/image" Target="../media/image1079.png"/><Relationship Id="rId10" Type="http://schemas.openxmlformats.org/officeDocument/2006/relationships/customXml" Target="../ink/ink1060.xml"/><Relationship Id="rId31" Type="http://schemas.openxmlformats.org/officeDocument/2006/relationships/image" Target="../media/image1066.png"/><Relationship Id="rId44" Type="http://schemas.openxmlformats.org/officeDocument/2006/relationships/customXml" Target="../ink/ink1077.xml"/><Relationship Id="rId52" Type="http://schemas.openxmlformats.org/officeDocument/2006/relationships/customXml" Target="../ink/ink1081.xml"/><Relationship Id="rId60" Type="http://schemas.openxmlformats.org/officeDocument/2006/relationships/customXml" Target="../ink/ink1085.xml"/><Relationship Id="rId65" Type="http://schemas.openxmlformats.org/officeDocument/2006/relationships/image" Target="../media/image1083.png"/><Relationship Id="rId73" Type="http://schemas.openxmlformats.org/officeDocument/2006/relationships/image" Target="../media/image1087.png"/><Relationship Id="rId78" Type="http://schemas.openxmlformats.org/officeDocument/2006/relationships/customXml" Target="../ink/ink1094.xml"/><Relationship Id="rId81" Type="http://schemas.openxmlformats.org/officeDocument/2006/relationships/image" Target="../media/image1091.png"/><Relationship Id="rId86" Type="http://schemas.openxmlformats.org/officeDocument/2006/relationships/customXml" Target="../ink/ink1098.xml"/><Relationship Id="rId94" Type="http://schemas.openxmlformats.org/officeDocument/2006/relationships/customXml" Target="../ink/ink1102.xml"/><Relationship Id="rId99" Type="http://schemas.openxmlformats.org/officeDocument/2006/relationships/image" Target="../media/image1100.png"/><Relationship Id="rId101" Type="http://schemas.openxmlformats.org/officeDocument/2006/relationships/image" Target="../media/image1101.png"/><Relationship Id="rId4" Type="http://schemas.openxmlformats.org/officeDocument/2006/relationships/image" Target="../media/image10170.png"/><Relationship Id="rId9" Type="http://schemas.openxmlformats.org/officeDocument/2006/relationships/image" Target="../media/image1055.png"/><Relationship Id="rId13" Type="http://schemas.openxmlformats.org/officeDocument/2006/relationships/image" Target="../media/image1057.png"/><Relationship Id="rId18" Type="http://schemas.openxmlformats.org/officeDocument/2006/relationships/customXml" Target="../ink/ink1064.xml"/><Relationship Id="rId39" Type="http://schemas.openxmlformats.org/officeDocument/2006/relationships/image" Target="../media/image1070.png"/><Relationship Id="rId34" Type="http://schemas.openxmlformats.org/officeDocument/2006/relationships/customXml" Target="../ink/ink1072.xml"/><Relationship Id="rId50" Type="http://schemas.openxmlformats.org/officeDocument/2006/relationships/customXml" Target="../ink/ink1080.xml"/><Relationship Id="rId55" Type="http://schemas.openxmlformats.org/officeDocument/2006/relationships/image" Target="../media/image1078.png"/><Relationship Id="rId76" Type="http://schemas.openxmlformats.org/officeDocument/2006/relationships/customXml" Target="../ink/ink1093.xml"/><Relationship Id="rId97" Type="http://schemas.openxmlformats.org/officeDocument/2006/relationships/image" Target="../media/image1099.png"/><Relationship Id="rId7" Type="http://schemas.openxmlformats.org/officeDocument/2006/relationships/image" Target="../media/image1054.png"/><Relationship Id="rId71" Type="http://schemas.openxmlformats.org/officeDocument/2006/relationships/image" Target="../media/image1086.png"/><Relationship Id="rId92" Type="http://schemas.openxmlformats.org/officeDocument/2006/relationships/customXml" Target="../ink/ink1101.xml"/><Relationship Id="rId2" Type="http://schemas.openxmlformats.org/officeDocument/2006/relationships/notesSlide" Target="../notesSlides/notesSlide41.xml"/><Relationship Id="rId29" Type="http://schemas.openxmlformats.org/officeDocument/2006/relationships/image" Target="../media/image1065.png"/><Relationship Id="rId24" Type="http://schemas.openxmlformats.org/officeDocument/2006/relationships/customXml" Target="../ink/ink1067.xml"/><Relationship Id="rId40" Type="http://schemas.openxmlformats.org/officeDocument/2006/relationships/customXml" Target="../ink/ink1075.xml"/><Relationship Id="rId45" Type="http://schemas.openxmlformats.org/officeDocument/2006/relationships/image" Target="../media/image1073.png"/><Relationship Id="rId66" Type="http://schemas.openxmlformats.org/officeDocument/2006/relationships/customXml" Target="../ink/ink1088.xml"/><Relationship Id="rId87" Type="http://schemas.openxmlformats.org/officeDocument/2006/relationships/image" Target="../media/image1094.png"/><Relationship Id="rId61" Type="http://schemas.openxmlformats.org/officeDocument/2006/relationships/image" Target="../media/image1081.png"/><Relationship Id="rId82" Type="http://schemas.openxmlformats.org/officeDocument/2006/relationships/customXml" Target="../ink/ink1096.xml"/><Relationship Id="rId19" Type="http://schemas.openxmlformats.org/officeDocument/2006/relationships/image" Target="../media/image1060.png"/><Relationship Id="rId14" Type="http://schemas.openxmlformats.org/officeDocument/2006/relationships/customXml" Target="../ink/ink1062.xml"/><Relationship Id="rId30" Type="http://schemas.openxmlformats.org/officeDocument/2006/relationships/customXml" Target="../ink/ink1070.xml"/><Relationship Id="rId35" Type="http://schemas.openxmlformats.org/officeDocument/2006/relationships/image" Target="../media/image1068.png"/><Relationship Id="rId56" Type="http://schemas.openxmlformats.org/officeDocument/2006/relationships/customXml" Target="../ink/ink1083.xml"/><Relationship Id="rId77" Type="http://schemas.openxmlformats.org/officeDocument/2006/relationships/image" Target="../media/image1089.png"/><Relationship Id="rId100" Type="http://schemas.openxmlformats.org/officeDocument/2006/relationships/customXml" Target="../ink/ink1105.xml"/><Relationship Id="rId8" Type="http://schemas.openxmlformats.org/officeDocument/2006/relationships/customXml" Target="../ink/ink1059.xml"/><Relationship Id="rId51" Type="http://schemas.openxmlformats.org/officeDocument/2006/relationships/image" Target="../media/image1076.png"/><Relationship Id="rId72" Type="http://schemas.openxmlformats.org/officeDocument/2006/relationships/customXml" Target="../ink/ink1091.xml"/><Relationship Id="rId93" Type="http://schemas.openxmlformats.org/officeDocument/2006/relationships/image" Target="../media/image1097.png"/><Relationship Id="rId98" Type="http://schemas.openxmlformats.org/officeDocument/2006/relationships/customXml" Target="../ink/ink1104.xml"/><Relationship Id="rId3" Type="http://schemas.openxmlformats.org/officeDocument/2006/relationships/customXml" Target="../ink/ink1057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63.xml"/><Relationship Id="rId21" Type="http://schemas.openxmlformats.org/officeDocument/2006/relationships/customXml" Target="../ink/ink1115.xml"/><Relationship Id="rId63" Type="http://schemas.openxmlformats.org/officeDocument/2006/relationships/customXml" Target="../ink/ink1136.xml"/><Relationship Id="rId159" Type="http://schemas.openxmlformats.org/officeDocument/2006/relationships/customXml" Target="../ink/ink1184.xml"/><Relationship Id="rId170" Type="http://schemas.openxmlformats.org/officeDocument/2006/relationships/image" Target="../media/image1135.png"/><Relationship Id="rId226" Type="http://schemas.openxmlformats.org/officeDocument/2006/relationships/image" Target="../media/image1163.png"/><Relationship Id="rId268" Type="http://schemas.openxmlformats.org/officeDocument/2006/relationships/image" Target="../media/image1184.png"/><Relationship Id="rId32" Type="http://schemas.openxmlformats.org/officeDocument/2006/relationships/image" Target="../media/image10660.png"/><Relationship Id="rId74" Type="http://schemas.openxmlformats.org/officeDocument/2006/relationships/image" Target="../media/image10870.png"/><Relationship Id="rId128" Type="http://schemas.openxmlformats.org/officeDocument/2006/relationships/image" Target="../media/image1114.png"/><Relationship Id="rId5" Type="http://schemas.openxmlformats.org/officeDocument/2006/relationships/customXml" Target="../ink/ink1107.xml"/><Relationship Id="rId181" Type="http://schemas.openxmlformats.org/officeDocument/2006/relationships/customXml" Target="../ink/ink1195.xml"/><Relationship Id="rId237" Type="http://schemas.openxmlformats.org/officeDocument/2006/relationships/customXml" Target="../ink/ink1223.xml"/><Relationship Id="rId279" Type="http://schemas.openxmlformats.org/officeDocument/2006/relationships/customXml" Target="../ink/ink1244.xml"/><Relationship Id="rId43" Type="http://schemas.openxmlformats.org/officeDocument/2006/relationships/customXml" Target="../ink/ink1126.xml"/><Relationship Id="rId139" Type="http://schemas.openxmlformats.org/officeDocument/2006/relationships/customXml" Target="../ink/ink1174.xml"/><Relationship Id="rId85" Type="http://schemas.openxmlformats.org/officeDocument/2006/relationships/customXml" Target="../ink/ink1147.xml"/><Relationship Id="rId150" Type="http://schemas.openxmlformats.org/officeDocument/2006/relationships/image" Target="../media/image1125.png"/><Relationship Id="rId171" Type="http://schemas.openxmlformats.org/officeDocument/2006/relationships/customXml" Target="../ink/ink1190.xml"/><Relationship Id="rId192" Type="http://schemas.openxmlformats.org/officeDocument/2006/relationships/image" Target="../media/image1146.png"/><Relationship Id="rId206" Type="http://schemas.openxmlformats.org/officeDocument/2006/relationships/image" Target="../media/image1153.png"/><Relationship Id="rId227" Type="http://schemas.openxmlformats.org/officeDocument/2006/relationships/customXml" Target="../ink/ink1218.xml"/><Relationship Id="rId248" Type="http://schemas.openxmlformats.org/officeDocument/2006/relationships/image" Target="../media/image1174.png"/><Relationship Id="rId269" Type="http://schemas.openxmlformats.org/officeDocument/2006/relationships/customXml" Target="../ink/ink1239.xml"/><Relationship Id="rId12" Type="http://schemas.openxmlformats.org/officeDocument/2006/relationships/image" Target="../media/image10560.png"/><Relationship Id="rId33" Type="http://schemas.openxmlformats.org/officeDocument/2006/relationships/customXml" Target="../ink/ink1121.xml"/><Relationship Id="rId108" Type="http://schemas.openxmlformats.org/officeDocument/2006/relationships/image" Target="../media/image1104.png"/><Relationship Id="rId129" Type="http://schemas.openxmlformats.org/officeDocument/2006/relationships/customXml" Target="../ink/ink1169.xml"/><Relationship Id="rId280" Type="http://schemas.openxmlformats.org/officeDocument/2006/relationships/image" Target="../media/image1190.png"/><Relationship Id="rId54" Type="http://schemas.openxmlformats.org/officeDocument/2006/relationships/image" Target="../media/image10770.png"/><Relationship Id="rId75" Type="http://schemas.openxmlformats.org/officeDocument/2006/relationships/customXml" Target="../ink/ink1142.xml"/><Relationship Id="rId96" Type="http://schemas.openxmlformats.org/officeDocument/2006/relationships/image" Target="../media/image10980.png"/><Relationship Id="rId140" Type="http://schemas.openxmlformats.org/officeDocument/2006/relationships/image" Target="../media/image1120.png"/><Relationship Id="rId161" Type="http://schemas.openxmlformats.org/officeDocument/2006/relationships/customXml" Target="../ink/ink1185.xml"/><Relationship Id="rId182" Type="http://schemas.openxmlformats.org/officeDocument/2006/relationships/image" Target="../media/image1141.png"/><Relationship Id="rId217" Type="http://schemas.openxmlformats.org/officeDocument/2006/relationships/customXml" Target="../ink/ink1213.xml"/><Relationship Id="rId6" Type="http://schemas.openxmlformats.org/officeDocument/2006/relationships/image" Target="../media/image10530.png"/><Relationship Id="rId238" Type="http://schemas.openxmlformats.org/officeDocument/2006/relationships/image" Target="../media/image1169.png"/><Relationship Id="rId259" Type="http://schemas.openxmlformats.org/officeDocument/2006/relationships/customXml" Target="../ink/ink1234.xml"/><Relationship Id="rId23" Type="http://schemas.openxmlformats.org/officeDocument/2006/relationships/customXml" Target="../ink/ink1116.xml"/><Relationship Id="rId119" Type="http://schemas.openxmlformats.org/officeDocument/2006/relationships/customXml" Target="../ink/ink1164.xml"/><Relationship Id="rId270" Type="http://schemas.openxmlformats.org/officeDocument/2006/relationships/image" Target="../media/image1185.png"/><Relationship Id="rId44" Type="http://schemas.openxmlformats.org/officeDocument/2006/relationships/image" Target="../media/image10720.png"/><Relationship Id="rId65" Type="http://schemas.openxmlformats.org/officeDocument/2006/relationships/customXml" Target="../ink/ink1137.xml"/><Relationship Id="rId86" Type="http://schemas.openxmlformats.org/officeDocument/2006/relationships/image" Target="../media/image10930.png"/><Relationship Id="rId130" Type="http://schemas.openxmlformats.org/officeDocument/2006/relationships/image" Target="../media/image1115.png"/><Relationship Id="rId151" Type="http://schemas.openxmlformats.org/officeDocument/2006/relationships/customXml" Target="../ink/ink1180.xml"/><Relationship Id="rId172" Type="http://schemas.openxmlformats.org/officeDocument/2006/relationships/image" Target="../media/image1136.png"/><Relationship Id="rId193" Type="http://schemas.openxmlformats.org/officeDocument/2006/relationships/customXml" Target="../ink/ink1201.xml"/><Relationship Id="rId207" Type="http://schemas.openxmlformats.org/officeDocument/2006/relationships/customXml" Target="../ink/ink1208.xml"/><Relationship Id="rId228" Type="http://schemas.openxmlformats.org/officeDocument/2006/relationships/image" Target="../media/image1164.png"/><Relationship Id="rId249" Type="http://schemas.openxmlformats.org/officeDocument/2006/relationships/customXml" Target="../ink/ink1229.xml"/><Relationship Id="rId13" Type="http://schemas.openxmlformats.org/officeDocument/2006/relationships/customXml" Target="../ink/ink1111.xml"/><Relationship Id="rId109" Type="http://schemas.openxmlformats.org/officeDocument/2006/relationships/customXml" Target="../ink/ink1159.xml"/><Relationship Id="rId260" Type="http://schemas.openxmlformats.org/officeDocument/2006/relationships/image" Target="../media/image1180.png"/><Relationship Id="rId281" Type="http://schemas.openxmlformats.org/officeDocument/2006/relationships/customXml" Target="../ink/ink1245.xml"/><Relationship Id="rId34" Type="http://schemas.openxmlformats.org/officeDocument/2006/relationships/image" Target="../media/image10670.png"/><Relationship Id="rId55" Type="http://schemas.openxmlformats.org/officeDocument/2006/relationships/customXml" Target="../ink/ink1132.xml"/><Relationship Id="rId76" Type="http://schemas.openxmlformats.org/officeDocument/2006/relationships/image" Target="../media/image10880.png"/><Relationship Id="rId97" Type="http://schemas.openxmlformats.org/officeDocument/2006/relationships/customXml" Target="../ink/ink1153.xml"/><Relationship Id="rId120" Type="http://schemas.openxmlformats.org/officeDocument/2006/relationships/image" Target="../media/image1110.png"/><Relationship Id="rId141" Type="http://schemas.openxmlformats.org/officeDocument/2006/relationships/customXml" Target="../ink/ink1175.xml"/><Relationship Id="rId7" Type="http://schemas.openxmlformats.org/officeDocument/2006/relationships/customXml" Target="../ink/ink1108.xml"/><Relationship Id="rId162" Type="http://schemas.openxmlformats.org/officeDocument/2006/relationships/image" Target="../media/image1131.png"/><Relationship Id="rId183" Type="http://schemas.openxmlformats.org/officeDocument/2006/relationships/customXml" Target="../ink/ink1196.xml"/><Relationship Id="rId218" Type="http://schemas.openxmlformats.org/officeDocument/2006/relationships/image" Target="../media/image1159.png"/><Relationship Id="rId239" Type="http://schemas.openxmlformats.org/officeDocument/2006/relationships/customXml" Target="../ink/ink1224.xml"/><Relationship Id="rId250" Type="http://schemas.openxmlformats.org/officeDocument/2006/relationships/image" Target="../media/image1175.png"/><Relationship Id="rId271" Type="http://schemas.openxmlformats.org/officeDocument/2006/relationships/customXml" Target="../ink/ink1240.xml"/><Relationship Id="rId24" Type="http://schemas.openxmlformats.org/officeDocument/2006/relationships/image" Target="../media/image10620.png"/><Relationship Id="rId45" Type="http://schemas.openxmlformats.org/officeDocument/2006/relationships/customXml" Target="../ink/ink1127.xml"/><Relationship Id="rId66" Type="http://schemas.openxmlformats.org/officeDocument/2006/relationships/image" Target="../media/image10830.png"/><Relationship Id="rId87" Type="http://schemas.openxmlformats.org/officeDocument/2006/relationships/customXml" Target="../ink/ink1148.xml"/><Relationship Id="rId110" Type="http://schemas.openxmlformats.org/officeDocument/2006/relationships/image" Target="../media/image1105.png"/><Relationship Id="rId131" Type="http://schemas.openxmlformats.org/officeDocument/2006/relationships/customXml" Target="../ink/ink1170.xml"/><Relationship Id="rId152" Type="http://schemas.openxmlformats.org/officeDocument/2006/relationships/image" Target="../media/image1126.png"/><Relationship Id="rId173" Type="http://schemas.openxmlformats.org/officeDocument/2006/relationships/customXml" Target="../ink/ink1191.xml"/><Relationship Id="rId194" Type="http://schemas.openxmlformats.org/officeDocument/2006/relationships/image" Target="../media/image1147.png"/><Relationship Id="rId208" Type="http://schemas.openxmlformats.org/officeDocument/2006/relationships/image" Target="../media/image1154.png"/><Relationship Id="rId229" Type="http://schemas.openxmlformats.org/officeDocument/2006/relationships/customXml" Target="../ink/ink1219.xml"/><Relationship Id="rId240" Type="http://schemas.openxmlformats.org/officeDocument/2006/relationships/image" Target="../media/image1170.png"/><Relationship Id="rId261" Type="http://schemas.openxmlformats.org/officeDocument/2006/relationships/customXml" Target="../ink/ink1235.xml"/><Relationship Id="rId14" Type="http://schemas.openxmlformats.org/officeDocument/2006/relationships/image" Target="../media/image10570.png"/><Relationship Id="rId35" Type="http://schemas.openxmlformats.org/officeDocument/2006/relationships/customXml" Target="../ink/ink1122.xml"/><Relationship Id="rId56" Type="http://schemas.openxmlformats.org/officeDocument/2006/relationships/image" Target="../media/image10780.png"/><Relationship Id="rId77" Type="http://schemas.openxmlformats.org/officeDocument/2006/relationships/customXml" Target="../ink/ink1143.xml"/><Relationship Id="rId100" Type="http://schemas.openxmlformats.org/officeDocument/2006/relationships/image" Target="../media/image11000.png"/><Relationship Id="rId282" Type="http://schemas.openxmlformats.org/officeDocument/2006/relationships/image" Target="../media/image1191.png"/><Relationship Id="rId8" Type="http://schemas.openxmlformats.org/officeDocument/2006/relationships/image" Target="../media/image10540.png"/><Relationship Id="rId98" Type="http://schemas.openxmlformats.org/officeDocument/2006/relationships/image" Target="../media/image10990.png"/><Relationship Id="rId121" Type="http://schemas.openxmlformats.org/officeDocument/2006/relationships/customXml" Target="../ink/ink1165.xml"/><Relationship Id="rId142" Type="http://schemas.openxmlformats.org/officeDocument/2006/relationships/image" Target="../media/image1121.png"/><Relationship Id="rId163" Type="http://schemas.openxmlformats.org/officeDocument/2006/relationships/customXml" Target="../ink/ink1186.xml"/><Relationship Id="rId184" Type="http://schemas.openxmlformats.org/officeDocument/2006/relationships/image" Target="../media/image1142.png"/><Relationship Id="rId219" Type="http://schemas.openxmlformats.org/officeDocument/2006/relationships/customXml" Target="../ink/ink1214.xml"/><Relationship Id="rId230" Type="http://schemas.openxmlformats.org/officeDocument/2006/relationships/image" Target="../media/image1165.png"/><Relationship Id="rId251" Type="http://schemas.openxmlformats.org/officeDocument/2006/relationships/customXml" Target="../ink/ink1230.xml"/><Relationship Id="rId25" Type="http://schemas.openxmlformats.org/officeDocument/2006/relationships/customXml" Target="../ink/ink1117.xml"/><Relationship Id="rId46" Type="http://schemas.openxmlformats.org/officeDocument/2006/relationships/image" Target="../media/image10730.png"/><Relationship Id="rId67" Type="http://schemas.openxmlformats.org/officeDocument/2006/relationships/customXml" Target="../ink/ink1138.xml"/><Relationship Id="rId272" Type="http://schemas.openxmlformats.org/officeDocument/2006/relationships/image" Target="../media/image1186.png"/><Relationship Id="rId88" Type="http://schemas.openxmlformats.org/officeDocument/2006/relationships/image" Target="../media/image10940.png"/><Relationship Id="rId111" Type="http://schemas.openxmlformats.org/officeDocument/2006/relationships/customXml" Target="../ink/ink1160.xml"/><Relationship Id="rId132" Type="http://schemas.openxmlformats.org/officeDocument/2006/relationships/image" Target="../media/image1116.png"/><Relationship Id="rId153" Type="http://schemas.openxmlformats.org/officeDocument/2006/relationships/customXml" Target="../ink/ink1181.xml"/><Relationship Id="rId174" Type="http://schemas.openxmlformats.org/officeDocument/2006/relationships/image" Target="../media/image1137.png"/><Relationship Id="rId195" Type="http://schemas.openxmlformats.org/officeDocument/2006/relationships/customXml" Target="../ink/ink1202.xml"/><Relationship Id="rId209" Type="http://schemas.openxmlformats.org/officeDocument/2006/relationships/customXml" Target="../ink/ink1209.xml"/><Relationship Id="rId220" Type="http://schemas.openxmlformats.org/officeDocument/2006/relationships/image" Target="../media/image1160.png"/><Relationship Id="rId241" Type="http://schemas.openxmlformats.org/officeDocument/2006/relationships/customXml" Target="../ink/ink1225.xml"/><Relationship Id="rId15" Type="http://schemas.openxmlformats.org/officeDocument/2006/relationships/customXml" Target="../ink/ink1112.xml"/><Relationship Id="rId36" Type="http://schemas.openxmlformats.org/officeDocument/2006/relationships/image" Target="../media/image10680.png"/><Relationship Id="rId57" Type="http://schemas.openxmlformats.org/officeDocument/2006/relationships/customXml" Target="../ink/ink1133.xml"/><Relationship Id="rId262" Type="http://schemas.openxmlformats.org/officeDocument/2006/relationships/image" Target="../media/image1181.png"/><Relationship Id="rId283" Type="http://schemas.openxmlformats.org/officeDocument/2006/relationships/customXml" Target="../ink/ink1246.xml"/><Relationship Id="rId78" Type="http://schemas.openxmlformats.org/officeDocument/2006/relationships/image" Target="../media/image10890.png"/><Relationship Id="rId99" Type="http://schemas.openxmlformats.org/officeDocument/2006/relationships/customXml" Target="../ink/ink1154.xml"/><Relationship Id="rId101" Type="http://schemas.openxmlformats.org/officeDocument/2006/relationships/customXml" Target="../ink/ink1155.xml"/><Relationship Id="rId122" Type="http://schemas.openxmlformats.org/officeDocument/2006/relationships/image" Target="../media/image1111.png"/><Relationship Id="rId143" Type="http://schemas.openxmlformats.org/officeDocument/2006/relationships/customXml" Target="../ink/ink1176.xml"/><Relationship Id="rId164" Type="http://schemas.openxmlformats.org/officeDocument/2006/relationships/image" Target="../media/image1132.png"/><Relationship Id="rId185" Type="http://schemas.openxmlformats.org/officeDocument/2006/relationships/customXml" Target="../ink/ink1197.xml"/><Relationship Id="rId9" Type="http://schemas.openxmlformats.org/officeDocument/2006/relationships/customXml" Target="../ink/ink1109.xml"/><Relationship Id="rId210" Type="http://schemas.openxmlformats.org/officeDocument/2006/relationships/image" Target="../media/image1155.png"/><Relationship Id="rId26" Type="http://schemas.openxmlformats.org/officeDocument/2006/relationships/image" Target="../media/image10630.png"/><Relationship Id="rId231" Type="http://schemas.openxmlformats.org/officeDocument/2006/relationships/customXml" Target="../ink/ink1220.xml"/><Relationship Id="rId252" Type="http://schemas.openxmlformats.org/officeDocument/2006/relationships/image" Target="../media/image1176.png"/><Relationship Id="rId273" Type="http://schemas.openxmlformats.org/officeDocument/2006/relationships/customXml" Target="../ink/ink1241.xml"/><Relationship Id="rId47" Type="http://schemas.openxmlformats.org/officeDocument/2006/relationships/customXml" Target="../ink/ink1128.xml"/><Relationship Id="rId68" Type="http://schemas.openxmlformats.org/officeDocument/2006/relationships/image" Target="../media/image10840.png"/><Relationship Id="rId89" Type="http://schemas.openxmlformats.org/officeDocument/2006/relationships/customXml" Target="../ink/ink1149.xml"/><Relationship Id="rId112" Type="http://schemas.openxmlformats.org/officeDocument/2006/relationships/image" Target="../media/image1106.png"/><Relationship Id="rId133" Type="http://schemas.openxmlformats.org/officeDocument/2006/relationships/customXml" Target="../ink/ink1171.xml"/><Relationship Id="rId154" Type="http://schemas.openxmlformats.org/officeDocument/2006/relationships/image" Target="../media/image1127.png"/><Relationship Id="rId175" Type="http://schemas.openxmlformats.org/officeDocument/2006/relationships/customXml" Target="../ink/ink1192.xml"/><Relationship Id="rId196" Type="http://schemas.openxmlformats.org/officeDocument/2006/relationships/image" Target="../media/image1148.png"/><Relationship Id="rId200" Type="http://schemas.openxmlformats.org/officeDocument/2006/relationships/image" Target="../media/image1150.png"/><Relationship Id="rId16" Type="http://schemas.openxmlformats.org/officeDocument/2006/relationships/image" Target="../media/image10580.png"/><Relationship Id="rId221" Type="http://schemas.openxmlformats.org/officeDocument/2006/relationships/customXml" Target="../ink/ink1215.xml"/><Relationship Id="rId242" Type="http://schemas.openxmlformats.org/officeDocument/2006/relationships/image" Target="../media/image1171.png"/><Relationship Id="rId263" Type="http://schemas.openxmlformats.org/officeDocument/2006/relationships/customXml" Target="../ink/ink1236.xml"/><Relationship Id="rId284" Type="http://schemas.openxmlformats.org/officeDocument/2006/relationships/image" Target="../media/image1192.png"/><Relationship Id="rId37" Type="http://schemas.openxmlformats.org/officeDocument/2006/relationships/customXml" Target="../ink/ink1123.xml"/><Relationship Id="rId58" Type="http://schemas.openxmlformats.org/officeDocument/2006/relationships/image" Target="../media/image10790.png"/><Relationship Id="rId79" Type="http://schemas.openxmlformats.org/officeDocument/2006/relationships/customXml" Target="../ink/ink1144.xml"/><Relationship Id="rId102" Type="http://schemas.openxmlformats.org/officeDocument/2006/relationships/image" Target="../media/image11010.png"/><Relationship Id="rId123" Type="http://schemas.openxmlformats.org/officeDocument/2006/relationships/customXml" Target="../ink/ink1166.xml"/><Relationship Id="rId144" Type="http://schemas.openxmlformats.org/officeDocument/2006/relationships/image" Target="../media/image1122.png"/><Relationship Id="rId90" Type="http://schemas.openxmlformats.org/officeDocument/2006/relationships/image" Target="../media/image10950.png"/><Relationship Id="rId165" Type="http://schemas.openxmlformats.org/officeDocument/2006/relationships/customXml" Target="../ink/ink1187.xml"/><Relationship Id="rId186" Type="http://schemas.openxmlformats.org/officeDocument/2006/relationships/image" Target="../media/image1143.png"/><Relationship Id="rId211" Type="http://schemas.openxmlformats.org/officeDocument/2006/relationships/customXml" Target="../ink/ink1210.xml"/><Relationship Id="rId232" Type="http://schemas.openxmlformats.org/officeDocument/2006/relationships/image" Target="../media/image1166.png"/><Relationship Id="rId253" Type="http://schemas.openxmlformats.org/officeDocument/2006/relationships/customXml" Target="../ink/ink1231.xml"/><Relationship Id="rId274" Type="http://schemas.openxmlformats.org/officeDocument/2006/relationships/image" Target="../media/image1187.png"/><Relationship Id="rId27" Type="http://schemas.openxmlformats.org/officeDocument/2006/relationships/customXml" Target="../ink/ink1118.xml"/><Relationship Id="rId48" Type="http://schemas.openxmlformats.org/officeDocument/2006/relationships/image" Target="../media/image10740.png"/><Relationship Id="rId69" Type="http://schemas.openxmlformats.org/officeDocument/2006/relationships/customXml" Target="../ink/ink1139.xml"/><Relationship Id="rId113" Type="http://schemas.openxmlformats.org/officeDocument/2006/relationships/customXml" Target="../ink/ink1161.xml"/><Relationship Id="rId134" Type="http://schemas.openxmlformats.org/officeDocument/2006/relationships/image" Target="../media/image1117.png"/><Relationship Id="rId80" Type="http://schemas.openxmlformats.org/officeDocument/2006/relationships/image" Target="../media/image10900.png"/><Relationship Id="rId155" Type="http://schemas.openxmlformats.org/officeDocument/2006/relationships/customXml" Target="../ink/ink1182.xml"/><Relationship Id="rId176" Type="http://schemas.openxmlformats.org/officeDocument/2006/relationships/image" Target="../media/image1138.png"/><Relationship Id="rId197" Type="http://schemas.openxmlformats.org/officeDocument/2006/relationships/customXml" Target="../ink/ink1203.xml"/><Relationship Id="rId201" Type="http://schemas.openxmlformats.org/officeDocument/2006/relationships/customXml" Target="../ink/ink1205.xml"/><Relationship Id="rId222" Type="http://schemas.openxmlformats.org/officeDocument/2006/relationships/image" Target="../media/image1161.png"/><Relationship Id="rId243" Type="http://schemas.openxmlformats.org/officeDocument/2006/relationships/customXml" Target="../ink/ink1226.xml"/><Relationship Id="rId264" Type="http://schemas.openxmlformats.org/officeDocument/2006/relationships/image" Target="../media/image1182.png"/><Relationship Id="rId285" Type="http://schemas.openxmlformats.org/officeDocument/2006/relationships/customXml" Target="../ink/ink1247.xml"/><Relationship Id="rId17" Type="http://schemas.openxmlformats.org/officeDocument/2006/relationships/customXml" Target="../ink/ink1113.xml"/><Relationship Id="rId38" Type="http://schemas.openxmlformats.org/officeDocument/2006/relationships/image" Target="../media/image10690.png"/><Relationship Id="rId59" Type="http://schemas.openxmlformats.org/officeDocument/2006/relationships/customXml" Target="../ink/ink1134.xml"/><Relationship Id="rId103" Type="http://schemas.openxmlformats.org/officeDocument/2006/relationships/customXml" Target="../ink/ink1156.xml"/><Relationship Id="rId124" Type="http://schemas.openxmlformats.org/officeDocument/2006/relationships/image" Target="../media/image1112.png"/><Relationship Id="rId70" Type="http://schemas.openxmlformats.org/officeDocument/2006/relationships/image" Target="../media/image10850.png"/><Relationship Id="rId91" Type="http://schemas.openxmlformats.org/officeDocument/2006/relationships/customXml" Target="../ink/ink1150.xml"/><Relationship Id="rId145" Type="http://schemas.openxmlformats.org/officeDocument/2006/relationships/customXml" Target="../ink/ink1177.xml"/><Relationship Id="rId166" Type="http://schemas.openxmlformats.org/officeDocument/2006/relationships/image" Target="../media/image1133.png"/><Relationship Id="rId187" Type="http://schemas.openxmlformats.org/officeDocument/2006/relationships/customXml" Target="../ink/ink1198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156.png"/><Relationship Id="rId233" Type="http://schemas.openxmlformats.org/officeDocument/2006/relationships/customXml" Target="../ink/ink1221.xml"/><Relationship Id="rId254" Type="http://schemas.openxmlformats.org/officeDocument/2006/relationships/image" Target="../media/image1177.png"/><Relationship Id="rId28" Type="http://schemas.openxmlformats.org/officeDocument/2006/relationships/image" Target="../media/image10640.png"/><Relationship Id="rId49" Type="http://schemas.openxmlformats.org/officeDocument/2006/relationships/customXml" Target="../ink/ink1129.xml"/><Relationship Id="rId114" Type="http://schemas.openxmlformats.org/officeDocument/2006/relationships/image" Target="../media/image1107.png"/><Relationship Id="rId275" Type="http://schemas.openxmlformats.org/officeDocument/2006/relationships/customXml" Target="../ink/ink1242.xml"/><Relationship Id="rId60" Type="http://schemas.openxmlformats.org/officeDocument/2006/relationships/image" Target="../media/image10800.png"/><Relationship Id="rId81" Type="http://schemas.openxmlformats.org/officeDocument/2006/relationships/customXml" Target="../ink/ink1145.xml"/><Relationship Id="rId135" Type="http://schemas.openxmlformats.org/officeDocument/2006/relationships/customXml" Target="../ink/ink1172.xml"/><Relationship Id="rId156" Type="http://schemas.openxmlformats.org/officeDocument/2006/relationships/image" Target="../media/image1128.png"/><Relationship Id="rId177" Type="http://schemas.openxmlformats.org/officeDocument/2006/relationships/customXml" Target="../ink/ink1193.xml"/><Relationship Id="rId198" Type="http://schemas.openxmlformats.org/officeDocument/2006/relationships/image" Target="../media/image1149.png"/><Relationship Id="rId202" Type="http://schemas.openxmlformats.org/officeDocument/2006/relationships/image" Target="../media/image1151.png"/><Relationship Id="rId223" Type="http://schemas.openxmlformats.org/officeDocument/2006/relationships/customXml" Target="../ink/ink1216.xml"/><Relationship Id="rId244" Type="http://schemas.openxmlformats.org/officeDocument/2006/relationships/image" Target="../media/image1172.png"/><Relationship Id="rId18" Type="http://schemas.openxmlformats.org/officeDocument/2006/relationships/image" Target="../media/image10590.png"/><Relationship Id="rId39" Type="http://schemas.openxmlformats.org/officeDocument/2006/relationships/customXml" Target="../ink/ink1124.xml"/><Relationship Id="rId265" Type="http://schemas.openxmlformats.org/officeDocument/2006/relationships/customXml" Target="../ink/ink1237.xml"/><Relationship Id="rId286" Type="http://schemas.openxmlformats.org/officeDocument/2006/relationships/image" Target="../media/image1193.png"/><Relationship Id="rId50" Type="http://schemas.openxmlformats.org/officeDocument/2006/relationships/image" Target="../media/image10750.png"/><Relationship Id="rId104" Type="http://schemas.openxmlformats.org/officeDocument/2006/relationships/image" Target="../media/image1102.png"/><Relationship Id="rId125" Type="http://schemas.openxmlformats.org/officeDocument/2006/relationships/customXml" Target="../ink/ink1167.xml"/><Relationship Id="rId146" Type="http://schemas.openxmlformats.org/officeDocument/2006/relationships/image" Target="../media/image1123.png"/><Relationship Id="rId167" Type="http://schemas.openxmlformats.org/officeDocument/2006/relationships/customXml" Target="../ink/ink1188.xml"/><Relationship Id="rId188" Type="http://schemas.openxmlformats.org/officeDocument/2006/relationships/image" Target="../media/image1144.png"/><Relationship Id="rId71" Type="http://schemas.openxmlformats.org/officeDocument/2006/relationships/customXml" Target="../ink/ink1140.xml"/><Relationship Id="rId92" Type="http://schemas.openxmlformats.org/officeDocument/2006/relationships/image" Target="../media/image10960.png"/><Relationship Id="rId213" Type="http://schemas.openxmlformats.org/officeDocument/2006/relationships/customXml" Target="../ink/ink1211.xml"/><Relationship Id="rId234" Type="http://schemas.openxmlformats.org/officeDocument/2006/relationships/image" Target="../media/image1167.png"/><Relationship Id="rId2" Type="http://schemas.openxmlformats.org/officeDocument/2006/relationships/notesSlide" Target="../notesSlides/notesSlide42.xml"/><Relationship Id="rId29" Type="http://schemas.openxmlformats.org/officeDocument/2006/relationships/customXml" Target="../ink/ink1119.xml"/><Relationship Id="rId255" Type="http://schemas.openxmlformats.org/officeDocument/2006/relationships/customXml" Target="../ink/ink1232.xml"/><Relationship Id="rId276" Type="http://schemas.openxmlformats.org/officeDocument/2006/relationships/image" Target="../media/image1188.png"/><Relationship Id="rId40" Type="http://schemas.openxmlformats.org/officeDocument/2006/relationships/image" Target="../media/image10700.png"/><Relationship Id="rId115" Type="http://schemas.openxmlformats.org/officeDocument/2006/relationships/customXml" Target="../ink/ink1162.xml"/><Relationship Id="rId136" Type="http://schemas.openxmlformats.org/officeDocument/2006/relationships/image" Target="../media/image1118.png"/><Relationship Id="rId157" Type="http://schemas.openxmlformats.org/officeDocument/2006/relationships/customXml" Target="../ink/ink1183.xml"/><Relationship Id="rId178" Type="http://schemas.openxmlformats.org/officeDocument/2006/relationships/image" Target="../media/image1139.png"/><Relationship Id="rId61" Type="http://schemas.openxmlformats.org/officeDocument/2006/relationships/customXml" Target="../ink/ink1135.xml"/><Relationship Id="rId82" Type="http://schemas.openxmlformats.org/officeDocument/2006/relationships/image" Target="../media/image10910.png"/><Relationship Id="rId199" Type="http://schemas.openxmlformats.org/officeDocument/2006/relationships/customXml" Target="../ink/ink1204.xml"/><Relationship Id="rId203" Type="http://schemas.openxmlformats.org/officeDocument/2006/relationships/customXml" Target="../ink/ink1206.xml"/><Relationship Id="rId19" Type="http://schemas.openxmlformats.org/officeDocument/2006/relationships/customXml" Target="../ink/ink1114.xml"/><Relationship Id="rId224" Type="http://schemas.openxmlformats.org/officeDocument/2006/relationships/image" Target="../media/image1162.png"/><Relationship Id="rId245" Type="http://schemas.openxmlformats.org/officeDocument/2006/relationships/customXml" Target="../ink/ink1227.xml"/><Relationship Id="rId266" Type="http://schemas.openxmlformats.org/officeDocument/2006/relationships/image" Target="../media/image1183.png"/><Relationship Id="rId287" Type="http://schemas.openxmlformats.org/officeDocument/2006/relationships/customXml" Target="../ink/ink1248.xml"/><Relationship Id="rId30" Type="http://schemas.openxmlformats.org/officeDocument/2006/relationships/image" Target="../media/image10650.png"/><Relationship Id="rId105" Type="http://schemas.openxmlformats.org/officeDocument/2006/relationships/customXml" Target="../ink/ink1157.xml"/><Relationship Id="rId126" Type="http://schemas.openxmlformats.org/officeDocument/2006/relationships/image" Target="../media/image1113.png"/><Relationship Id="rId147" Type="http://schemas.openxmlformats.org/officeDocument/2006/relationships/customXml" Target="../ink/ink1178.xml"/><Relationship Id="rId168" Type="http://schemas.openxmlformats.org/officeDocument/2006/relationships/image" Target="../media/image1134.png"/><Relationship Id="rId51" Type="http://schemas.openxmlformats.org/officeDocument/2006/relationships/customXml" Target="../ink/ink1130.xml"/><Relationship Id="rId72" Type="http://schemas.openxmlformats.org/officeDocument/2006/relationships/image" Target="../media/image10860.png"/><Relationship Id="rId93" Type="http://schemas.openxmlformats.org/officeDocument/2006/relationships/customXml" Target="../ink/ink1151.xml"/><Relationship Id="rId189" Type="http://schemas.openxmlformats.org/officeDocument/2006/relationships/customXml" Target="../ink/ink1199.xml"/><Relationship Id="rId3" Type="http://schemas.openxmlformats.org/officeDocument/2006/relationships/customXml" Target="../ink/ink1106.xml"/><Relationship Id="rId214" Type="http://schemas.openxmlformats.org/officeDocument/2006/relationships/image" Target="../media/image1157.png"/><Relationship Id="rId235" Type="http://schemas.openxmlformats.org/officeDocument/2006/relationships/customXml" Target="../ink/ink1222.xml"/><Relationship Id="rId256" Type="http://schemas.openxmlformats.org/officeDocument/2006/relationships/image" Target="../media/image1178.png"/><Relationship Id="rId277" Type="http://schemas.openxmlformats.org/officeDocument/2006/relationships/customXml" Target="../ink/ink1243.xml"/><Relationship Id="rId116" Type="http://schemas.openxmlformats.org/officeDocument/2006/relationships/image" Target="../media/image1108.png"/><Relationship Id="rId137" Type="http://schemas.openxmlformats.org/officeDocument/2006/relationships/customXml" Target="../ink/ink1173.xml"/><Relationship Id="rId158" Type="http://schemas.openxmlformats.org/officeDocument/2006/relationships/image" Target="../media/image1129.png"/><Relationship Id="rId20" Type="http://schemas.openxmlformats.org/officeDocument/2006/relationships/image" Target="../media/image10600.png"/><Relationship Id="rId41" Type="http://schemas.openxmlformats.org/officeDocument/2006/relationships/customXml" Target="../ink/ink1125.xml"/><Relationship Id="rId62" Type="http://schemas.openxmlformats.org/officeDocument/2006/relationships/image" Target="../media/image10810.png"/><Relationship Id="rId83" Type="http://schemas.openxmlformats.org/officeDocument/2006/relationships/customXml" Target="../ink/ink1146.xml"/><Relationship Id="rId179" Type="http://schemas.openxmlformats.org/officeDocument/2006/relationships/customXml" Target="../ink/ink1194.xml"/><Relationship Id="rId190" Type="http://schemas.openxmlformats.org/officeDocument/2006/relationships/image" Target="../media/image1145.png"/><Relationship Id="rId204" Type="http://schemas.openxmlformats.org/officeDocument/2006/relationships/image" Target="../media/image1152.png"/><Relationship Id="rId225" Type="http://schemas.openxmlformats.org/officeDocument/2006/relationships/customXml" Target="../ink/ink1217.xml"/><Relationship Id="rId246" Type="http://schemas.openxmlformats.org/officeDocument/2006/relationships/image" Target="../media/image1173.png"/><Relationship Id="rId267" Type="http://schemas.openxmlformats.org/officeDocument/2006/relationships/customXml" Target="../ink/ink1238.xml"/><Relationship Id="rId288" Type="http://schemas.openxmlformats.org/officeDocument/2006/relationships/image" Target="../media/image1194.png"/><Relationship Id="rId106" Type="http://schemas.openxmlformats.org/officeDocument/2006/relationships/image" Target="../media/image1103.png"/><Relationship Id="rId127" Type="http://schemas.openxmlformats.org/officeDocument/2006/relationships/customXml" Target="../ink/ink1168.xml"/><Relationship Id="rId10" Type="http://schemas.openxmlformats.org/officeDocument/2006/relationships/image" Target="../media/image10550.png"/><Relationship Id="rId31" Type="http://schemas.openxmlformats.org/officeDocument/2006/relationships/customXml" Target="../ink/ink1120.xml"/><Relationship Id="rId52" Type="http://schemas.openxmlformats.org/officeDocument/2006/relationships/image" Target="../media/image10760.png"/><Relationship Id="rId73" Type="http://schemas.openxmlformats.org/officeDocument/2006/relationships/customXml" Target="../ink/ink1141.xml"/><Relationship Id="rId94" Type="http://schemas.openxmlformats.org/officeDocument/2006/relationships/image" Target="../media/image10970.png"/><Relationship Id="rId148" Type="http://schemas.openxmlformats.org/officeDocument/2006/relationships/image" Target="../media/image1124.png"/><Relationship Id="rId169" Type="http://schemas.openxmlformats.org/officeDocument/2006/relationships/customXml" Target="../ink/ink1189.xml"/><Relationship Id="rId4" Type="http://schemas.openxmlformats.org/officeDocument/2006/relationships/image" Target="../media/image783.png"/><Relationship Id="rId180" Type="http://schemas.openxmlformats.org/officeDocument/2006/relationships/image" Target="../media/image1140.png"/><Relationship Id="rId215" Type="http://schemas.openxmlformats.org/officeDocument/2006/relationships/customXml" Target="../ink/ink1212.xml"/><Relationship Id="rId236" Type="http://schemas.openxmlformats.org/officeDocument/2006/relationships/image" Target="../media/image1168.png"/><Relationship Id="rId257" Type="http://schemas.openxmlformats.org/officeDocument/2006/relationships/customXml" Target="../ink/ink1233.xml"/><Relationship Id="rId278" Type="http://schemas.openxmlformats.org/officeDocument/2006/relationships/image" Target="../media/image1189.png"/><Relationship Id="rId42" Type="http://schemas.openxmlformats.org/officeDocument/2006/relationships/image" Target="../media/image10710.png"/><Relationship Id="rId84" Type="http://schemas.openxmlformats.org/officeDocument/2006/relationships/image" Target="../media/image10920.png"/><Relationship Id="rId138" Type="http://schemas.openxmlformats.org/officeDocument/2006/relationships/image" Target="../media/image1119.png"/><Relationship Id="rId191" Type="http://schemas.openxmlformats.org/officeDocument/2006/relationships/customXml" Target="../ink/ink1200.xml"/><Relationship Id="rId205" Type="http://schemas.openxmlformats.org/officeDocument/2006/relationships/customXml" Target="../ink/ink1207.xml"/><Relationship Id="rId247" Type="http://schemas.openxmlformats.org/officeDocument/2006/relationships/customXml" Target="../ink/ink1228.xml"/><Relationship Id="rId107" Type="http://schemas.openxmlformats.org/officeDocument/2006/relationships/customXml" Target="../ink/ink1158.xml"/><Relationship Id="rId11" Type="http://schemas.openxmlformats.org/officeDocument/2006/relationships/customXml" Target="../ink/ink1110.xml"/><Relationship Id="rId53" Type="http://schemas.openxmlformats.org/officeDocument/2006/relationships/customXml" Target="../ink/ink1131.xml"/><Relationship Id="rId149" Type="http://schemas.openxmlformats.org/officeDocument/2006/relationships/customXml" Target="../ink/ink1179.xml"/><Relationship Id="rId95" Type="http://schemas.openxmlformats.org/officeDocument/2006/relationships/customXml" Target="../ink/ink1152.xml"/><Relationship Id="rId160" Type="http://schemas.openxmlformats.org/officeDocument/2006/relationships/image" Target="../media/image1130.png"/><Relationship Id="rId216" Type="http://schemas.openxmlformats.org/officeDocument/2006/relationships/image" Target="../media/image1158.png"/><Relationship Id="rId258" Type="http://schemas.openxmlformats.org/officeDocument/2006/relationships/image" Target="../media/image1179.png"/><Relationship Id="rId22" Type="http://schemas.openxmlformats.org/officeDocument/2006/relationships/image" Target="../media/image10610.png"/><Relationship Id="rId64" Type="http://schemas.openxmlformats.org/officeDocument/2006/relationships/image" Target="../media/image10820.png"/><Relationship Id="rId118" Type="http://schemas.openxmlformats.org/officeDocument/2006/relationships/image" Target="../media/image110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49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95.png"/><Relationship Id="rId4" Type="http://schemas.openxmlformats.org/officeDocument/2006/relationships/image" Target="../media/image783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06.png"/><Relationship Id="rId21" Type="http://schemas.openxmlformats.org/officeDocument/2006/relationships/customXml" Target="../ink/ink1259.xml"/><Relationship Id="rId42" Type="http://schemas.openxmlformats.org/officeDocument/2006/relationships/image" Target="../media/image1214.png"/><Relationship Id="rId47" Type="http://schemas.openxmlformats.org/officeDocument/2006/relationships/customXml" Target="../ink/ink1272.xml"/><Relationship Id="rId63" Type="http://schemas.openxmlformats.org/officeDocument/2006/relationships/customXml" Target="../ink/ink1280.xml"/><Relationship Id="rId68" Type="http://schemas.openxmlformats.org/officeDocument/2006/relationships/image" Target="../media/image1227.png"/><Relationship Id="rId16" Type="http://schemas.openxmlformats.org/officeDocument/2006/relationships/image" Target="../media/image1201.png"/><Relationship Id="rId11" Type="http://schemas.openxmlformats.org/officeDocument/2006/relationships/customXml" Target="../ink/ink1254.xml"/><Relationship Id="rId24" Type="http://schemas.openxmlformats.org/officeDocument/2006/relationships/image" Target="../media/image1205.png"/><Relationship Id="rId32" Type="http://schemas.openxmlformats.org/officeDocument/2006/relationships/image" Target="../media/image1209.png"/><Relationship Id="rId37" Type="http://schemas.openxmlformats.org/officeDocument/2006/relationships/customXml" Target="../ink/ink1267.xml"/><Relationship Id="rId40" Type="http://schemas.openxmlformats.org/officeDocument/2006/relationships/image" Target="../media/image1213.png"/><Relationship Id="rId45" Type="http://schemas.openxmlformats.org/officeDocument/2006/relationships/customXml" Target="../ink/ink1271.xml"/><Relationship Id="rId53" Type="http://schemas.openxmlformats.org/officeDocument/2006/relationships/customXml" Target="../ink/ink1275.xml"/><Relationship Id="rId58" Type="http://schemas.openxmlformats.org/officeDocument/2006/relationships/image" Target="../media/image1222.png"/><Relationship Id="rId66" Type="http://schemas.openxmlformats.org/officeDocument/2006/relationships/image" Target="../media/image1226.png"/><Relationship Id="rId74" Type="http://schemas.openxmlformats.org/officeDocument/2006/relationships/image" Target="../media/image1230.png"/><Relationship Id="rId5" Type="http://schemas.openxmlformats.org/officeDocument/2006/relationships/customXml" Target="../ink/ink1251.xml"/><Relationship Id="rId61" Type="http://schemas.openxmlformats.org/officeDocument/2006/relationships/customXml" Target="../ink/ink1279.xml"/><Relationship Id="rId19" Type="http://schemas.openxmlformats.org/officeDocument/2006/relationships/customXml" Target="../ink/ink1258.xml"/><Relationship Id="rId14" Type="http://schemas.openxmlformats.org/officeDocument/2006/relationships/image" Target="../media/image1200.png"/><Relationship Id="rId22" Type="http://schemas.openxmlformats.org/officeDocument/2006/relationships/image" Target="../media/image1204.png"/><Relationship Id="rId27" Type="http://schemas.openxmlformats.org/officeDocument/2006/relationships/customXml" Target="../ink/ink1262.xml"/><Relationship Id="rId30" Type="http://schemas.openxmlformats.org/officeDocument/2006/relationships/image" Target="../media/image1208.png"/><Relationship Id="rId35" Type="http://schemas.openxmlformats.org/officeDocument/2006/relationships/customXml" Target="../ink/ink1266.xml"/><Relationship Id="rId43" Type="http://schemas.openxmlformats.org/officeDocument/2006/relationships/customXml" Target="../ink/ink1270.xml"/><Relationship Id="rId48" Type="http://schemas.openxmlformats.org/officeDocument/2006/relationships/image" Target="../media/image1217.png"/><Relationship Id="rId56" Type="http://schemas.openxmlformats.org/officeDocument/2006/relationships/image" Target="../media/image1221.png"/><Relationship Id="rId64" Type="http://schemas.openxmlformats.org/officeDocument/2006/relationships/image" Target="../media/image1225.png"/><Relationship Id="rId69" Type="http://schemas.openxmlformats.org/officeDocument/2006/relationships/customXml" Target="../ink/ink1283.xml"/><Relationship Id="rId77" Type="http://schemas.openxmlformats.org/officeDocument/2006/relationships/customXml" Target="../ink/ink1287.xml"/><Relationship Id="rId8" Type="http://schemas.openxmlformats.org/officeDocument/2006/relationships/image" Target="../media/image1197.png"/><Relationship Id="rId51" Type="http://schemas.openxmlformats.org/officeDocument/2006/relationships/customXml" Target="../ink/ink1274.xml"/><Relationship Id="rId72" Type="http://schemas.openxmlformats.org/officeDocument/2006/relationships/image" Target="../media/image1229.png"/><Relationship Id="rId3" Type="http://schemas.openxmlformats.org/officeDocument/2006/relationships/customXml" Target="../ink/ink1250.xml"/><Relationship Id="rId12" Type="http://schemas.openxmlformats.org/officeDocument/2006/relationships/image" Target="../media/image1199.png"/><Relationship Id="rId17" Type="http://schemas.openxmlformats.org/officeDocument/2006/relationships/customXml" Target="../ink/ink1257.xml"/><Relationship Id="rId25" Type="http://schemas.openxmlformats.org/officeDocument/2006/relationships/customXml" Target="../ink/ink1261.xml"/><Relationship Id="rId33" Type="http://schemas.openxmlformats.org/officeDocument/2006/relationships/customXml" Target="../ink/ink1265.xml"/><Relationship Id="rId38" Type="http://schemas.openxmlformats.org/officeDocument/2006/relationships/image" Target="../media/image1212.png"/><Relationship Id="rId46" Type="http://schemas.openxmlformats.org/officeDocument/2006/relationships/image" Target="../media/image1216.png"/><Relationship Id="rId59" Type="http://schemas.openxmlformats.org/officeDocument/2006/relationships/customXml" Target="../ink/ink1278.xml"/><Relationship Id="rId67" Type="http://schemas.openxmlformats.org/officeDocument/2006/relationships/customXml" Target="../ink/ink1282.xml"/><Relationship Id="rId20" Type="http://schemas.openxmlformats.org/officeDocument/2006/relationships/image" Target="../media/image1203.png"/><Relationship Id="rId41" Type="http://schemas.openxmlformats.org/officeDocument/2006/relationships/customXml" Target="../ink/ink1269.xml"/><Relationship Id="rId54" Type="http://schemas.openxmlformats.org/officeDocument/2006/relationships/image" Target="../media/image1220.png"/><Relationship Id="rId62" Type="http://schemas.openxmlformats.org/officeDocument/2006/relationships/image" Target="../media/image1224.png"/><Relationship Id="rId70" Type="http://schemas.openxmlformats.org/officeDocument/2006/relationships/image" Target="../media/image1228.png"/><Relationship Id="rId75" Type="http://schemas.openxmlformats.org/officeDocument/2006/relationships/customXml" Target="../ink/ink12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6.png"/><Relationship Id="rId15" Type="http://schemas.openxmlformats.org/officeDocument/2006/relationships/customXml" Target="../ink/ink1256.xml"/><Relationship Id="rId23" Type="http://schemas.openxmlformats.org/officeDocument/2006/relationships/customXml" Target="../ink/ink1260.xml"/><Relationship Id="rId28" Type="http://schemas.openxmlformats.org/officeDocument/2006/relationships/image" Target="../media/image1207.png"/><Relationship Id="rId36" Type="http://schemas.openxmlformats.org/officeDocument/2006/relationships/image" Target="../media/image1211.png"/><Relationship Id="rId49" Type="http://schemas.openxmlformats.org/officeDocument/2006/relationships/customXml" Target="../ink/ink1273.xml"/><Relationship Id="rId57" Type="http://schemas.openxmlformats.org/officeDocument/2006/relationships/customXml" Target="../ink/ink1277.xml"/><Relationship Id="rId10" Type="http://schemas.openxmlformats.org/officeDocument/2006/relationships/image" Target="../media/image1198.png"/><Relationship Id="rId31" Type="http://schemas.openxmlformats.org/officeDocument/2006/relationships/customXml" Target="../ink/ink1264.xml"/><Relationship Id="rId44" Type="http://schemas.openxmlformats.org/officeDocument/2006/relationships/image" Target="../media/image1215.png"/><Relationship Id="rId52" Type="http://schemas.openxmlformats.org/officeDocument/2006/relationships/image" Target="../media/image1219.png"/><Relationship Id="rId60" Type="http://schemas.openxmlformats.org/officeDocument/2006/relationships/image" Target="../media/image1223.png"/><Relationship Id="rId65" Type="http://schemas.openxmlformats.org/officeDocument/2006/relationships/customXml" Target="../ink/ink1281.xml"/><Relationship Id="rId73" Type="http://schemas.openxmlformats.org/officeDocument/2006/relationships/customXml" Target="../ink/ink1285.xml"/><Relationship Id="rId78" Type="http://schemas.openxmlformats.org/officeDocument/2006/relationships/image" Target="../media/image1232.png"/><Relationship Id="rId4" Type="http://schemas.openxmlformats.org/officeDocument/2006/relationships/image" Target="../media/image783.png"/><Relationship Id="rId9" Type="http://schemas.openxmlformats.org/officeDocument/2006/relationships/customXml" Target="../ink/ink1253.xml"/><Relationship Id="rId13" Type="http://schemas.openxmlformats.org/officeDocument/2006/relationships/customXml" Target="../ink/ink1255.xml"/><Relationship Id="rId18" Type="http://schemas.openxmlformats.org/officeDocument/2006/relationships/image" Target="../media/image1202.png"/><Relationship Id="rId39" Type="http://schemas.openxmlformats.org/officeDocument/2006/relationships/customXml" Target="../ink/ink1268.xml"/><Relationship Id="rId34" Type="http://schemas.openxmlformats.org/officeDocument/2006/relationships/image" Target="../media/image1210.png"/><Relationship Id="rId50" Type="http://schemas.openxmlformats.org/officeDocument/2006/relationships/image" Target="../media/image1218.png"/><Relationship Id="rId55" Type="http://schemas.openxmlformats.org/officeDocument/2006/relationships/customXml" Target="../ink/ink1276.xml"/><Relationship Id="rId76" Type="http://schemas.openxmlformats.org/officeDocument/2006/relationships/image" Target="../media/image1231.png"/><Relationship Id="rId7" Type="http://schemas.openxmlformats.org/officeDocument/2006/relationships/customXml" Target="../ink/ink1252.xml"/><Relationship Id="rId71" Type="http://schemas.openxmlformats.org/officeDocument/2006/relationships/customXml" Target="../ink/ink1284.xml"/><Relationship Id="rId2" Type="http://schemas.openxmlformats.org/officeDocument/2006/relationships/notesSlide" Target="../notesSlides/notesSlide44.xml"/><Relationship Id="rId29" Type="http://schemas.openxmlformats.org/officeDocument/2006/relationships/customXml" Target="../ink/ink1263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45.xml"/><Relationship Id="rId21" Type="http://schemas.openxmlformats.org/officeDocument/2006/relationships/customXml" Target="../ink/ink1297.xml"/><Relationship Id="rId63" Type="http://schemas.openxmlformats.org/officeDocument/2006/relationships/customXml" Target="../ink/ink1318.xml"/><Relationship Id="rId159" Type="http://schemas.openxmlformats.org/officeDocument/2006/relationships/customXml" Target="../ink/ink1366.xml"/><Relationship Id="rId170" Type="http://schemas.openxmlformats.org/officeDocument/2006/relationships/image" Target="../media/image1315.png"/><Relationship Id="rId226" Type="http://schemas.openxmlformats.org/officeDocument/2006/relationships/image" Target="../media/image1343.png"/><Relationship Id="rId268" Type="http://schemas.openxmlformats.org/officeDocument/2006/relationships/image" Target="../media/image1364.png"/><Relationship Id="rId32" Type="http://schemas.openxmlformats.org/officeDocument/2006/relationships/image" Target="../media/image1246.png"/><Relationship Id="rId74" Type="http://schemas.openxmlformats.org/officeDocument/2006/relationships/image" Target="../media/image1267.png"/><Relationship Id="rId128" Type="http://schemas.openxmlformats.org/officeDocument/2006/relationships/image" Target="../media/image1294.png"/><Relationship Id="rId5" Type="http://schemas.openxmlformats.org/officeDocument/2006/relationships/customXml" Target="../ink/ink1289.xml"/><Relationship Id="rId181" Type="http://schemas.openxmlformats.org/officeDocument/2006/relationships/customXml" Target="../ink/ink1377.xml"/><Relationship Id="rId237" Type="http://schemas.openxmlformats.org/officeDocument/2006/relationships/customXml" Target="../ink/ink1405.xml"/><Relationship Id="rId258" Type="http://schemas.openxmlformats.org/officeDocument/2006/relationships/image" Target="../media/image1359.png"/><Relationship Id="rId22" Type="http://schemas.openxmlformats.org/officeDocument/2006/relationships/image" Target="../media/image1241.png"/><Relationship Id="rId43" Type="http://schemas.openxmlformats.org/officeDocument/2006/relationships/customXml" Target="../ink/ink1308.xml"/><Relationship Id="rId64" Type="http://schemas.openxmlformats.org/officeDocument/2006/relationships/image" Target="../media/image1262.png"/><Relationship Id="rId118" Type="http://schemas.openxmlformats.org/officeDocument/2006/relationships/image" Target="../media/image1289.png"/><Relationship Id="rId139" Type="http://schemas.openxmlformats.org/officeDocument/2006/relationships/customXml" Target="../ink/ink1356.xml"/><Relationship Id="rId85" Type="http://schemas.openxmlformats.org/officeDocument/2006/relationships/customXml" Target="../ink/ink1329.xml"/><Relationship Id="rId150" Type="http://schemas.openxmlformats.org/officeDocument/2006/relationships/image" Target="../media/image1305.png"/><Relationship Id="rId171" Type="http://schemas.openxmlformats.org/officeDocument/2006/relationships/customXml" Target="../ink/ink1372.xml"/><Relationship Id="rId192" Type="http://schemas.openxmlformats.org/officeDocument/2006/relationships/image" Target="../media/image1326.png"/><Relationship Id="rId206" Type="http://schemas.openxmlformats.org/officeDocument/2006/relationships/image" Target="../media/image1333.png"/><Relationship Id="rId227" Type="http://schemas.openxmlformats.org/officeDocument/2006/relationships/customXml" Target="../ink/ink1400.xml"/><Relationship Id="rId248" Type="http://schemas.openxmlformats.org/officeDocument/2006/relationships/image" Target="../media/image1354.png"/><Relationship Id="rId269" Type="http://schemas.openxmlformats.org/officeDocument/2006/relationships/customXml" Target="../ink/ink1421.xml"/><Relationship Id="rId12" Type="http://schemas.openxmlformats.org/officeDocument/2006/relationships/image" Target="../media/image1236.png"/><Relationship Id="rId33" Type="http://schemas.openxmlformats.org/officeDocument/2006/relationships/customXml" Target="../ink/ink1303.xml"/><Relationship Id="rId108" Type="http://schemas.openxmlformats.org/officeDocument/2006/relationships/image" Target="../media/image1284.png"/><Relationship Id="rId129" Type="http://schemas.openxmlformats.org/officeDocument/2006/relationships/customXml" Target="../ink/ink1351.xml"/><Relationship Id="rId54" Type="http://schemas.openxmlformats.org/officeDocument/2006/relationships/image" Target="../media/image1257.png"/><Relationship Id="rId75" Type="http://schemas.openxmlformats.org/officeDocument/2006/relationships/customXml" Target="../ink/ink1324.xml"/><Relationship Id="rId96" Type="http://schemas.openxmlformats.org/officeDocument/2006/relationships/image" Target="../media/image1278.png"/><Relationship Id="rId140" Type="http://schemas.openxmlformats.org/officeDocument/2006/relationships/image" Target="../media/image1300.png"/><Relationship Id="rId161" Type="http://schemas.openxmlformats.org/officeDocument/2006/relationships/customXml" Target="../ink/ink1367.xml"/><Relationship Id="rId182" Type="http://schemas.openxmlformats.org/officeDocument/2006/relationships/image" Target="../media/image1321.png"/><Relationship Id="rId217" Type="http://schemas.openxmlformats.org/officeDocument/2006/relationships/customXml" Target="../ink/ink1395.xml"/><Relationship Id="rId6" Type="http://schemas.openxmlformats.org/officeDocument/2006/relationships/image" Target="../media/image1233.png"/><Relationship Id="rId238" Type="http://schemas.openxmlformats.org/officeDocument/2006/relationships/image" Target="../media/image1349.png"/><Relationship Id="rId259" Type="http://schemas.openxmlformats.org/officeDocument/2006/relationships/customXml" Target="../ink/ink1416.xml"/><Relationship Id="rId23" Type="http://schemas.openxmlformats.org/officeDocument/2006/relationships/customXml" Target="../ink/ink1298.xml"/><Relationship Id="rId119" Type="http://schemas.openxmlformats.org/officeDocument/2006/relationships/customXml" Target="../ink/ink1346.xml"/><Relationship Id="rId270" Type="http://schemas.openxmlformats.org/officeDocument/2006/relationships/image" Target="../media/image1365.png"/><Relationship Id="rId44" Type="http://schemas.openxmlformats.org/officeDocument/2006/relationships/image" Target="../media/image1252.png"/><Relationship Id="rId65" Type="http://schemas.openxmlformats.org/officeDocument/2006/relationships/customXml" Target="../ink/ink1319.xml"/><Relationship Id="rId86" Type="http://schemas.openxmlformats.org/officeDocument/2006/relationships/image" Target="../media/image1273.png"/><Relationship Id="rId130" Type="http://schemas.openxmlformats.org/officeDocument/2006/relationships/image" Target="../media/image1295.png"/><Relationship Id="rId151" Type="http://schemas.openxmlformats.org/officeDocument/2006/relationships/customXml" Target="../ink/ink1362.xml"/><Relationship Id="rId172" Type="http://schemas.openxmlformats.org/officeDocument/2006/relationships/image" Target="../media/image1316.png"/><Relationship Id="rId193" Type="http://schemas.openxmlformats.org/officeDocument/2006/relationships/customXml" Target="../ink/ink1383.xml"/><Relationship Id="rId207" Type="http://schemas.openxmlformats.org/officeDocument/2006/relationships/customXml" Target="../ink/ink1390.xml"/><Relationship Id="rId228" Type="http://schemas.openxmlformats.org/officeDocument/2006/relationships/image" Target="../media/image1344.png"/><Relationship Id="rId249" Type="http://schemas.openxmlformats.org/officeDocument/2006/relationships/customXml" Target="../ink/ink1411.xml"/><Relationship Id="rId13" Type="http://schemas.openxmlformats.org/officeDocument/2006/relationships/customXml" Target="../ink/ink1293.xml"/><Relationship Id="rId109" Type="http://schemas.openxmlformats.org/officeDocument/2006/relationships/customXml" Target="../ink/ink1341.xml"/><Relationship Id="rId260" Type="http://schemas.openxmlformats.org/officeDocument/2006/relationships/image" Target="../media/image1360.png"/><Relationship Id="rId34" Type="http://schemas.openxmlformats.org/officeDocument/2006/relationships/image" Target="../media/image1247.png"/><Relationship Id="rId55" Type="http://schemas.openxmlformats.org/officeDocument/2006/relationships/customXml" Target="../ink/ink1314.xml"/><Relationship Id="rId76" Type="http://schemas.openxmlformats.org/officeDocument/2006/relationships/image" Target="../media/image1268.png"/><Relationship Id="rId97" Type="http://schemas.openxmlformats.org/officeDocument/2006/relationships/customXml" Target="../ink/ink1335.xml"/><Relationship Id="rId120" Type="http://schemas.openxmlformats.org/officeDocument/2006/relationships/image" Target="../media/image1290.png"/><Relationship Id="rId141" Type="http://schemas.openxmlformats.org/officeDocument/2006/relationships/customXml" Target="../ink/ink1357.xml"/><Relationship Id="rId7" Type="http://schemas.openxmlformats.org/officeDocument/2006/relationships/customXml" Target="../ink/ink1290.xml"/><Relationship Id="rId162" Type="http://schemas.openxmlformats.org/officeDocument/2006/relationships/image" Target="../media/image1311.png"/><Relationship Id="rId183" Type="http://schemas.openxmlformats.org/officeDocument/2006/relationships/customXml" Target="../ink/ink1378.xml"/><Relationship Id="rId218" Type="http://schemas.openxmlformats.org/officeDocument/2006/relationships/image" Target="../media/image1339.png"/><Relationship Id="rId239" Type="http://schemas.openxmlformats.org/officeDocument/2006/relationships/customXml" Target="../ink/ink1406.xml"/><Relationship Id="rId250" Type="http://schemas.openxmlformats.org/officeDocument/2006/relationships/image" Target="../media/image1355.png"/><Relationship Id="rId271" Type="http://schemas.openxmlformats.org/officeDocument/2006/relationships/customXml" Target="../ink/ink1422.xml"/><Relationship Id="rId24" Type="http://schemas.openxmlformats.org/officeDocument/2006/relationships/image" Target="../media/image1242.png"/><Relationship Id="rId45" Type="http://schemas.openxmlformats.org/officeDocument/2006/relationships/customXml" Target="../ink/ink1309.xml"/><Relationship Id="rId66" Type="http://schemas.openxmlformats.org/officeDocument/2006/relationships/image" Target="../media/image1263.png"/><Relationship Id="rId87" Type="http://schemas.openxmlformats.org/officeDocument/2006/relationships/customXml" Target="../ink/ink1330.xml"/><Relationship Id="rId110" Type="http://schemas.openxmlformats.org/officeDocument/2006/relationships/image" Target="../media/image1285.png"/><Relationship Id="rId131" Type="http://schemas.openxmlformats.org/officeDocument/2006/relationships/customXml" Target="../ink/ink1352.xml"/><Relationship Id="rId152" Type="http://schemas.openxmlformats.org/officeDocument/2006/relationships/image" Target="../media/image1306.png"/><Relationship Id="rId173" Type="http://schemas.openxmlformats.org/officeDocument/2006/relationships/customXml" Target="../ink/ink1373.xml"/><Relationship Id="rId194" Type="http://schemas.openxmlformats.org/officeDocument/2006/relationships/image" Target="../media/image1327.png"/><Relationship Id="rId208" Type="http://schemas.openxmlformats.org/officeDocument/2006/relationships/image" Target="../media/image1334.png"/><Relationship Id="rId229" Type="http://schemas.openxmlformats.org/officeDocument/2006/relationships/customXml" Target="../ink/ink1401.xml"/><Relationship Id="rId240" Type="http://schemas.openxmlformats.org/officeDocument/2006/relationships/image" Target="../media/image1350.png"/><Relationship Id="rId261" Type="http://schemas.openxmlformats.org/officeDocument/2006/relationships/customXml" Target="../ink/ink1417.xml"/><Relationship Id="rId14" Type="http://schemas.openxmlformats.org/officeDocument/2006/relationships/image" Target="../media/image1237.png"/><Relationship Id="rId35" Type="http://schemas.openxmlformats.org/officeDocument/2006/relationships/customXml" Target="../ink/ink1304.xml"/><Relationship Id="rId56" Type="http://schemas.openxmlformats.org/officeDocument/2006/relationships/image" Target="../media/image1258.png"/><Relationship Id="rId77" Type="http://schemas.openxmlformats.org/officeDocument/2006/relationships/customXml" Target="../ink/ink1325.xml"/><Relationship Id="rId100" Type="http://schemas.openxmlformats.org/officeDocument/2006/relationships/image" Target="../media/image1280.png"/><Relationship Id="rId8" Type="http://schemas.openxmlformats.org/officeDocument/2006/relationships/image" Target="../media/image1234.png"/><Relationship Id="rId98" Type="http://schemas.openxmlformats.org/officeDocument/2006/relationships/image" Target="../media/image1279.png"/><Relationship Id="rId121" Type="http://schemas.openxmlformats.org/officeDocument/2006/relationships/customXml" Target="../ink/ink1347.xml"/><Relationship Id="rId142" Type="http://schemas.openxmlformats.org/officeDocument/2006/relationships/image" Target="../media/image1301.png"/><Relationship Id="rId163" Type="http://schemas.openxmlformats.org/officeDocument/2006/relationships/customXml" Target="../ink/ink1368.xml"/><Relationship Id="rId184" Type="http://schemas.openxmlformats.org/officeDocument/2006/relationships/image" Target="../media/image1322.png"/><Relationship Id="rId219" Type="http://schemas.openxmlformats.org/officeDocument/2006/relationships/customXml" Target="../ink/ink1396.xml"/><Relationship Id="rId230" Type="http://schemas.openxmlformats.org/officeDocument/2006/relationships/image" Target="../media/image1345.png"/><Relationship Id="rId251" Type="http://schemas.openxmlformats.org/officeDocument/2006/relationships/customXml" Target="../ink/ink1412.xml"/><Relationship Id="rId25" Type="http://schemas.openxmlformats.org/officeDocument/2006/relationships/customXml" Target="../ink/ink1299.xml"/><Relationship Id="rId46" Type="http://schemas.openxmlformats.org/officeDocument/2006/relationships/image" Target="../media/image1253.png"/><Relationship Id="rId67" Type="http://schemas.openxmlformats.org/officeDocument/2006/relationships/customXml" Target="../ink/ink1320.xml"/><Relationship Id="rId272" Type="http://schemas.openxmlformats.org/officeDocument/2006/relationships/image" Target="../media/image1366.png"/><Relationship Id="rId88" Type="http://schemas.openxmlformats.org/officeDocument/2006/relationships/image" Target="../media/image1274.png"/><Relationship Id="rId111" Type="http://schemas.openxmlformats.org/officeDocument/2006/relationships/customXml" Target="../ink/ink1342.xml"/><Relationship Id="rId132" Type="http://schemas.openxmlformats.org/officeDocument/2006/relationships/image" Target="../media/image1296.png"/><Relationship Id="rId153" Type="http://schemas.openxmlformats.org/officeDocument/2006/relationships/customXml" Target="../ink/ink1363.xml"/><Relationship Id="rId174" Type="http://schemas.openxmlformats.org/officeDocument/2006/relationships/image" Target="../media/image1317.png"/><Relationship Id="rId195" Type="http://schemas.openxmlformats.org/officeDocument/2006/relationships/customXml" Target="../ink/ink1384.xml"/><Relationship Id="rId209" Type="http://schemas.openxmlformats.org/officeDocument/2006/relationships/customXml" Target="../ink/ink1391.xml"/><Relationship Id="rId220" Type="http://schemas.openxmlformats.org/officeDocument/2006/relationships/image" Target="../media/image1340.png"/><Relationship Id="rId241" Type="http://schemas.openxmlformats.org/officeDocument/2006/relationships/customXml" Target="../ink/ink1407.xml"/><Relationship Id="rId15" Type="http://schemas.openxmlformats.org/officeDocument/2006/relationships/customXml" Target="../ink/ink1294.xml"/><Relationship Id="rId36" Type="http://schemas.openxmlformats.org/officeDocument/2006/relationships/image" Target="../media/image1248.png"/><Relationship Id="rId57" Type="http://schemas.openxmlformats.org/officeDocument/2006/relationships/customXml" Target="../ink/ink1315.xml"/><Relationship Id="rId262" Type="http://schemas.openxmlformats.org/officeDocument/2006/relationships/image" Target="../media/image1361.png"/><Relationship Id="rId78" Type="http://schemas.openxmlformats.org/officeDocument/2006/relationships/image" Target="../media/image1269.png"/><Relationship Id="rId99" Type="http://schemas.openxmlformats.org/officeDocument/2006/relationships/customXml" Target="../ink/ink1336.xml"/><Relationship Id="rId101" Type="http://schemas.openxmlformats.org/officeDocument/2006/relationships/customXml" Target="../ink/ink1337.xml"/><Relationship Id="rId122" Type="http://schemas.openxmlformats.org/officeDocument/2006/relationships/image" Target="../media/image1291.png"/><Relationship Id="rId143" Type="http://schemas.openxmlformats.org/officeDocument/2006/relationships/customXml" Target="../ink/ink1358.xml"/><Relationship Id="rId164" Type="http://schemas.openxmlformats.org/officeDocument/2006/relationships/image" Target="../media/image1312.png"/><Relationship Id="rId185" Type="http://schemas.openxmlformats.org/officeDocument/2006/relationships/customXml" Target="../ink/ink1379.xml"/><Relationship Id="rId9" Type="http://schemas.openxmlformats.org/officeDocument/2006/relationships/customXml" Target="../ink/ink1291.xml"/><Relationship Id="rId210" Type="http://schemas.openxmlformats.org/officeDocument/2006/relationships/image" Target="../media/image1335.png"/><Relationship Id="rId26" Type="http://schemas.openxmlformats.org/officeDocument/2006/relationships/image" Target="../media/image1243.png"/><Relationship Id="rId231" Type="http://schemas.openxmlformats.org/officeDocument/2006/relationships/customXml" Target="../ink/ink1402.xml"/><Relationship Id="rId252" Type="http://schemas.openxmlformats.org/officeDocument/2006/relationships/image" Target="../media/image1356.png"/><Relationship Id="rId273" Type="http://schemas.openxmlformats.org/officeDocument/2006/relationships/customXml" Target="../ink/ink1423.xml"/><Relationship Id="rId47" Type="http://schemas.openxmlformats.org/officeDocument/2006/relationships/customXml" Target="../ink/ink1310.xml"/><Relationship Id="rId68" Type="http://schemas.openxmlformats.org/officeDocument/2006/relationships/image" Target="../media/image1264.png"/><Relationship Id="rId89" Type="http://schemas.openxmlformats.org/officeDocument/2006/relationships/customXml" Target="../ink/ink1331.xml"/><Relationship Id="rId112" Type="http://schemas.openxmlformats.org/officeDocument/2006/relationships/image" Target="../media/image1286.png"/><Relationship Id="rId133" Type="http://schemas.openxmlformats.org/officeDocument/2006/relationships/customXml" Target="../ink/ink1353.xml"/><Relationship Id="rId154" Type="http://schemas.openxmlformats.org/officeDocument/2006/relationships/image" Target="../media/image1307.png"/><Relationship Id="rId175" Type="http://schemas.openxmlformats.org/officeDocument/2006/relationships/customXml" Target="../ink/ink1374.xml"/><Relationship Id="rId196" Type="http://schemas.openxmlformats.org/officeDocument/2006/relationships/image" Target="../media/image1328.png"/><Relationship Id="rId200" Type="http://schemas.openxmlformats.org/officeDocument/2006/relationships/image" Target="../media/image1330.png"/><Relationship Id="rId16" Type="http://schemas.openxmlformats.org/officeDocument/2006/relationships/image" Target="../media/image1238.png"/><Relationship Id="rId221" Type="http://schemas.openxmlformats.org/officeDocument/2006/relationships/customXml" Target="../ink/ink1397.xml"/><Relationship Id="rId242" Type="http://schemas.openxmlformats.org/officeDocument/2006/relationships/image" Target="../media/image1351.png"/><Relationship Id="rId263" Type="http://schemas.openxmlformats.org/officeDocument/2006/relationships/customXml" Target="../ink/ink1418.xml"/><Relationship Id="rId37" Type="http://schemas.openxmlformats.org/officeDocument/2006/relationships/customXml" Target="../ink/ink1305.xml"/><Relationship Id="rId58" Type="http://schemas.openxmlformats.org/officeDocument/2006/relationships/image" Target="../media/image1259.png"/><Relationship Id="rId79" Type="http://schemas.openxmlformats.org/officeDocument/2006/relationships/customXml" Target="../ink/ink1326.xml"/><Relationship Id="rId102" Type="http://schemas.openxmlformats.org/officeDocument/2006/relationships/image" Target="../media/image1281.png"/><Relationship Id="rId123" Type="http://schemas.openxmlformats.org/officeDocument/2006/relationships/customXml" Target="../ink/ink1348.xml"/><Relationship Id="rId144" Type="http://schemas.openxmlformats.org/officeDocument/2006/relationships/image" Target="../media/image1302.png"/><Relationship Id="rId90" Type="http://schemas.openxmlformats.org/officeDocument/2006/relationships/image" Target="../media/image1275.png"/><Relationship Id="rId165" Type="http://schemas.openxmlformats.org/officeDocument/2006/relationships/customXml" Target="../ink/ink1369.xml"/><Relationship Id="rId186" Type="http://schemas.openxmlformats.org/officeDocument/2006/relationships/image" Target="../media/image1323.png"/><Relationship Id="rId211" Type="http://schemas.openxmlformats.org/officeDocument/2006/relationships/customXml" Target="../ink/ink1392.xml"/><Relationship Id="rId232" Type="http://schemas.openxmlformats.org/officeDocument/2006/relationships/image" Target="../media/image1346.png"/><Relationship Id="rId253" Type="http://schemas.openxmlformats.org/officeDocument/2006/relationships/customXml" Target="../ink/ink1413.xml"/><Relationship Id="rId274" Type="http://schemas.openxmlformats.org/officeDocument/2006/relationships/image" Target="../media/image1367.png"/><Relationship Id="rId27" Type="http://schemas.openxmlformats.org/officeDocument/2006/relationships/customXml" Target="../ink/ink1300.xml"/><Relationship Id="rId48" Type="http://schemas.openxmlformats.org/officeDocument/2006/relationships/image" Target="../media/image1254.png"/><Relationship Id="rId69" Type="http://schemas.openxmlformats.org/officeDocument/2006/relationships/customXml" Target="../ink/ink1321.xml"/><Relationship Id="rId113" Type="http://schemas.openxmlformats.org/officeDocument/2006/relationships/customXml" Target="../ink/ink1343.xml"/><Relationship Id="rId134" Type="http://schemas.openxmlformats.org/officeDocument/2006/relationships/image" Target="../media/image1297.png"/><Relationship Id="rId80" Type="http://schemas.openxmlformats.org/officeDocument/2006/relationships/image" Target="../media/image1270.png"/><Relationship Id="rId155" Type="http://schemas.openxmlformats.org/officeDocument/2006/relationships/customXml" Target="../ink/ink1364.xml"/><Relationship Id="rId176" Type="http://schemas.openxmlformats.org/officeDocument/2006/relationships/image" Target="../media/image1318.png"/><Relationship Id="rId197" Type="http://schemas.openxmlformats.org/officeDocument/2006/relationships/customXml" Target="../ink/ink1385.xml"/><Relationship Id="rId201" Type="http://schemas.openxmlformats.org/officeDocument/2006/relationships/customXml" Target="../ink/ink1387.xml"/><Relationship Id="rId222" Type="http://schemas.openxmlformats.org/officeDocument/2006/relationships/image" Target="../media/image1341.png"/><Relationship Id="rId243" Type="http://schemas.openxmlformats.org/officeDocument/2006/relationships/customXml" Target="../ink/ink1408.xml"/><Relationship Id="rId264" Type="http://schemas.openxmlformats.org/officeDocument/2006/relationships/image" Target="../media/image1362.png"/><Relationship Id="rId17" Type="http://schemas.openxmlformats.org/officeDocument/2006/relationships/customXml" Target="../ink/ink1295.xml"/><Relationship Id="rId38" Type="http://schemas.openxmlformats.org/officeDocument/2006/relationships/image" Target="../media/image1249.png"/><Relationship Id="rId59" Type="http://schemas.openxmlformats.org/officeDocument/2006/relationships/customXml" Target="../ink/ink1316.xml"/><Relationship Id="rId103" Type="http://schemas.openxmlformats.org/officeDocument/2006/relationships/customXml" Target="../ink/ink1338.xml"/><Relationship Id="rId124" Type="http://schemas.openxmlformats.org/officeDocument/2006/relationships/image" Target="../media/image1292.png"/><Relationship Id="rId70" Type="http://schemas.openxmlformats.org/officeDocument/2006/relationships/image" Target="../media/image1265.png"/><Relationship Id="rId91" Type="http://schemas.openxmlformats.org/officeDocument/2006/relationships/customXml" Target="../ink/ink1332.xml"/><Relationship Id="rId145" Type="http://schemas.openxmlformats.org/officeDocument/2006/relationships/customXml" Target="../ink/ink1359.xml"/><Relationship Id="rId166" Type="http://schemas.openxmlformats.org/officeDocument/2006/relationships/image" Target="../media/image1313.png"/><Relationship Id="rId187" Type="http://schemas.openxmlformats.org/officeDocument/2006/relationships/customXml" Target="../ink/ink1380.xml"/><Relationship Id="rId1" Type="http://schemas.openxmlformats.org/officeDocument/2006/relationships/slideLayout" Target="../slideLayouts/slideLayout6.xml"/><Relationship Id="rId212" Type="http://schemas.openxmlformats.org/officeDocument/2006/relationships/image" Target="../media/image1336.png"/><Relationship Id="rId233" Type="http://schemas.openxmlformats.org/officeDocument/2006/relationships/customXml" Target="../ink/ink1403.xml"/><Relationship Id="rId254" Type="http://schemas.openxmlformats.org/officeDocument/2006/relationships/image" Target="../media/image1357.png"/><Relationship Id="rId28" Type="http://schemas.openxmlformats.org/officeDocument/2006/relationships/image" Target="../media/image1244.png"/><Relationship Id="rId49" Type="http://schemas.openxmlformats.org/officeDocument/2006/relationships/customXml" Target="../ink/ink1311.xml"/><Relationship Id="rId114" Type="http://schemas.openxmlformats.org/officeDocument/2006/relationships/image" Target="../media/image1287.png"/><Relationship Id="rId275" Type="http://schemas.openxmlformats.org/officeDocument/2006/relationships/customXml" Target="../ink/ink1424.xml"/><Relationship Id="rId60" Type="http://schemas.openxmlformats.org/officeDocument/2006/relationships/image" Target="../media/image1260.png"/><Relationship Id="rId81" Type="http://schemas.openxmlformats.org/officeDocument/2006/relationships/customXml" Target="../ink/ink1327.xml"/><Relationship Id="rId135" Type="http://schemas.openxmlformats.org/officeDocument/2006/relationships/customXml" Target="../ink/ink1354.xml"/><Relationship Id="rId156" Type="http://schemas.openxmlformats.org/officeDocument/2006/relationships/image" Target="../media/image1308.png"/><Relationship Id="rId177" Type="http://schemas.openxmlformats.org/officeDocument/2006/relationships/customXml" Target="../ink/ink1375.xml"/><Relationship Id="rId198" Type="http://schemas.openxmlformats.org/officeDocument/2006/relationships/image" Target="../media/image1329.png"/><Relationship Id="rId202" Type="http://schemas.openxmlformats.org/officeDocument/2006/relationships/image" Target="../media/image1331.png"/><Relationship Id="rId223" Type="http://schemas.openxmlformats.org/officeDocument/2006/relationships/customXml" Target="../ink/ink1398.xml"/><Relationship Id="rId244" Type="http://schemas.openxmlformats.org/officeDocument/2006/relationships/image" Target="../media/image1352.png"/><Relationship Id="rId18" Type="http://schemas.openxmlformats.org/officeDocument/2006/relationships/image" Target="../media/image1239.png"/><Relationship Id="rId39" Type="http://schemas.openxmlformats.org/officeDocument/2006/relationships/customXml" Target="../ink/ink1306.xml"/><Relationship Id="rId265" Type="http://schemas.openxmlformats.org/officeDocument/2006/relationships/customXml" Target="../ink/ink1419.xml"/><Relationship Id="rId50" Type="http://schemas.openxmlformats.org/officeDocument/2006/relationships/image" Target="../media/image1255.png"/><Relationship Id="rId104" Type="http://schemas.openxmlformats.org/officeDocument/2006/relationships/image" Target="../media/image1282.png"/><Relationship Id="rId125" Type="http://schemas.openxmlformats.org/officeDocument/2006/relationships/customXml" Target="../ink/ink1349.xml"/><Relationship Id="rId146" Type="http://schemas.openxmlformats.org/officeDocument/2006/relationships/image" Target="../media/image1303.png"/><Relationship Id="rId167" Type="http://schemas.openxmlformats.org/officeDocument/2006/relationships/customXml" Target="../ink/ink1370.xml"/><Relationship Id="rId188" Type="http://schemas.openxmlformats.org/officeDocument/2006/relationships/image" Target="../media/image1324.png"/><Relationship Id="rId71" Type="http://schemas.openxmlformats.org/officeDocument/2006/relationships/customXml" Target="../ink/ink1322.xml"/><Relationship Id="rId92" Type="http://schemas.openxmlformats.org/officeDocument/2006/relationships/image" Target="../media/image1276.png"/><Relationship Id="rId213" Type="http://schemas.openxmlformats.org/officeDocument/2006/relationships/customXml" Target="../ink/ink1393.xml"/><Relationship Id="rId234" Type="http://schemas.openxmlformats.org/officeDocument/2006/relationships/image" Target="../media/image1347.png"/><Relationship Id="rId2" Type="http://schemas.openxmlformats.org/officeDocument/2006/relationships/notesSlide" Target="../notesSlides/notesSlide45.xml"/><Relationship Id="rId29" Type="http://schemas.openxmlformats.org/officeDocument/2006/relationships/customXml" Target="../ink/ink1301.xml"/><Relationship Id="rId255" Type="http://schemas.openxmlformats.org/officeDocument/2006/relationships/customXml" Target="../ink/ink1414.xml"/><Relationship Id="rId276" Type="http://schemas.openxmlformats.org/officeDocument/2006/relationships/image" Target="../media/image1368.png"/><Relationship Id="rId40" Type="http://schemas.openxmlformats.org/officeDocument/2006/relationships/image" Target="../media/image1250.png"/><Relationship Id="rId115" Type="http://schemas.openxmlformats.org/officeDocument/2006/relationships/customXml" Target="../ink/ink1344.xml"/><Relationship Id="rId136" Type="http://schemas.openxmlformats.org/officeDocument/2006/relationships/image" Target="../media/image1298.png"/><Relationship Id="rId157" Type="http://schemas.openxmlformats.org/officeDocument/2006/relationships/customXml" Target="../ink/ink1365.xml"/><Relationship Id="rId178" Type="http://schemas.openxmlformats.org/officeDocument/2006/relationships/image" Target="../media/image1319.png"/><Relationship Id="rId61" Type="http://schemas.openxmlformats.org/officeDocument/2006/relationships/customXml" Target="../ink/ink1317.xml"/><Relationship Id="rId82" Type="http://schemas.openxmlformats.org/officeDocument/2006/relationships/image" Target="../media/image1271.png"/><Relationship Id="rId199" Type="http://schemas.openxmlformats.org/officeDocument/2006/relationships/customXml" Target="../ink/ink1386.xml"/><Relationship Id="rId203" Type="http://schemas.openxmlformats.org/officeDocument/2006/relationships/customXml" Target="../ink/ink1388.xml"/><Relationship Id="rId19" Type="http://schemas.openxmlformats.org/officeDocument/2006/relationships/customXml" Target="../ink/ink1296.xml"/><Relationship Id="rId224" Type="http://schemas.openxmlformats.org/officeDocument/2006/relationships/image" Target="../media/image1342.png"/><Relationship Id="rId245" Type="http://schemas.openxmlformats.org/officeDocument/2006/relationships/customXml" Target="../ink/ink1409.xml"/><Relationship Id="rId266" Type="http://schemas.openxmlformats.org/officeDocument/2006/relationships/image" Target="../media/image1363.png"/><Relationship Id="rId30" Type="http://schemas.openxmlformats.org/officeDocument/2006/relationships/image" Target="../media/image1245.png"/><Relationship Id="rId105" Type="http://schemas.openxmlformats.org/officeDocument/2006/relationships/customXml" Target="../ink/ink1339.xml"/><Relationship Id="rId126" Type="http://schemas.openxmlformats.org/officeDocument/2006/relationships/image" Target="../media/image1293.png"/><Relationship Id="rId147" Type="http://schemas.openxmlformats.org/officeDocument/2006/relationships/customXml" Target="../ink/ink1360.xml"/><Relationship Id="rId168" Type="http://schemas.openxmlformats.org/officeDocument/2006/relationships/image" Target="../media/image1314.png"/><Relationship Id="rId51" Type="http://schemas.openxmlformats.org/officeDocument/2006/relationships/customXml" Target="../ink/ink1312.xml"/><Relationship Id="rId72" Type="http://schemas.openxmlformats.org/officeDocument/2006/relationships/image" Target="../media/image1266.png"/><Relationship Id="rId93" Type="http://schemas.openxmlformats.org/officeDocument/2006/relationships/customXml" Target="../ink/ink1333.xml"/><Relationship Id="rId189" Type="http://schemas.openxmlformats.org/officeDocument/2006/relationships/customXml" Target="../ink/ink1381.xml"/><Relationship Id="rId3" Type="http://schemas.openxmlformats.org/officeDocument/2006/relationships/customXml" Target="../ink/ink1288.xml"/><Relationship Id="rId214" Type="http://schemas.openxmlformats.org/officeDocument/2006/relationships/image" Target="../media/image1337.png"/><Relationship Id="rId235" Type="http://schemas.openxmlformats.org/officeDocument/2006/relationships/customXml" Target="../ink/ink1404.xml"/><Relationship Id="rId256" Type="http://schemas.openxmlformats.org/officeDocument/2006/relationships/image" Target="../media/image1358.png"/><Relationship Id="rId277" Type="http://schemas.openxmlformats.org/officeDocument/2006/relationships/customXml" Target="../ink/ink1425.xml"/><Relationship Id="rId116" Type="http://schemas.openxmlformats.org/officeDocument/2006/relationships/image" Target="../media/image1288.png"/><Relationship Id="rId137" Type="http://schemas.openxmlformats.org/officeDocument/2006/relationships/customXml" Target="../ink/ink1355.xml"/><Relationship Id="rId158" Type="http://schemas.openxmlformats.org/officeDocument/2006/relationships/image" Target="../media/image1309.png"/><Relationship Id="rId20" Type="http://schemas.openxmlformats.org/officeDocument/2006/relationships/image" Target="../media/image1240.png"/><Relationship Id="rId41" Type="http://schemas.openxmlformats.org/officeDocument/2006/relationships/customXml" Target="../ink/ink1307.xml"/><Relationship Id="rId62" Type="http://schemas.openxmlformats.org/officeDocument/2006/relationships/image" Target="../media/image1261.png"/><Relationship Id="rId83" Type="http://schemas.openxmlformats.org/officeDocument/2006/relationships/customXml" Target="../ink/ink1328.xml"/><Relationship Id="rId179" Type="http://schemas.openxmlformats.org/officeDocument/2006/relationships/customXml" Target="../ink/ink1376.xml"/><Relationship Id="rId190" Type="http://schemas.openxmlformats.org/officeDocument/2006/relationships/image" Target="../media/image1325.png"/><Relationship Id="rId204" Type="http://schemas.openxmlformats.org/officeDocument/2006/relationships/image" Target="../media/image1332.png"/><Relationship Id="rId225" Type="http://schemas.openxmlformats.org/officeDocument/2006/relationships/customXml" Target="../ink/ink1399.xml"/><Relationship Id="rId246" Type="http://schemas.openxmlformats.org/officeDocument/2006/relationships/image" Target="../media/image1353.png"/><Relationship Id="rId267" Type="http://schemas.openxmlformats.org/officeDocument/2006/relationships/customXml" Target="../ink/ink1420.xml"/><Relationship Id="rId106" Type="http://schemas.openxmlformats.org/officeDocument/2006/relationships/image" Target="../media/image1283.png"/><Relationship Id="rId127" Type="http://schemas.openxmlformats.org/officeDocument/2006/relationships/customXml" Target="../ink/ink1350.xml"/><Relationship Id="rId10" Type="http://schemas.openxmlformats.org/officeDocument/2006/relationships/image" Target="../media/image1235.png"/><Relationship Id="rId31" Type="http://schemas.openxmlformats.org/officeDocument/2006/relationships/customXml" Target="../ink/ink1302.xml"/><Relationship Id="rId52" Type="http://schemas.openxmlformats.org/officeDocument/2006/relationships/image" Target="../media/image1256.png"/><Relationship Id="rId73" Type="http://schemas.openxmlformats.org/officeDocument/2006/relationships/customXml" Target="../ink/ink1323.xml"/><Relationship Id="rId94" Type="http://schemas.openxmlformats.org/officeDocument/2006/relationships/image" Target="../media/image1277.png"/><Relationship Id="rId148" Type="http://schemas.openxmlformats.org/officeDocument/2006/relationships/image" Target="../media/image1304.png"/><Relationship Id="rId169" Type="http://schemas.openxmlformats.org/officeDocument/2006/relationships/customXml" Target="../ink/ink1371.xml"/><Relationship Id="rId4" Type="http://schemas.openxmlformats.org/officeDocument/2006/relationships/image" Target="../media/image783.png"/><Relationship Id="rId180" Type="http://schemas.openxmlformats.org/officeDocument/2006/relationships/image" Target="../media/image1320.png"/><Relationship Id="rId215" Type="http://schemas.openxmlformats.org/officeDocument/2006/relationships/customXml" Target="../ink/ink1394.xml"/><Relationship Id="rId236" Type="http://schemas.openxmlformats.org/officeDocument/2006/relationships/image" Target="../media/image1348.png"/><Relationship Id="rId257" Type="http://schemas.openxmlformats.org/officeDocument/2006/relationships/customXml" Target="../ink/ink1415.xml"/><Relationship Id="rId278" Type="http://schemas.openxmlformats.org/officeDocument/2006/relationships/image" Target="../media/image1369.png"/><Relationship Id="rId42" Type="http://schemas.openxmlformats.org/officeDocument/2006/relationships/image" Target="../media/image1251.png"/><Relationship Id="rId84" Type="http://schemas.openxmlformats.org/officeDocument/2006/relationships/image" Target="../media/image1272.png"/><Relationship Id="rId138" Type="http://schemas.openxmlformats.org/officeDocument/2006/relationships/image" Target="../media/image1299.png"/><Relationship Id="rId191" Type="http://schemas.openxmlformats.org/officeDocument/2006/relationships/customXml" Target="../ink/ink1382.xml"/><Relationship Id="rId205" Type="http://schemas.openxmlformats.org/officeDocument/2006/relationships/customXml" Target="../ink/ink1389.xml"/><Relationship Id="rId247" Type="http://schemas.openxmlformats.org/officeDocument/2006/relationships/customXml" Target="../ink/ink1410.xml"/><Relationship Id="rId107" Type="http://schemas.openxmlformats.org/officeDocument/2006/relationships/customXml" Target="../ink/ink1340.xml"/><Relationship Id="rId11" Type="http://schemas.openxmlformats.org/officeDocument/2006/relationships/customXml" Target="../ink/ink1292.xml"/><Relationship Id="rId53" Type="http://schemas.openxmlformats.org/officeDocument/2006/relationships/customXml" Target="../ink/ink1313.xml"/><Relationship Id="rId149" Type="http://schemas.openxmlformats.org/officeDocument/2006/relationships/customXml" Target="../ink/ink1361.xml"/><Relationship Id="rId95" Type="http://schemas.openxmlformats.org/officeDocument/2006/relationships/customXml" Target="../ink/ink1334.xml"/><Relationship Id="rId160" Type="http://schemas.openxmlformats.org/officeDocument/2006/relationships/image" Target="../media/image1310.png"/><Relationship Id="rId216" Type="http://schemas.openxmlformats.org/officeDocument/2006/relationships/image" Target="../media/image13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2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2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1.png"/><Relationship Id="rId5" Type="http://schemas.openxmlformats.org/officeDocument/2006/relationships/customXml" Target="../ink/ink1428.xml"/><Relationship Id="rId4" Type="http://schemas.openxmlformats.org/officeDocument/2006/relationships/hyperlink" Target="https://twitter.com/gvanrossum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7.png"/><Relationship Id="rId21" Type="http://schemas.openxmlformats.org/officeDocument/2006/relationships/image" Target="../media/image109.png"/><Relationship Id="rId42" Type="http://schemas.openxmlformats.org/officeDocument/2006/relationships/customXml" Target="../ink/ink116.xml"/><Relationship Id="rId63" Type="http://schemas.openxmlformats.org/officeDocument/2006/relationships/image" Target="../media/image130.png"/><Relationship Id="rId84" Type="http://schemas.openxmlformats.org/officeDocument/2006/relationships/customXml" Target="../ink/ink137.xml"/><Relationship Id="rId138" Type="http://schemas.openxmlformats.org/officeDocument/2006/relationships/customXml" Target="../ink/ink164.xml"/><Relationship Id="rId159" Type="http://schemas.openxmlformats.org/officeDocument/2006/relationships/image" Target="../media/image178.png"/><Relationship Id="rId170" Type="http://schemas.openxmlformats.org/officeDocument/2006/relationships/customXml" Target="../ink/ink180.xml"/><Relationship Id="rId107" Type="http://schemas.openxmlformats.org/officeDocument/2006/relationships/image" Target="../media/image152.png"/><Relationship Id="rId11" Type="http://schemas.openxmlformats.org/officeDocument/2006/relationships/image" Target="../media/image104.png"/><Relationship Id="rId32" Type="http://schemas.openxmlformats.org/officeDocument/2006/relationships/customXml" Target="../ink/ink111.xml"/><Relationship Id="rId53" Type="http://schemas.openxmlformats.org/officeDocument/2006/relationships/image" Target="../media/image125.png"/><Relationship Id="rId74" Type="http://schemas.openxmlformats.org/officeDocument/2006/relationships/customXml" Target="../ink/ink132.xml"/><Relationship Id="rId128" Type="http://schemas.openxmlformats.org/officeDocument/2006/relationships/customXml" Target="../ink/ink159.xml"/><Relationship Id="rId149" Type="http://schemas.openxmlformats.org/officeDocument/2006/relationships/image" Target="../media/image173.png"/><Relationship Id="rId5" Type="http://schemas.openxmlformats.org/officeDocument/2006/relationships/image" Target="../media/image101.png"/><Relationship Id="rId95" Type="http://schemas.openxmlformats.org/officeDocument/2006/relationships/image" Target="../media/image146.png"/><Relationship Id="rId160" Type="http://schemas.openxmlformats.org/officeDocument/2006/relationships/customXml" Target="../ink/ink175.xml"/><Relationship Id="rId22" Type="http://schemas.openxmlformats.org/officeDocument/2006/relationships/customXml" Target="../ink/ink106.xml"/><Relationship Id="rId43" Type="http://schemas.openxmlformats.org/officeDocument/2006/relationships/image" Target="../media/image120.png"/><Relationship Id="rId64" Type="http://schemas.openxmlformats.org/officeDocument/2006/relationships/customXml" Target="../ink/ink127.xml"/><Relationship Id="rId118" Type="http://schemas.openxmlformats.org/officeDocument/2006/relationships/customXml" Target="../ink/ink154.xml"/><Relationship Id="rId139" Type="http://schemas.openxmlformats.org/officeDocument/2006/relationships/image" Target="../media/image168.png"/><Relationship Id="rId85" Type="http://schemas.openxmlformats.org/officeDocument/2006/relationships/image" Target="../media/image141.png"/><Relationship Id="rId150" Type="http://schemas.openxmlformats.org/officeDocument/2006/relationships/customXml" Target="../ink/ink170.xml"/><Relationship Id="rId171" Type="http://schemas.openxmlformats.org/officeDocument/2006/relationships/image" Target="../media/image184.png"/><Relationship Id="rId12" Type="http://schemas.openxmlformats.org/officeDocument/2006/relationships/customXml" Target="../ink/ink101.xml"/><Relationship Id="rId33" Type="http://schemas.openxmlformats.org/officeDocument/2006/relationships/image" Target="../media/image115.png"/><Relationship Id="rId108" Type="http://schemas.openxmlformats.org/officeDocument/2006/relationships/customXml" Target="../ink/ink149.xml"/><Relationship Id="rId129" Type="http://schemas.openxmlformats.org/officeDocument/2006/relationships/image" Target="../media/image163.png"/><Relationship Id="rId54" Type="http://schemas.openxmlformats.org/officeDocument/2006/relationships/customXml" Target="../ink/ink122.xml"/><Relationship Id="rId70" Type="http://schemas.openxmlformats.org/officeDocument/2006/relationships/customXml" Target="../ink/ink130.xml"/><Relationship Id="rId75" Type="http://schemas.openxmlformats.org/officeDocument/2006/relationships/image" Target="../media/image136.png"/><Relationship Id="rId91" Type="http://schemas.openxmlformats.org/officeDocument/2006/relationships/image" Target="../media/image144.png"/><Relationship Id="rId96" Type="http://schemas.openxmlformats.org/officeDocument/2006/relationships/customXml" Target="../ink/ink143.xml"/><Relationship Id="rId140" Type="http://schemas.openxmlformats.org/officeDocument/2006/relationships/customXml" Target="../ink/ink165.xml"/><Relationship Id="rId145" Type="http://schemas.openxmlformats.org/officeDocument/2006/relationships/image" Target="../media/image171.png"/><Relationship Id="rId161" Type="http://schemas.openxmlformats.org/officeDocument/2006/relationships/image" Target="../media/image179.png"/><Relationship Id="rId166" Type="http://schemas.openxmlformats.org/officeDocument/2006/relationships/customXml" Target="../ink/ink178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8.xml"/><Relationship Id="rId23" Type="http://schemas.openxmlformats.org/officeDocument/2006/relationships/image" Target="../media/image110.png"/><Relationship Id="rId28" Type="http://schemas.openxmlformats.org/officeDocument/2006/relationships/customXml" Target="../ink/ink109.xml"/><Relationship Id="rId49" Type="http://schemas.openxmlformats.org/officeDocument/2006/relationships/image" Target="../media/image123.png"/><Relationship Id="rId114" Type="http://schemas.openxmlformats.org/officeDocument/2006/relationships/customXml" Target="../ink/ink152.xml"/><Relationship Id="rId119" Type="http://schemas.openxmlformats.org/officeDocument/2006/relationships/image" Target="../media/image158.png"/><Relationship Id="rId44" Type="http://schemas.openxmlformats.org/officeDocument/2006/relationships/customXml" Target="../ink/ink117.xml"/><Relationship Id="rId60" Type="http://schemas.openxmlformats.org/officeDocument/2006/relationships/customXml" Target="../ink/ink125.xml"/><Relationship Id="rId65" Type="http://schemas.openxmlformats.org/officeDocument/2006/relationships/image" Target="../media/image131.png"/><Relationship Id="rId81" Type="http://schemas.openxmlformats.org/officeDocument/2006/relationships/image" Target="../media/image139.png"/><Relationship Id="rId86" Type="http://schemas.openxmlformats.org/officeDocument/2006/relationships/customXml" Target="../ink/ink138.xml"/><Relationship Id="rId130" Type="http://schemas.openxmlformats.org/officeDocument/2006/relationships/customXml" Target="../ink/ink160.xml"/><Relationship Id="rId135" Type="http://schemas.openxmlformats.org/officeDocument/2006/relationships/image" Target="../media/image166.png"/><Relationship Id="rId151" Type="http://schemas.openxmlformats.org/officeDocument/2006/relationships/image" Target="../media/image174.png"/><Relationship Id="rId156" Type="http://schemas.openxmlformats.org/officeDocument/2006/relationships/customXml" Target="../ink/ink173.xml"/><Relationship Id="rId13" Type="http://schemas.openxmlformats.org/officeDocument/2006/relationships/image" Target="../media/image105.png"/><Relationship Id="rId18" Type="http://schemas.openxmlformats.org/officeDocument/2006/relationships/customXml" Target="../ink/ink104.xml"/><Relationship Id="rId39" Type="http://schemas.openxmlformats.org/officeDocument/2006/relationships/image" Target="../media/image118.png"/><Relationship Id="rId109" Type="http://schemas.openxmlformats.org/officeDocument/2006/relationships/image" Target="../media/image153.png"/><Relationship Id="rId34" Type="http://schemas.openxmlformats.org/officeDocument/2006/relationships/customXml" Target="../ink/ink112.xml"/><Relationship Id="rId50" Type="http://schemas.openxmlformats.org/officeDocument/2006/relationships/customXml" Target="../ink/ink120.xml"/><Relationship Id="rId55" Type="http://schemas.openxmlformats.org/officeDocument/2006/relationships/image" Target="../media/image126.png"/><Relationship Id="rId76" Type="http://schemas.openxmlformats.org/officeDocument/2006/relationships/customXml" Target="../ink/ink133.xml"/><Relationship Id="rId97" Type="http://schemas.openxmlformats.org/officeDocument/2006/relationships/image" Target="../media/image147.png"/><Relationship Id="rId104" Type="http://schemas.openxmlformats.org/officeDocument/2006/relationships/customXml" Target="../ink/ink147.xml"/><Relationship Id="rId120" Type="http://schemas.openxmlformats.org/officeDocument/2006/relationships/customXml" Target="../ink/ink155.xml"/><Relationship Id="rId125" Type="http://schemas.openxmlformats.org/officeDocument/2006/relationships/image" Target="../media/image161.png"/><Relationship Id="rId141" Type="http://schemas.openxmlformats.org/officeDocument/2006/relationships/image" Target="../media/image169.png"/><Relationship Id="rId146" Type="http://schemas.openxmlformats.org/officeDocument/2006/relationships/customXml" Target="../ink/ink168.xml"/><Relationship Id="rId167" Type="http://schemas.openxmlformats.org/officeDocument/2006/relationships/image" Target="../media/image182.png"/><Relationship Id="rId7" Type="http://schemas.openxmlformats.org/officeDocument/2006/relationships/image" Target="../media/image102.png"/><Relationship Id="rId71" Type="http://schemas.openxmlformats.org/officeDocument/2006/relationships/image" Target="../media/image134.png"/><Relationship Id="rId92" Type="http://schemas.openxmlformats.org/officeDocument/2006/relationships/customXml" Target="../ink/ink141.xml"/><Relationship Id="rId162" Type="http://schemas.openxmlformats.org/officeDocument/2006/relationships/customXml" Target="../ink/ink176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13.png"/><Relationship Id="rId24" Type="http://schemas.openxmlformats.org/officeDocument/2006/relationships/customXml" Target="../ink/ink107.xml"/><Relationship Id="rId40" Type="http://schemas.openxmlformats.org/officeDocument/2006/relationships/customXml" Target="../ink/ink115.xml"/><Relationship Id="rId45" Type="http://schemas.openxmlformats.org/officeDocument/2006/relationships/image" Target="../media/image121.png"/><Relationship Id="rId66" Type="http://schemas.openxmlformats.org/officeDocument/2006/relationships/customXml" Target="../ink/ink128.xml"/><Relationship Id="rId87" Type="http://schemas.openxmlformats.org/officeDocument/2006/relationships/image" Target="../media/image142.png"/><Relationship Id="rId110" Type="http://schemas.openxmlformats.org/officeDocument/2006/relationships/customXml" Target="../ink/ink150.xml"/><Relationship Id="rId115" Type="http://schemas.openxmlformats.org/officeDocument/2006/relationships/image" Target="../media/image156.png"/><Relationship Id="rId131" Type="http://schemas.openxmlformats.org/officeDocument/2006/relationships/image" Target="../media/image164.png"/><Relationship Id="rId136" Type="http://schemas.openxmlformats.org/officeDocument/2006/relationships/customXml" Target="../ink/ink163.xml"/><Relationship Id="rId157" Type="http://schemas.openxmlformats.org/officeDocument/2006/relationships/image" Target="../media/image177.png"/><Relationship Id="rId61" Type="http://schemas.openxmlformats.org/officeDocument/2006/relationships/image" Target="../media/image129.png"/><Relationship Id="rId82" Type="http://schemas.openxmlformats.org/officeDocument/2006/relationships/customXml" Target="../ink/ink136.xml"/><Relationship Id="rId152" Type="http://schemas.openxmlformats.org/officeDocument/2006/relationships/customXml" Target="../ink/ink171.xml"/><Relationship Id="rId19" Type="http://schemas.openxmlformats.org/officeDocument/2006/relationships/image" Target="../media/image108.png"/><Relationship Id="rId14" Type="http://schemas.openxmlformats.org/officeDocument/2006/relationships/customXml" Target="../ink/ink102.xml"/><Relationship Id="rId30" Type="http://schemas.openxmlformats.org/officeDocument/2006/relationships/customXml" Target="../ink/ink110.xml"/><Relationship Id="rId35" Type="http://schemas.openxmlformats.org/officeDocument/2006/relationships/image" Target="../media/image116.png"/><Relationship Id="rId56" Type="http://schemas.openxmlformats.org/officeDocument/2006/relationships/customXml" Target="../ink/ink123.xml"/><Relationship Id="rId77" Type="http://schemas.openxmlformats.org/officeDocument/2006/relationships/image" Target="../media/image137.png"/><Relationship Id="rId100" Type="http://schemas.openxmlformats.org/officeDocument/2006/relationships/customXml" Target="../ink/ink145.xml"/><Relationship Id="rId105" Type="http://schemas.openxmlformats.org/officeDocument/2006/relationships/image" Target="../media/image151.png"/><Relationship Id="rId126" Type="http://schemas.openxmlformats.org/officeDocument/2006/relationships/customXml" Target="../ink/ink158.xml"/><Relationship Id="rId147" Type="http://schemas.openxmlformats.org/officeDocument/2006/relationships/image" Target="../media/image172.png"/><Relationship Id="rId168" Type="http://schemas.openxmlformats.org/officeDocument/2006/relationships/customXml" Target="../ink/ink179.xml"/><Relationship Id="rId8" Type="http://schemas.openxmlformats.org/officeDocument/2006/relationships/customXml" Target="../ink/ink99.xml"/><Relationship Id="rId51" Type="http://schemas.openxmlformats.org/officeDocument/2006/relationships/image" Target="../media/image124.png"/><Relationship Id="rId72" Type="http://schemas.openxmlformats.org/officeDocument/2006/relationships/customXml" Target="../ink/ink131.xml"/><Relationship Id="rId93" Type="http://schemas.openxmlformats.org/officeDocument/2006/relationships/image" Target="../media/image145.png"/><Relationship Id="rId98" Type="http://schemas.openxmlformats.org/officeDocument/2006/relationships/customXml" Target="../ink/ink144.xml"/><Relationship Id="rId121" Type="http://schemas.openxmlformats.org/officeDocument/2006/relationships/image" Target="../media/image159.png"/><Relationship Id="rId142" Type="http://schemas.openxmlformats.org/officeDocument/2006/relationships/customXml" Target="../ink/ink166.xml"/><Relationship Id="rId163" Type="http://schemas.openxmlformats.org/officeDocument/2006/relationships/image" Target="../media/image180.png"/><Relationship Id="rId3" Type="http://schemas.openxmlformats.org/officeDocument/2006/relationships/image" Target="../media/image94.png"/><Relationship Id="rId25" Type="http://schemas.openxmlformats.org/officeDocument/2006/relationships/image" Target="../media/image111.png"/><Relationship Id="rId46" Type="http://schemas.openxmlformats.org/officeDocument/2006/relationships/customXml" Target="../ink/ink118.xml"/><Relationship Id="rId67" Type="http://schemas.openxmlformats.org/officeDocument/2006/relationships/image" Target="../media/image132.png"/><Relationship Id="rId116" Type="http://schemas.openxmlformats.org/officeDocument/2006/relationships/customXml" Target="../ink/ink153.xml"/><Relationship Id="rId137" Type="http://schemas.openxmlformats.org/officeDocument/2006/relationships/image" Target="../media/image167.png"/><Relationship Id="rId158" Type="http://schemas.openxmlformats.org/officeDocument/2006/relationships/customXml" Target="../ink/ink174.xml"/><Relationship Id="rId20" Type="http://schemas.openxmlformats.org/officeDocument/2006/relationships/customXml" Target="../ink/ink105.xml"/><Relationship Id="rId41" Type="http://schemas.openxmlformats.org/officeDocument/2006/relationships/image" Target="../media/image119.png"/><Relationship Id="rId62" Type="http://schemas.openxmlformats.org/officeDocument/2006/relationships/customXml" Target="../ink/ink126.xml"/><Relationship Id="rId83" Type="http://schemas.openxmlformats.org/officeDocument/2006/relationships/image" Target="../media/image140.png"/><Relationship Id="rId88" Type="http://schemas.openxmlformats.org/officeDocument/2006/relationships/customXml" Target="../ink/ink139.xml"/><Relationship Id="rId111" Type="http://schemas.openxmlformats.org/officeDocument/2006/relationships/image" Target="../media/image154.png"/><Relationship Id="rId132" Type="http://schemas.openxmlformats.org/officeDocument/2006/relationships/customXml" Target="../ink/ink161.xml"/><Relationship Id="rId153" Type="http://schemas.openxmlformats.org/officeDocument/2006/relationships/image" Target="../media/image175.png"/><Relationship Id="rId15" Type="http://schemas.openxmlformats.org/officeDocument/2006/relationships/image" Target="../media/image106.png"/><Relationship Id="rId36" Type="http://schemas.openxmlformats.org/officeDocument/2006/relationships/customXml" Target="../ink/ink113.xml"/><Relationship Id="rId57" Type="http://schemas.openxmlformats.org/officeDocument/2006/relationships/image" Target="../media/image127.png"/><Relationship Id="rId106" Type="http://schemas.openxmlformats.org/officeDocument/2006/relationships/customXml" Target="../ink/ink148.xml"/><Relationship Id="rId127" Type="http://schemas.openxmlformats.org/officeDocument/2006/relationships/image" Target="../media/image162.png"/><Relationship Id="rId10" Type="http://schemas.openxmlformats.org/officeDocument/2006/relationships/customXml" Target="../ink/ink100.xml"/><Relationship Id="rId31" Type="http://schemas.openxmlformats.org/officeDocument/2006/relationships/image" Target="../media/image114.png"/><Relationship Id="rId52" Type="http://schemas.openxmlformats.org/officeDocument/2006/relationships/customXml" Target="../ink/ink121.xml"/><Relationship Id="rId73" Type="http://schemas.openxmlformats.org/officeDocument/2006/relationships/image" Target="../media/image135.png"/><Relationship Id="rId78" Type="http://schemas.openxmlformats.org/officeDocument/2006/relationships/customXml" Target="../ink/ink134.xml"/><Relationship Id="rId94" Type="http://schemas.openxmlformats.org/officeDocument/2006/relationships/customXml" Target="../ink/ink142.xml"/><Relationship Id="rId99" Type="http://schemas.openxmlformats.org/officeDocument/2006/relationships/image" Target="../media/image148.png"/><Relationship Id="rId101" Type="http://schemas.openxmlformats.org/officeDocument/2006/relationships/image" Target="../media/image149.png"/><Relationship Id="rId122" Type="http://schemas.openxmlformats.org/officeDocument/2006/relationships/customXml" Target="../ink/ink156.xml"/><Relationship Id="rId143" Type="http://schemas.openxmlformats.org/officeDocument/2006/relationships/image" Target="../media/image170.png"/><Relationship Id="rId148" Type="http://schemas.openxmlformats.org/officeDocument/2006/relationships/customXml" Target="../ink/ink169.xml"/><Relationship Id="rId164" Type="http://schemas.openxmlformats.org/officeDocument/2006/relationships/customXml" Target="../ink/ink177.xml"/><Relationship Id="rId169" Type="http://schemas.openxmlformats.org/officeDocument/2006/relationships/image" Target="../media/image183.png"/><Relationship Id="rId4" Type="http://schemas.openxmlformats.org/officeDocument/2006/relationships/customXml" Target="../ink/ink97.xml"/><Relationship Id="rId9" Type="http://schemas.openxmlformats.org/officeDocument/2006/relationships/image" Target="../media/image103.png"/><Relationship Id="rId26" Type="http://schemas.openxmlformats.org/officeDocument/2006/relationships/customXml" Target="../ink/ink108.xml"/><Relationship Id="rId47" Type="http://schemas.openxmlformats.org/officeDocument/2006/relationships/image" Target="../media/image122.png"/><Relationship Id="rId68" Type="http://schemas.openxmlformats.org/officeDocument/2006/relationships/customXml" Target="../ink/ink129.xml"/><Relationship Id="rId89" Type="http://schemas.openxmlformats.org/officeDocument/2006/relationships/image" Target="../media/image143.png"/><Relationship Id="rId112" Type="http://schemas.openxmlformats.org/officeDocument/2006/relationships/customXml" Target="../ink/ink151.xml"/><Relationship Id="rId133" Type="http://schemas.openxmlformats.org/officeDocument/2006/relationships/image" Target="../media/image165.png"/><Relationship Id="rId154" Type="http://schemas.openxmlformats.org/officeDocument/2006/relationships/customXml" Target="../ink/ink172.xml"/><Relationship Id="rId16" Type="http://schemas.openxmlformats.org/officeDocument/2006/relationships/customXml" Target="../ink/ink103.xml"/><Relationship Id="rId37" Type="http://schemas.openxmlformats.org/officeDocument/2006/relationships/image" Target="../media/image117.png"/><Relationship Id="rId58" Type="http://schemas.openxmlformats.org/officeDocument/2006/relationships/customXml" Target="../ink/ink124.xml"/><Relationship Id="rId79" Type="http://schemas.openxmlformats.org/officeDocument/2006/relationships/image" Target="../media/image138.png"/><Relationship Id="rId102" Type="http://schemas.openxmlformats.org/officeDocument/2006/relationships/customXml" Target="../ink/ink146.xml"/><Relationship Id="rId123" Type="http://schemas.openxmlformats.org/officeDocument/2006/relationships/image" Target="../media/image160.png"/><Relationship Id="rId144" Type="http://schemas.openxmlformats.org/officeDocument/2006/relationships/customXml" Target="../ink/ink167.xml"/><Relationship Id="rId90" Type="http://schemas.openxmlformats.org/officeDocument/2006/relationships/customXml" Target="../ink/ink140.xml"/><Relationship Id="rId165" Type="http://schemas.openxmlformats.org/officeDocument/2006/relationships/image" Target="../media/image181.png"/><Relationship Id="rId27" Type="http://schemas.openxmlformats.org/officeDocument/2006/relationships/image" Target="../media/image112.png"/><Relationship Id="rId48" Type="http://schemas.openxmlformats.org/officeDocument/2006/relationships/customXml" Target="../ink/ink119.xml"/><Relationship Id="rId69" Type="http://schemas.openxmlformats.org/officeDocument/2006/relationships/image" Target="../media/image133.png"/><Relationship Id="rId113" Type="http://schemas.openxmlformats.org/officeDocument/2006/relationships/image" Target="../media/image155.png"/><Relationship Id="rId134" Type="http://schemas.openxmlformats.org/officeDocument/2006/relationships/customXml" Target="../ink/ink162.xml"/><Relationship Id="rId80" Type="http://schemas.openxmlformats.org/officeDocument/2006/relationships/customXml" Target="../ink/ink135.xml"/><Relationship Id="rId155" Type="http://schemas.openxmlformats.org/officeDocument/2006/relationships/image" Target="../media/image176.png"/><Relationship Id="rId17" Type="http://schemas.openxmlformats.org/officeDocument/2006/relationships/image" Target="../media/image107.png"/><Relationship Id="rId38" Type="http://schemas.openxmlformats.org/officeDocument/2006/relationships/customXml" Target="../ink/ink114.xml"/><Relationship Id="rId59" Type="http://schemas.openxmlformats.org/officeDocument/2006/relationships/image" Target="../media/image128.png"/><Relationship Id="rId103" Type="http://schemas.openxmlformats.org/officeDocument/2006/relationships/image" Target="../media/image150.png"/><Relationship Id="rId124" Type="http://schemas.openxmlformats.org/officeDocument/2006/relationships/customXml" Target="../ink/ink15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fficialkushagragupta" TargetMode="External"/><Relationship Id="rId2" Type="http://schemas.openxmlformats.org/officeDocument/2006/relationships/image" Target="../media/image13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6.png"/><Relationship Id="rId5" Type="http://schemas.openxmlformats.org/officeDocument/2006/relationships/image" Target="../media/image1375.jpeg"/><Relationship Id="rId4" Type="http://schemas.openxmlformats.org/officeDocument/2006/relationships/hyperlink" Target="https://twitter.com/effervescent_k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21" Type="http://schemas.openxmlformats.org/officeDocument/2006/relationships/customXml" Target="../ink/ink190.xml"/><Relationship Id="rId34" Type="http://schemas.openxmlformats.org/officeDocument/2006/relationships/image" Target="../media/image200.png"/><Relationship Id="rId42" Type="http://schemas.openxmlformats.org/officeDocument/2006/relationships/image" Target="../media/image204.png"/><Relationship Id="rId47" Type="http://schemas.openxmlformats.org/officeDocument/2006/relationships/customXml" Target="../ink/ink203.xml"/><Relationship Id="rId50" Type="http://schemas.openxmlformats.org/officeDocument/2006/relationships/image" Target="../media/image208.png"/><Relationship Id="rId55" Type="http://schemas.openxmlformats.org/officeDocument/2006/relationships/customXml" Target="../ink/ink207.xml"/><Relationship Id="rId63" Type="http://schemas.openxmlformats.org/officeDocument/2006/relationships/customXml" Target="../ink/ink211.xml"/><Relationship Id="rId68" Type="http://schemas.openxmlformats.org/officeDocument/2006/relationships/image" Target="../media/image217.png"/><Relationship Id="rId7" Type="http://schemas.openxmlformats.org/officeDocument/2006/relationships/customXml" Target="../ink/ink183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1.png"/><Relationship Id="rId29" Type="http://schemas.openxmlformats.org/officeDocument/2006/relationships/customXml" Target="../ink/ink194.xml"/><Relationship Id="rId11" Type="http://schemas.openxmlformats.org/officeDocument/2006/relationships/customXml" Target="../ink/ink185.xml"/><Relationship Id="rId24" Type="http://schemas.openxmlformats.org/officeDocument/2006/relationships/image" Target="../media/image195.png"/><Relationship Id="rId32" Type="http://schemas.openxmlformats.org/officeDocument/2006/relationships/image" Target="../media/image199.png"/><Relationship Id="rId37" Type="http://schemas.openxmlformats.org/officeDocument/2006/relationships/customXml" Target="../ink/ink198.xml"/><Relationship Id="rId40" Type="http://schemas.openxmlformats.org/officeDocument/2006/relationships/image" Target="../media/image203.png"/><Relationship Id="rId45" Type="http://schemas.openxmlformats.org/officeDocument/2006/relationships/customXml" Target="../ink/ink202.xml"/><Relationship Id="rId53" Type="http://schemas.openxmlformats.org/officeDocument/2006/relationships/customXml" Target="../ink/ink206.xml"/><Relationship Id="rId58" Type="http://schemas.openxmlformats.org/officeDocument/2006/relationships/image" Target="../media/image212.png"/><Relationship Id="rId66" Type="http://schemas.openxmlformats.org/officeDocument/2006/relationships/image" Target="../media/image216.png"/><Relationship Id="rId5" Type="http://schemas.openxmlformats.org/officeDocument/2006/relationships/customXml" Target="../ink/ink182.xml"/><Relationship Id="rId61" Type="http://schemas.openxmlformats.org/officeDocument/2006/relationships/customXml" Target="../ink/ink210.xml"/><Relationship Id="rId19" Type="http://schemas.openxmlformats.org/officeDocument/2006/relationships/customXml" Target="../ink/ink189.xml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Relationship Id="rId27" Type="http://schemas.openxmlformats.org/officeDocument/2006/relationships/customXml" Target="../ink/ink193.xml"/><Relationship Id="rId30" Type="http://schemas.openxmlformats.org/officeDocument/2006/relationships/image" Target="../media/image198.png"/><Relationship Id="rId35" Type="http://schemas.openxmlformats.org/officeDocument/2006/relationships/customXml" Target="../ink/ink197.xml"/><Relationship Id="rId43" Type="http://schemas.openxmlformats.org/officeDocument/2006/relationships/customXml" Target="../ink/ink201.xml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8" Type="http://schemas.openxmlformats.org/officeDocument/2006/relationships/image" Target="../media/image187.png"/><Relationship Id="rId51" Type="http://schemas.openxmlformats.org/officeDocument/2006/relationships/customXml" Target="../ink/ink205.xml"/><Relationship Id="rId3" Type="http://schemas.openxmlformats.org/officeDocument/2006/relationships/customXml" Target="../ink/ink181.xml"/><Relationship Id="rId12" Type="http://schemas.openxmlformats.org/officeDocument/2006/relationships/image" Target="../media/image189.png"/><Relationship Id="rId17" Type="http://schemas.openxmlformats.org/officeDocument/2006/relationships/customXml" Target="../ink/ink188.xml"/><Relationship Id="rId25" Type="http://schemas.openxmlformats.org/officeDocument/2006/relationships/customXml" Target="../ink/ink192.xml"/><Relationship Id="rId33" Type="http://schemas.openxmlformats.org/officeDocument/2006/relationships/customXml" Target="../ink/ink196.xml"/><Relationship Id="rId38" Type="http://schemas.openxmlformats.org/officeDocument/2006/relationships/image" Target="../media/image202.png"/><Relationship Id="rId46" Type="http://schemas.openxmlformats.org/officeDocument/2006/relationships/image" Target="../media/image206.png"/><Relationship Id="rId59" Type="http://schemas.openxmlformats.org/officeDocument/2006/relationships/customXml" Target="../ink/ink209.xml"/><Relationship Id="rId67" Type="http://schemas.openxmlformats.org/officeDocument/2006/relationships/customXml" Target="../ink/ink213.xml"/><Relationship Id="rId20" Type="http://schemas.openxmlformats.org/officeDocument/2006/relationships/image" Target="../media/image193.png"/><Relationship Id="rId41" Type="http://schemas.openxmlformats.org/officeDocument/2006/relationships/customXml" Target="../ink/ink200.xml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6.png"/><Relationship Id="rId15" Type="http://schemas.openxmlformats.org/officeDocument/2006/relationships/customXml" Target="../ink/ink187.xml"/><Relationship Id="rId23" Type="http://schemas.openxmlformats.org/officeDocument/2006/relationships/customXml" Target="../ink/ink191.xml"/><Relationship Id="rId28" Type="http://schemas.openxmlformats.org/officeDocument/2006/relationships/image" Target="../media/image197.png"/><Relationship Id="rId36" Type="http://schemas.openxmlformats.org/officeDocument/2006/relationships/image" Target="../media/image201.png"/><Relationship Id="rId49" Type="http://schemas.openxmlformats.org/officeDocument/2006/relationships/customXml" Target="../ink/ink204.xml"/><Relationship Id="rId57" Type="http://schemas.openxmlformats.org/officeDocument/2006/relationships/customXml" Target="../ink/ink208.xml"/><Relationship Id="rId10" Type="http://schemas.openxmlformats.org/officeDocument/2006/relationships/image" Target="../media/image188.png"/><Relationship Id="rId31" Type="http://schemas.openxmlformats.org/officeDocument/2006/relationships/customXml" Target="../ink/ink195.xml"/><Relationship Id="rId44" Type="http://schemas.openxmlformats.org/officeDocument/2006/relationships/image" Target="../media/image205.png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65" Type="http://schemas.openxmlformats.org/officeDocument/2006/relationships/customXml" Target="../ink/ink212.xml"/><Relationship Id="rId4" Type="http://schemas.openxmlformats.org/officeDocument/2006/relationships/image" Target="../media/image185.png"/><Relationship Id="rId9" Type="http://schemas.openxmlformats.org/officeDocument/2006/relationships/customXml" Target="../ink/ink184.xml"/><Relationship Id="rId13" Type="http://schemas.openxmlformats.org/officeDocument/2006/relationships/customXml" Target="../ink/ink186.xml"/><Relationship Id="rId18" Type="http://schemas.openxmlformats.org/officeDocument/2006/relationships/image" Target="../media/image192.png"/><Relationship Id="rId39" Type="http://schemas.openxmlformats.org/officeDocument/2006/relationships/customXml" Target="../ink/ink19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5.png"/><Relationship Id="rId21" Type="http://schemas.openxmlformats.org/officeDocument/2006/relationships/image" Target="../media/image227.png"/><Relationship Id="rId63" Type="http://schemas.openxmlformats.org/officeDocument/2006/relationships/image" Target="../media/image248.png"/><Relationship Id="rId159" Type="http://schemas.openxmlformats.org/officeDocument/2006/relationships/image" Target="../media/image296.png"/><Relationship Id="rId170" Type="http://schemas.openxmlformats.org/officeDocument/2006/relationships/customXml" Target="../ink/ink297.xml"/><Relationship Id="rId226" Type="http://schemas.openxmlformats.org/officeDocument/2006/relationships/customXml" Target="../ink/ink325.xml"/><Relationship Id="rId268" Type="http://schemas.openxmlformats.org/officeDocument/2006/relationships/customXml" Target="../ink/ink346.xml"/><Relationship Id="rId11" Type="http://schemas.openxmlformats.org/officeDocument/2006/relationships/image" Target="../media/image222.png"/><Relationship Id="rId32" Type="http://schemas.openxmlformats.org/officeDocument/2006/relationships/customXml" Target="../ink/ink228.xml"/><Relationship Id="rId53" Type="http://schemas.openxmlformats.org/officeDocument/2006/relationships/image" Target="../media/image243.png"/><Relationship Id="rId74" Type="http://schemas.openxmlformats.org/officeDocument/2006/relationships/customXml" Target="../ink/ink249.xml"/><Relationship Id="rId128" Type="http://schemas.openxmlformats.org/officeDocument/2006/relationships/customXml" Target="../ink/ink276.xml"/><Relationship Id="rId149" Type="http://schemas.openxmlformats.org/officeDocument/2006/relationships/image" Target="../media/image291.png"/><Relationship Id="rId5" Type="http://schemas.openxmlformats.org/officeDocument/2006/relationships/image" Target="../media/image219.png"/><Relationship Id="rId95" Type="http://schemas.openxmlformats.org/officeDocument/2006/relationships/image" Target="../media/image264.png"/><Relationship Id="rId160" Type="http://schemas.openxmlformats.org/officeDocument/2006/relationships/customXml" Target="../ink/ink292.xml"/><Relationship Id="rId181" Type="http://schemas.openxmlformats.org/officeDocument/2006/relationships/image" Target="../media/image307.png"/><Relationship Id="rId216" Type="http://schemas.openxmlformats.org/officeDocument/2006/relationships/customXml" Target="../ink/ink320.xml"/><Relationship Id="rId237" Type="http://schemas.openxmlformats.org/officeDocument/2006/relationships/image" Target="../media/image335.png"/><Relationship Id="rId258" Type="http://schemas.openxmlformats.org/officeDocument/2006/relationships/customXml" Target="../ink/ink341.xml"/><Relationship Id="rId22" Type="http://schemas.openxmlformats.org/officeDocument/2006/relationships/customXml" Target="../ink/ink223.xml"/><Relationship Id="rId43" Type="http://schemas.openxmlformats.org/officeDocument/2006/relationships/image" Target="../media/image238.png"/><Relationship Id="rId64" Type="http://schemas.openxmlformats.org/officeDocument/2006/relationships/customXml" Target="../ink/ink244.xml"/><Relationship Id="rId118" Type="http://schemas.openxmlformats.org/officeDocument/2006/relationships/customXml" Target="../ink/ink271.xml"/><Relationship Id="rId139" Type="http://schemas.openxmlformats.org/officeDocument/2006/relationships/image" Target="../media/image286.png"/><Relationship Id="rId85" Type="http://schemas.openxmlformats.org/officeDocument/2006/relationships/image" Target="../media/image259.png"/><Relationship Id="rId150" Type="http://schemas.openxmlformats.org/officeDocument/2006/relationships/customXml" Target="../ink/ink287.xml"/><Relationship Id="rId171" Type="http://schemas.openxmlformats.org/officeDocument/2006/relationships/image" Target="../media/image302.png"/><Relationship Id="rId192" Type="http://schemas.openxmlformats.org/officeDocument/2006/relationships/customXml" Target="../ink/ink308.xml"/><Relationship Id="rId206" Type="http://schemas.openxmlformats.org/officeDocument/2006/relationships/customXml" Target="../ink/ink315.xml"/><Relationship Id="rId227" Type="http://schemas.openxmlformats.org/officeDocument/2006/relationships/image" Target="../media/image330.png"/><Relationship Id="rId248" Type="http://schemas.openxmlformats.org/officeDocument/2006/relationships/customXml" Target="../ink/ink336.xml"/><Relationship Id="rId269" Type="http://schemas.openxmlformats.org/officeDocument/2006/relationships/image" Target="../media/image351.png"/><Relationship Id="rId12" Type="http://schemas.openxmlformats.org/officeDocument/2006/relationships/customXml" Target="../ink/ink218.xml"/><Relationship Id="rId33" Type="http://schemas.openxmlformats.org/officeDocument/2006/relationships/image" Target="../media/image233.png"/><Relationship Id="rId108" Type="http://schemas.openxmlformats.org/officeDocument/2006/relationships/customXml" Target="../ink/ink266.xml"/><Relationship Id="rId129" Type="http://schemas.openxmlformats.org/officeDocument/2006/relationships/image" Target="../media/image281.png"/><Relationship Id="rId54" Type="http://schemas.openxmlformats.org/officeDocument/2006/relationships/customXml" Target="../ink/ink239.xml"/><Relationship Id="rId75" Type="http://schemas.openxmlformats.org/officeDocument/2006/relationships/image" Target="../media/image254.png"/><Relationship Id="rId96" Type="http://schemas.openxmlformats.org/officeDocument/2006/relationships/customXml" Target="../ink/ink260.xml"/><Relationship Id="rId140" Type="http://schemas.openxmlformats.org/officeDocument/2006/relationships/customXml" Target="../ink/ink282.xml"/><Relationship Id="rId161" Type="http://schemas.openxmlformats.org/officeDocument/2006/relationships/image" Target="../media/image297.png"/><Relationship Id="rId182" Type="http://schemas.openxmlformats.org/officeDocument/2006/relationships/customXml" Target="../ink/ink303.xml"/><Relationship Id="rId217" Type="http://schemas.openxmlformats.org/officeDocument/2006/relationships/image" Target="../media/image325.png"/><Relationship Id="rId6" Type="http://schemas.openxmlformats.org/officeDocument/2006/relationships/customXml" Target="../ink/ink215.xml"/><Relationship Id="rId238" Type="http://schemas.openxmlformats.org/officeDocument/2006/relationships/customXml" Target="../ink/ink331.xml"/><Relationship Id="rId259" Type="http://schemas.openxmlformats.org/officeDocument/2006/relationships/image" Target="../media/image346.png"/><Relationship Id="rId23" Type="http://schemas.openxmlformats.org/officeDocument/2006/relationships/image" Target="../media/image228.png"/><Relationship Id="rId119" Type="http://schemas.openxmlformats.org/officeDocument/2006/relationships/image" Target="../media/image276.png"/><Relationship Id="rId270" Type="http://schemas.openxmlformats.org/officeDocument/2006/relationships/customXml" Target="../ink/ink347.xml"/><Relationship Id="rId44" Type="http://schemas.openxmlformats.org/officeDocument/2006/relationships/customXml" Target="../ink/ink234.xml"/><Relationship Id="rId65" Type="http://schemas.openxmlformats.org/officeDocument/2006/relationships/image" Target="../media/image249.png"/><Relationship Id="rId86" Type="http://schemas.openxmlformats.org/officeDocument/2006/relationships/customXml" Target="../ink/ink255.xml"/><Relationship Id="rId130" Type="http://schemas.openxmlformats.org/officeDocument/2006/relationships/customXml" Target="../ink/ink277.xml"/><Relationship Id="rId151" Type="http://schemas.openxmlformats.org/officeDocument/2006/relationships/image" Target="../media/image292.png"/><Relationship Id="rId172" Type="http://schemas.openxmlformats.org/officeDocument/2006/relationships/customXml" Target="../ink/ink298.xml"/><Relationship Id="rId193" Type="http://schemas.openxmlformats.org/officeDocument/2006/relationships/image" Target="../media/image313.png"/><Relationship Id="rId207" Type="http://schemas.openxmlformats.org/officeDocument/2006/relationships/image" Target="../media/image320.png"/><Relationship Id="rId228" Type="http://schemas.openxmlformats.org/officeDocument/2006/relationships/customXml" Target="../ink/ink326.xml"/><Relationship Id="rId249" Type="http://schemas.openxmlformats.org/officeDocument/2006/relationships/image" Target="../media/image341.png"/><Relationship Id="rId13" Type="http://schemas.openxmlformats.org/officeDocument/2006/relationships/image" Target="../media/image223.png"/><Relationship Id="rId109" Type="http://schemas.openxmlformats.org/officeDocument/2006/relationships/image" Target="../media/image271.png"/><Relationship Id="rId260" Type="http://schemas.openxmlformats.org/officeDocument/2006/relationships/customXml" Target="../ink/ink342.xml"/><Relationship Id="rId34" Type="http://schemas.openxmlformats.org/officeDocument/2006/relationships/customXml" Target="../ink/ink229.xml"/><Relationship Id="rId55" Type="http://schemas.openxmlformats.org/officeDocument/2006/relationships/image" Target="../media/image244.png"/><Relationship Id="rId76" Type="http://schemas.openxmlformats.org/officeDocument/2006/relationships/customXml" Target="../ink/ink250.xml"/><Relationship Id="rId97" Type="http://schemas.openxmlformats.org/officeDocument/2006/relationships/image" Target="../media/image265.png"/><Relationship Id="rId120" Type="http://schemas.openxmlformats.org/officeDocument/2006/relationships/customXml" Target="../ink/ink272.xml"/><Relationship Id="rId141" Type="http://schemas.openxmlformats.org/officeDocument/2006/relationships/image" Target="../media/image287.png"/><Relationship Id="rId7" Type="http://schemas.openxmlformats.org/officeDocument/2006/relationships/image" Target="../media/image220.png"/><Relationship Id="rId162" Type="http://schemas.openxmlformats.org/officeDocument/2006/relationships/customXml" Target="../ink/ink293.xml"/><Relationship Id="rId183" Type="http://schemas.openxmlformats.org/officeDocument/2006/relationships/image" Target="../media/image308.png"/><Relationship Id="rId218" Type="http://schemas.openxmlformats.org/officeDocument/2006/relationships/customXml" Target="../ink/ink321.xml"/><Relationship Id="rId239" Type="http://schemas.openxmlformats.org/officeDocument/2006/relationships/image" Target="../media/image336.png"/><Relationship Id="rId250" Type="http://schemas.openxmlformats.org/officeDocument/2006/relationships/customXml" Target="../ink/ink337.xml"/><Relationship Id="rId271" Type="http://schemas.openxmlformats.org/officeDocument/2006/relationships/image" Target="../media/image352.png"/><Relationship Id="rId24" Type="http://schemas.openxmlformats.org/officeDocument/2006/relationships/customXml" Target="../ink/ink224.xml"/><Relationship Id="rId45" Type="http://schemas.openxmlformats.org/officeDocument/2006/relationships/image" Target="../media/image239.png"/><Relationship Id="rId66" Type="http://schemas.openxmlformats.org/officeDocument/2006/relationships/customXml" Target="../ink/ink245.xml"/><Relationship Id="rId87" Type="http://schemas.openxmlformats.org/officeDocument/2006/relationships/image" Target="../media/image260.png"/><Relationship Id="rId110" Type="http://schemas.openxmlformats.org/officeDocument/2006/relationships/customXml" Target="../ink/ink267.xml"/><Relationship Id="rId131" Type="http://schemas.openxmlformats.org/officeDocument/2006/relationships/image" Target="../media/image282.png"/><Relationship Id="rId152" Type="http://schemas.openxmlformats.org/officeDocument/2006/relationships/customXml" Target="../ink/ink288.xml"/><Relationship Id="rId173" Type="http://schemas.openxmlformats.org/officeDocument/2006/relationships/image" Target="../media/image303.png"/><Relationship Id="rId194" Type="http://schemas.openxmlformats.org/officeDocument/2006/relationships/customXml" Target="../ink/ink309.xml"/><Relationship Id="rId208" Type="http://schemas.openxmlformats.org/officeDocument/2006/relationships/customXml" Target="../ink/ink316.xml"/><Relationship Id="rId229" Type="http://schemas.openxmlformats.org/officeDocument/2006/relationships/image" Target="../media/image331.png"/><Relationship Id="rId240" Type="http://schemas.openxmlformats.org/officeDocument/2006/relationships/customXml" Target="../ink/ink332.xml"/><Relationship Id="rId261" Type="http://schemas.openxmlformats.org/officeDocument/2006/relationships/image" Target="../media/image347.png"/><Relationship Id="rId14" Type="http://schemas.openxmlformats.org/officeDocument/2006/relationships/customXml" Target="../ink/ink219.xml"/><Relationship Id="rId35" Type="http://schemas.openxmlformats.org/officeDocument/2006/relationships/image" Target="../media/image234.png"/><Relationship Id="rId56" Type="http://schemas.openxmlformats.org/officeDocument/2006/relationships/customXml" Target="../ink/ink240.xml"/><Relationship Id="rId77" Type="http://schemas.openxmlformats.org/officeDocument/2006/relationships/image" Target="../media/image255.png"/><Relationship Id="rId100" Type="http://schemas.openxmlformats.org/officeDocument/2006/relationships/customXml" Target="../ink/ink262.xml"/><Relationship Id="rId8" Type="http://schemas.openxmlformats.org/officeDocument/2006/relationships/customXml" Target="../ink/ink216.xml"/><Relationship Id="rId98" Type="http://schemas.openxmlformats.org/officeDocument/2006/relationships/customXml" Target="../ink/ink261.xml"/><Relationship Id="rId121" Type="http://schemas.openxmlformats.org/officeDocument/2006/relationships/image" Target="../media/image277.png"/><Relationship Id="rId142" Type="http://schemas.openxmlformats.org/officeDocument/2006/relationships/customXml" Target="../ink/ink283.xml"/><Relationship Id="rId163" Type="http://schemas.openxmlformats.org/officeDocument/2006/relationships/image" Target="../media/image298.png"/><Relationship Id="rId184" Type="http://schemas.openxmlformats.org/officeDocument/2006/relationships/customXml" Target="../ink/ink304.xml"/><Relationship Id="rId219" Type="http://schemas.openxmlformats.org/officeDocument/2006/relationships/image" Target="../media/image326.png"/><Relationship Id="rId230" Type="http://schemas.openxmlformats.org/officeDocument/2006/relationships/customXml" Target="../ink/ink327.xml"/><Relationship Id="rId251" Type="http://schemas.openxmlformats.org/officeDocument/2006/relationships/image" Target="../media/image342.png"/><Relationship Id="rId25" Type="http://schemas.openxmlformats.org/officeDocument/2006/relationships/image" Target="../media/image229.png"/><Relationship Id="rId46" Type="http://schemas.openxmlformats.org/officeDocument/2006/relationships/customXml" Target="../ink/ink235.xml"/><Relationship Id="rId67" Type="http://schemas.openxmlformats.org/officeDocument/2006/relationships/image" Target="../media/image250.png"/><Relationship Id="rId88" Type="http://schemas.openxmlformats.org/officeDocument/2006/relationships/customXml" Target="../ink/ink256.xml"/><Relationship Id="rId111" Type="http://schemas.openxmlformats.org/officeDocument/2006/relationships/image" Target="../media/image272.png"/><Relationship Id="rId132" Type="http://schemas.openxmlformats.org/officeDocument/2006/relationships/customXml" Target="../ink/ink278.xml"/><Relationship Id="rId153" Type="http://schemas.openxmlformats.org/officeDocument/2006/relationships/image" Target="../media/image293.png"/><Relationship Id="rId174" Type="http://schemas.openxmlformats.org/officeDocument/2006/relationships/customXml" Target="../ink/ink299.xml"/><Relationship Id="rId195" Type="http://schemas.openxmlformats.org/officeDocument/2006/relationships/image" Target="../media/image314.png"/><Relationship Id="rId209" Type="http://schemas.openxmlformats.org/officeDocument/2006/relationships/image" Target="../media/image321.png"/><Relationship Id="rId220" Type="http://schemas.openxmlformats.org/officeDocument/2006/relationships/customXml" Target="../ink/ink322.xml"/><Relationship Id="rId241" Type="http://schemas.openxmlformats.org/officeDocument/2006/relationships/image" Target="../media/image337.png"/><Relationship Id="rId15" Type="http://schemas.openxmlformats.org/officeDocument/2006/relationships/image" Target="../media/image224.png"/><Relationship Id="rId36" Type="http://schemas.openxmlformats.org/officeDocument/2006/relationships/customXml" Target="../ink/ink230.xml"/><Relationship Id="rId57" Type="http://schemas.openxmlformats.org/officeDocument/2006/relationships/image" Target="../media/image245.png"/><Relationship Id="rId262" Type="http://schemas.openxmlformats.org/officeDocument/2006/relationships/customXml" Target="../ink/ink343.xml"/><Relationship Id="rId78" Type="http://schemas.openxmlformats.org/officeDocument/2006/relationships/customXml" Target="../ink/ink251.xml"/><Relationship Id="rId99" Type="http://schemas.openxmlformats.org/officeDocument/2006/relationships/image" Target="../media/image266.png"/><Relationship Id="rId101" Type="http://schemas.openxmlformats.org/officeDocument/2006/relationships/image" Target="../media/image267.png"/><Relationship Id="rId122" Type="http://schemas.openxmlformats.org/officeDocument/2006/relationships/customXml" Target="../ink/ink273.xml"/><Relationship Id="rId143" Type="http://schemas.openxmlformats.org/officeDocument/2006/relationships/image" Target="../media/image288.png"/><Relationship Id="rId164" Type="http://schemas.openxmlformats.org/officeDocument/2006/relationships/customXml" Target="../ink/ink294.xml"/><Relationship Id="rId185" Type="http://schemas.openxmlformats.org/officeDocument/2006/relationships/image" Target="../media/image309.png"/><Relationship Id="rId9" Type="http://schemas.openxmlformats.org/officeDocument/2006/relationships/image" Target="../media/image221.png"/><Relationship Id="rId210" Type="http://schemas.openxmlformats.org/officeDocument/2006/relationships/customXml" Target="../ink/ink317.xml"/><Relationship Id="rId26" Type="http://schemas.openxmlformats.org/officeDocument/2006/relationships/customXml" Target="../ink/ink225.xml"/><Relationship Id="rId231" Type="http://schemas.openxmlformats.org/officeDocument/2006/relationships/image" Target="../media/image332.png"/><Relationship Id="rId252" Type="http://schemas.openxmlformats.org/officeDocument/2006/relationships/customXml" Target="../ink/ink338.xml"/><Relationship Id="rId47" Type="http://schemas.openxmlformats.org/officeDocument/2006/relationships/image" Target="../media/image240.png"/><Relationship Id="rId68" Type="http://schemas.openxmlformats.org/officeDocument/2006/relationships/customXml" Target="../ink/ink246.xml"/><Relationship Id="rId89" Type="http://schemas.openxmlformats.org/officeDocument/2006/relationships/image" Target="../media/image261.png"/><Relationship Id="rId112" Type="http://schemas.openxmlformats.org/officeDocument/2006/relationships/customXml" Target="../ink/ink268.xml"/><Relationship Id="rId133" Type="http://schemas.openxmlformats.org/officeDocument/2006/relationships/image" Target="../media/image283.png"/><Relationship Id="rId154" Type="http://schemas.openxmlformats.org/officeDocument/2006/relationships/customXml" Target="../ink/ink289.xml"/><Relationship Id="rId175" Type="http://schemas.openxmlformats.org/officeDocument/2006/relationships/image" Target="../media/image304.png"/><Relationship Id="rId196" Type="http://schemas.openxmlformats.org/officeDocument/2006/relationships/customXml" Target="../ink/ink310.xml"/><Relationship Id="rId200" Type="http://schemas.openxmlformats.org/officeDocument/2006/relationships/customXml" Target="../ink/ink312.xml"/><Relationship Id="rId16" Type="http://schemas.openxmlformats.org/officeDocument/2006/relationships/customXml" Target="../ink/ink220.xml"/><Relationship Id="rId221" Type="http://schemas.openxmlformats.org/officeDocument/2006/relationships/image" Target="../media/image327.png"/><Relationship Id="rId242" Type="http://schemas.openxmlformats.org/officeDocument/2006/relationships/customXml" Target="../ink/ink333.xml"/><Relationship Id="rId263" Type="http://schemas.openxmlformats.org/officeDocument/2006/relationships/image" Target="../media/image348.png"/><Relationship Id="rId37" Type="http://schemas.openxmlformats.org/officeDocument/2006/relationships/image" Target="../media/image235.png"/><Relationship Id="rId58" Type="http://schemas.openxmlformats.org/officeDocument/2006/relationships/customXml" Target="../ink/ink241.xml"/><Relationship Id="rId79" Type="http://schemas.openxmlformats.org/officeDocument/2006/relationships/image" Target="../media/image256.png"/><Relationship Id="rId102" Type="http://schemas.openxmlformats.org/officeDocument/2006/relationships/customXml" Target="../ink/ink263.xml"/><Relationship Id="rId123" Type="http://schemas.openxmlformats.org/officeDocument/2006/relationships/image" Target="../media/image278.png"/><Relationship Id="rId144" Type="http://schemas.openxmlformats.org/officeDocument/2006/relationships/customXml" Target="../ink/ink284.xml"/><Relationship Id="rId90" Type="http://schemas.openxmlformats.org/officeDocument/2006/relationships/customXml" Target="../ink/ink257.xml"/><Relationship Id="rId165" Type="http://schemas.openxmlformats.org/officeDocument/2006/relationships/image" Target="../media/image299.png"/><Relationship Id="rId186" Type="http://schemas.openxmlformats.org/officeDocument/2006/relationships/customXml" Target="../ink/ink305.xml"/><Relationship Id="rId211" Type="http://schemas.openxmlformats.org/officeDocument/2006/relationships/image" Target="../media/image322.png"/><Relationship Id="rId232" Type="http://schemas.openxmlformats.org/officeDocument/2006/relationships/customXml" Target="../ink/ink328.xml"/><Relationship Id="rId253" Type="http://schemas.openxmlformats.org/officeDocument/2006/relationships/image" Target="../media/image343.png"/><Relationship Id="rId27" Type="http://schemas.openxmlformats.org/officeDocument/2006/relationships/image" Target="../media/image230.png"/><Relationship Id="rId48" Type="http://schemas.openxmlformats.org/officeDocument/2006/relationships/customXml" Target="../ink/ink236.xml"/><Relationship Id="rId69" Type="http://schemas.openxmlformats.org/officeDocument/2006/relationships/image" Target="../media/image251.png"/><Relationship Id="rId113" Type="http://schemas.openxmlformats.org/officeDocument/2006/relationships/image" Target="../media/image273.png"/><Relationship Id="rId134" Type="http://schemas.openxmlformats.org/officeDocument/2006/relationships/customXml" Target="../ink/ink279.xml"/><Relationship Id="rId80" Type="http://schemas.openxmlformats.org/officeDocument/2006/relationships/customXml" Target="../ink/ink252.xml"/><Relationship Id="rId155" Type="http://schemas.openxmlformats.org/officeDocument/2006/relationships/image" Target="../media/image294.png"/><Relationship Id="rId176" Type="http://schemas.openxmlformats.org/officeDocument/2006/relationships/customXml" Target="../ink/ink300.xml"/><Relationship Id="rId197" Type="http://schemas.openxmlformats.org/officeDocument/2006/relationships/image" Target="../media/image315.png"/><Relationship Id="rId201" Type="http://schemas.openxmlformats.org/officeDocument/2006/relationships/image" Target="../media/image317.png"/><Relationship Id="rId222" Type="http://schemas.openxmlformats.org/officeDocument/2006/relationships/customXml" Target="../ink/ink323.xml"/><Relationship Id="rId243" Type="http://schemas.openxmlformats.org/officeDocument/2006/relationships/image" Target="../media/image338.png"/><Relationship Id="rId264" Type="http://schemas.openxmlformats.org/officeDocument/2006/relationships/customXml" Target="../ink/ink344.xml"/><Relationship Id="rId17" Type="http://schemas.openxmlformats.org/officeDocument/2006/relationships/image" Target="../media/image225.png"/><Relationship Id="rId38" Type="http://schemas.openxmlformats.org/officeDocument/2006/relationships/customXml" Target="../ink/ink231.xml"/><Relationship Id="rId59" Type="http://schemas.openxmlformats.org/officeDocument/2006/relationships/image" Target="../media/image246.png"/><Relationship Id="rId103" Type="http://schemas.openxmlformats.org/officeDocument/2006/relationships/image" Target="../media/image268.png"/><Relationship Id="rId124" Type="http://schemas.openxmlformats.org/officeDocument/2006/relationships/customXml" Target="../ink/ink274.xml"/><Relationship Id="rId70" Type="http://schemas.openxmlformats.org/officeDocument/2006/relationships/customXml" Target="../ink/ink247.xml"/><Relationship Id="rId91" Type="http://schemas.openxmlformats.org/officeDocument/2006/relationships/image" Target="../media/image262.png"/><Relationship Id="rId145" Type="http://schemas.openxmlformats.org/officeDocument/2006/relationships/image" Target="../media/image289.png"/><Relationship Id="rId166" Type="http://schemas.openxmlformats.org/officeDocument/2006/relationships/customXml" Target="../ink/ink295.xml"/><Relationship Id="rId187" Type="http://schemas.openxmlformats.org/officeDocument/2006/relationships/image" Target="../media/image310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318.xml"/><Relationship Id="rId233" Type="http://schemas.openxmlformats.org/officeDocument/2006/relationships/image" Target="../media/image333.png"/><Relationship Id="rId254" Type="http://schemas.openxmlformats.org/officeDocument/2006/relationships/customXml" Target="../ink/ink339.xml"/><Relationship Id="rId28" Type="http://schemas.openxmlformats.org/officeDocument/2006/relationships/customXml" Target="../ink/ink226.xml"/><Relationship Id="rId49" Type="http://schemas.openxmlformats.org/officeDocument/2006/relationships/image" Target="../media/image241.png"/><Relationship Id="rId114" Type="http://schemas.openxmlformats.org/officeDocument/2006/relationships/customXml" Target="../ink/ink269.xml"/><Relationship Id="rId60" Type="http://schemas.openxmlformats.org/officeDocument/2006/relationships/customXml" Target="../ink/ink242.xml"/><Relationship Id="rId81" Type="http://schemas.openxmlformats.org/officeDocument/2006/relationships/image" Target="../media/image257.png"/><Relationship Id="rId135" Type="http://schemas.openxmlformats.org/officeDocument/2006/relationships/image" Target="../media/image284.png"/><Relationship Id="rId156" Type="http://schemas.openxmlformats.org/officeDocument/2006/relationships/customXml" Target="../ink/ink290.xml"/><Relationship Id="rId177" Type="http://schemas.openxmlformats.org/officeDocument/2006/relationships/image" Target="../media/image305.png"/><Relationship Id="rId198" Type="http://schemas.openxmlformats.org/officeDocument/2006/relationships/customXml" Target="../ink/ink311.xml"/><Relationship Id="rId202" Type="http://schemas.openxmlformats.org/officeDocument/2006/relationships/customXml" Target="../ink/ink313.xml"/><Relationship Id="rId223" Type="http://schemas.openxmlformats.org/officeDocument/2006/relationships/image" Target="../media/image328.png"/><Relationship Id="rId244" Type="http://schemas.openxmlformats.org/officeDocument/2006/relationships/customXml" Target="../ink/ink334.xml"/><Relationship Id="rId18" Type="http://schemas.openxmlformats.org/officeDocument/2006/relationships/customXml" Target="../ink/ink221.xml"/><Relationship Id="rId39" Type="http://schemas.openxmlformats.org/officeDocument/2006/relationships/image" Target="../media/image236.png"/><Relationship Id="rId265" Type="http://schemas.openxmlformats.org/officeDocument/2006/relationships/image" Target="../media/image349.png"/><Relationship Id="rId50" Type="http://schemas.openxmlformats.org/officeDocument/2006/relationships/customXml" Target="../ink/ink237.xml"/><Relationship Id="rId104" Type="http://schemas.openxmlformats.org/officeDocument/2006/relationships/customXml" Target="../ink/ink264.xml"/><Relationship Id="rId125" Type="http://schemas.openxmlformats.org/officeDocument/2006/relationships/image" Target="../media/image279.png"/><Relationship Id="rId146" Type="http://schemas.openxmlformats.org/officeDocument/2006/relationships/customXml" Target="../ink/ink285.xml"/><Relationship Id="rId167" Type="http://schemas.openxmlformats.org/officeDocument/2006/relationships/image" Target="../media/image300.png"/><Relationship Id="rId188" Type="http://schemas.openxmlformats.org/officeDocument/2006/relationships/customXml" Target="../ink/ink306.xml"/><Relationship Id="rId71" Type="http://schemas.openxmlformats.org/officeDocument/2006/relationships/image" Target="../media/image252.png"/><Relationship Id="rId92" Type="http://schemas.openxmlformats.org/officeDocument/2006/relationships/customXml" Target="../ink/ink258.xml"/><Relationship Id="rId213" Type="http://schemas.openxmlformats.org/officeDocument/2006/relationships/image" Target="../media/image323.png"/><Relationship Id="rId234" Type="http://schemas.openxmlformats.org/officeDocument/2006/relationships/customXml" Target="../ink/ink329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231.png"/><Relationship Id="rId255" Type="http://schemas.openxmlformats.org/officeDocument/2006/relationships/image" Target="../media/image344.png"/><Relationship Id="rId40" Type="http://schemas.openxmlformats.org/officeDocument/2006/relationships/customXml" Target="../ink/ink232.xml"/><Relationship Id="rId115" Type="http://schemas.openxmlformats.org/officeDocument/2006/relationships/image" Target="../media/image274.png"/><Relationship Id="rId136" Type="http://schemas.openxmlformats.org/officeDocument/2006/relationships/customXml" Target="../ink/ink280.xml"/><Relationship Id="rId157" Type="http://schemas.openxmlformats.org/officeDocument/2006/relationships/image" Target="../media/image295.png"/><Relationship Id="rId178" Type="http://schemas.openxmlformats.org/officeDocument/2006/relationships/customXml" Target="../ink/ink301.xml"/><Relationship Id="rId61" Type="http://schemas.openxmlformats.org/officeDocument/2006/relationships/image" Target="../media/image247.png"/><Relationship Id="rId82" Type="http://schemas.openxmlformats.org/officeDocument/2006/relationships/customXml" Target="../ink/ink253.xml"/><Relationship Id="rId199" Type="http://schemas.openxmlformats.org/officeDocument/2006/relationships/image" Target="../media/image316.png"/><Relationship Id="rId203" Type="http://schemas.openxmlformats.org/officeDocument/2006/relationships/image" Target="../media/image318.png"/><Relationship Id="rId19" Type="http://schemas.openxmlformats.org/officeDocument/2006/relationships/image" Target="../media/image226.png"/><Relationship Id="rId224" Type="http://schemas.openxmlformats.org/officeDocument/2006/relationships/customXml" Target="../ink/ink324.xml"/><Relationship Id="rId245" Type="http://schemas.openxmlformats.org/officeDocument/2006/relationships/image" Target="../media/image339.png"/><Relationship Id="rId266" Type="http://schemas.openxmlformats.org/officeDocument/2006/relationships/customXml" Target="../ink/ink345.xml"/><Relationship Id="rId30" Type="http://schemas.openxmlformats.org/officeDocument/2006/relationships/customXml" Target="../ink/ink227.xml"/><Relationship Id="rId105" Type="http://schemas.openxmlformats.org/officeDocument/2006/relationships/image" Target="../media/image269.png"/><Relationship Id="rId126" Type="http://schemas.openxmlformats.org/officeDocument/2006/relationships/customXml" Target="../ink/ink275.xml"/><Relationship Id="rId147" Type="http://schemas.openxmlformats.org/officeDocument/2006/relationships/image" Target="../media/image290.png"/><Relationship Id="rId168" Type="http://schemas.openxmlformats.org/officeDocument/2006/relationships/customXml" Target="../ink/ink296.xml"/><Relationship Id="rId51" Type="http://schemas.openxmlformats.org/officeDocument/2006/relationships/image" Target="../media/image242.png"/><Relationship Id="rId72" Type="http://schemas.openxmlformats.org/officeDocument/2006/relationships/customXml" Target="../ink/ink248.xml"/><Relationship Id="rId93" Type="http://schemas.openxmlformats.org/officeDocument/2006/relationships/image" Target="../media/image263.png"/><Relationship Id="rId189" Type="http://schemas.openxmlformats.org/officeDocument/2006/relationships/image" Target="../media/image311.png"/><Relationship Id="rId3" Type="http://schemas.openxmlformats.org/officeDocument/2006/relationships/image" Target="../media/image95.gif"/><Relationship Id="rId214" Type="http://schemas.openxmlformats.org/officeDocument/2006/relationships/customXml" Target="../ink/ink319.xml"/><Relationship Id="rId235" Type="http://schemas.openxmlformats.org/officeDocument/2006/relationships/image" Target="../media/image334.png"/><Relationship Id="rId256" Type="http://schemas.openxmlformats.org/officeDocument/2006/relationships/customXml" Target="../ink/ink340.xml"/><Relationship Id="rId116" Type="http://schemas.openxmlformats.org/officeDocument/2006/relationships/customXml" Target="../ink/ink270.xml"/><Relationship Id="rId137" Type="http://schemas.openxmlformats.org/officeDocument/2006/relationships/image" Target="../media/image285.png"/><Relationship Id="rId158" Type="http://schemas.openxmlformats.org/officeDocument/2006/relationships/customXml" Target="../ink/ink291.xml"/><Relationship Id="rId20" Type="http://schemas.openxmlformats.org/officeDocument/2006/relationships/customXml" Target="../ink/ink222.xml"/><Relationship Id="rId41" Type="http://schemas.openxmlformats.org/officeDocument/2006/relationships/image" Target="../media/image237.png"/><Relationship Id="rId62" Type="http://schemas.openxmlformats.org/officeDocument/2006/relationships/customXml" Target="../ink/ink243.xml"/><Relationship Id="rId83" Type="http://schemas.openxmlformats.org/officeDocument/2006/relationships/image" Target="../media/image258.png"/><Relationship Id="rId179" Type="http://schemas.openxmlformats.org/officeDocument/2006/relationships/image" Target="../media/image306.png"/><Relationship Id="rId190" Type="http://schemas.openxmlformats.org/officeDocument/2006/relationships/customXml" Target="../ink/ink307.xml"/><Relationship Id="rId204" Type="http://schemas.openxmlformats.org/officeDocument/2006/relationships/customXml" Target="../ink/ink314.xml"/><Relationship Id="rId225" Type="http://schemas.openxmlformats.org/officeDocument/2006/relationships/image" Target="../media/image329.png"/><Relationship Id="rId246" Type="http://schemas.openxmlformats.org/officeDocument/2006/relationships/customXml" Target="../ink/ink335.xml"/><Relationship Id="rId267" Type="http://schemas.openxmlformats.org/officeDocument/2006/relationships/image" Target="../media/image350.png"/><Relationship Id="rId106" Type="http://schemas.openxmlformats.org/officeDocument/2006/relationships/customXml" Target="../ink/ink265.xml"/><Relationship Id="rId127" Type="http://schemas.openxmlformats.org/officeDocument/2006/relationships/image" Target="../media/image280.png"/><Relationship Id="rId10" Type="http://schemas.openxmlformats.org/officeDocument/2006/relationships/customXml" Target="../ink/ink217.xml"/><Relationship Id="rId31" Type="http://schemas.openxmlformats.org/officeDocument/2006/relationships/image" Target="../media/image232.png"/><Relationship Id="rId52" Type="http://schemas.openxmlformats.org/officeDocument/2006/relationships/customXml" Target="../ink/ink238.xml"/><Relationship Id="rId73" Type="http://schemas.openxmlformats.org/officeDocument/2006/relationships/image" Target="../media/image253.png"/><Relationship Id="rId94" Type="http://schemas.openxmlformats.org/officeDocument/2006/relationships/customXml" Target="../ink/ink259.xml"/><Relationship Id="rId148" Type="http://schemas.openxmlformats.org/officeDocument/2006/relationships/customXml" Target="../ink/ink286.xml"/><Relationship Id="rId169" Type="http://schemas.openxmlformats.org/officeDocument/2006/relationships/image" Target="../media/image301.png"/><Relationship Id="rId4" Type="http://schemas.openxmlformats.org/officeDocument/2006/relationships/customXml" Target="../ink/ink214.xml"/><Relationship Id="rId180" Type="http://schemas.openxmlformats.org/officeDocument/2006/relationships/customXml" Target="../ink/ink302.xml"/><Relationship Id="rId215" Type="http://schemas.openxmlformats.org/officeDocument/2006/relationships/image" Target="../media/image324.png"/><Relationship Id="rId236" Type="http://schemas.openxmlformats.org/officeDocument/2006/relationships/customXml" Target="../ink/ink330.xml"/><Relationship Id="rId257" Type="http://schemas.openxmlformats.org/officeDocument/2006/relationships/image" Target="../media/image345.png"/><Relationship Id="rId42" Type="http://schemas.openxmlformats.org/officeDocument/2006/relationships/customXml" Target="../ink/ink233.xml"/><Relationship Id="rId84" Type="http://schemas.openxmlformats.org/officeDocument/2006/relationships/customXml" Target="../ink/ink254.xml"/><Relationship Id="rId138" Type="http://schemas.openxmlformats.org/officeDocument/2006/relationships/customXml" Target="../ink/ink281.xml"/><Relationship Id="rId191" Type="http://schemas.openxmlformats.org/officeDocument/2006/relationships/image" Target="../media/image312.png"/><Relationship Id="rId205" Type="http://schemas.openxmlformats.org/officeDocument/2006/relationships/image" Target="../media/image319.png"/><Relationship Id="rId247" Type="http://schemas.openxmlformats.org/officeDocument/2006/relationships/image" Target="../media/image340.png"/><Relationship Id="rId107" Type="http://schemas.openxmlformats.org/officeDocument/2006/relationships/image" Target="../media/image2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>
            <a:spLocks noGrp="1"/>
          </p:cNvSpPr>
          <p:nvPr>
            <p:ph type="ctrTitle"/>
          </p:nvPr>
        </p:nvSpPr>
        <p:spPr>
          <a:xfrm>
            <a:off x="1481470" y="1240465"/>
            <a:ext cx="8657929" cy="2230366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Python</a:t>
            </a:r>
            <a:br>
              <a:rPr lang="en" dirty="0"/>
            </a:br>
            <a:r>
              <a:rPr lang="en" dirty="0"/>
              <a:t>PROGRAMMING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LESSON</a:t>
            </a:r>
            <a:endParaRPr dirty="0"/>
          </a:p>
        </p:txBody>
      </p:sp>
      <p:sp>
        <p:nvSpPr>
          <p:cNvPr id="335" name="Google Shape;335;p27"/>
          <p:cNvSpPr txBox="1">
            <a:spLocks noGrp="1"/>
          </p:cNvSpPr>
          <p:nvPr>
            <p:ph type="subTitle" idx="1"/>
          </p:nvPr>
        </p:nvSpPr>
        <p:spPr>
          <a:xfrm>
            <a:off x="2105247" y="3571939"/>
            <a:ext cx="6960541" cy="662191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" sz="3600" b="1" dirty="0">
                <a:solidFill>
                  <a:schemeClr val="dk2"/>
                </a:solidFill>
              </a:rPr>
              <a:t>Presented by: </a:t>
            </a:r>
            <a:r>
              <a:rPr lang="en" sz="3600" b="1" dirty="0">
                <a:solidFill>
                  <a:schemeClr val="dk2"/>
                </a:solidFill>
                <a:hlinkClick r:id="rId3"/>
              </a:rPr>
              <a:t>KUSHAGRA GUPTA </a:t>
            </a:r>
            <a:r>
              <a:rPr lang="en-IN" sz="3600" b="1" i="0" dirty="0">
                <a:solidFill>
                  <a:srgbClr val="000000"/>
                </a:solidFill>
                <a:effectLst/>
                <a:latin typeface="Apple Color Emoji"/>
                <a:hlinkClick r:id="rId3"/>
              </a:rPr>
              <a:t>🔗</a:t>
            </a:r>
            <a:endParaRPr lang="en-IN" sz="36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6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TYPES OF VARIABLES/DATA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67F5C-3922-C638-715B-6F8EFB110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14" y="1408897"/>
            <a:ext cx="8123760" cy="258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5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SYNTAX OF DECLARING VARIABLES</a:t>
            </a:r>
          </a:p>
        </p:txBody>
      </p:sp>
      <p:pic>
        <p:nvPicPr>
          <p:cNvPr id="2" name="Picture 2" descr="Bucket Template - ClipArt Best">
            <a:extLst>
              <a:ext uri="{FF2B5EF4-FFF2-40B4-BE49-F238E27FC236}">
                <a16:creationId xmlns:a16="http://schemas.microsoft.com/office/drawing/2014/main" id="{0998C443-4686-9C88-D2F9-6C3AFBBC4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19" y="1205024"/>
            <a:ext cx="2030407" cy="2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2CC59FF-DF42-65DC-D14B-3E8C958FC447}"/>
              </a:ext>
            </a:extLst>
          </p:cNvPr>
          <p:cNvGrpSpPr/>
          <p:nvPr/>
        </p:nvGrpSpPr>
        <p:grpSpPr>
          <a:xfrm>
            <a:off x="1164042" y="3155687"/>
            <a:ext cx="1438560" cy="430560"/>
            <a:chOff x="3878989" y="2900506"/>
            <a:chExt cx="143856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373CC6-4EBC-02F4-1227-C16E68FD4754}"/>
                    </a:ext>
                  </a:extLst>
                </p14:cNvPr>
                <p14:cNvContentPartPr/>
                <p14:nvPr/>
              </p14:nvContentPartPr>
              <p14:xfrm>
                <a:off x="3893029" y="2922826"/>
                <a:ext cx="11160" cy="308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373CC6-4EBC-02F4-1227-C16E68FD47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75029" y="2905186"/>
                  <a:ext cx="46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C16BEF-22B8-1159-550C-0CF8FB46864C}"/>
                    </a:ext>
                  </a:extLst>
                </p14:cNvPr>
                <p14:cNvContentPartPr/>
                <p14:nvPr/>
              </p14:nvContentPartPr>
              <p14:xfrm>
                <a:off x="3878989" y="2915626"/>
                <a:ext cx="146520" cy="183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C16BEF-22B8-1159-550C-0CF8FB46864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0989" y="2897986"/>
                  <a:ext cx="182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0738F18-8475-0522-9BFC-CFABB89AD9B0}"/>
                    </a:ext>
                  </a:extLst>
                </p14:cNvPr>
                <p14:cNvContentPartPr/>
                <p14:nvPr/>
              </p14:nvContentPartPr>
              <p14:xfrm>
                <a:off x="3921109" y="3094906"/>
                <a:ext cx="179280" cy="178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0738F18-8475-0522-9BFC-CFABB89AD9B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03469" y="3077266"/>
                  <a:ext cx="214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E12424-320E-1630-5880-CF66537C8BDB}"/>
                    </a:ext>
                  </a:extLst>
                </p14:cNvPr>
                <p14:cNvContentPartPr/>
                <p14:nvPr/>
              </p14:nvContentPartPr>
              <p14:xfrm>
                <a:off x="4180309" y="2946226"/>
                <a:ext cx="155520" cy="33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E12424-320E-1630-5880-CF66537C8B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62669" y="2928226"/>
                  <a:ext cx="191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76532EE-12D7-654B-C05D-EA280CCBFD8D}"/>
                    </a:ext>
                  </a:extLst>
                </p14:cNvPr>
                <p14:cNvContentPartPr/>
                <p14:nvPr/>
              </p14:nvContentPartPr>
              <p14:xfrm>
                <a:off x="4438789" y="2932546"/>
                <a:ext cx="209520" cy="28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76532EE-12D7-654B-C05D-EA280CCBFD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20789" y="2914546"/>
                  <a:ext cx="245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7D7580-D8C4-C126-FD16-2F7A8860DFBE}"/>
                    </a:ext>
                  </a:extLst>
                </p14:cNvPr>
                <p14:cNvContentPartPr/>
                <p14:nvPr/>
              </p14:nvContentPartPr>
              <p14:xfrm>
                <a:off x="4689349" y="2961346"/>
                <a:ext cx="19080" cy="28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7D7580-D8C4-C126-FD16-2F7A8860DF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71709" y="2943706"/>
                  <a:ext cx="54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5712C9F-37D0-AD91-7BBD-C56D1FE6D330}"/>
                    </a:ext>
                  </a:extLst>
                </p14:cNvPr>
                <p14:cNvContentPartPr/>
                <p14:nvPr/>
              </p14:nvContentPartPr>
              <p14:xfrm>
                <a:off x="4737949" y="2951266"/>
                <a:ext cx="115920" cy="282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5712C9F-37D0-AD91-7BBD-C56D1FE6D3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19949" y="2933626"/>
                  <a:ext cx="15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82CC074-F8F2-96E7-E680-5C3A95E9F86B}"/>
                    </a:ext>
                  </a:extLst>
                </p14:cNvPr>
                <p14:cNvContentPartPr/>
                <p14:nvPr/>
              </p14:nvContentPartPr>
              <p14:xfrm>
                <a:off x="4947109" y="2949466"/>
                <a:ext cx="98640" cy="29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82CC074-F8F2-96E7-E680-5C3A95E9F86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29469" y="2931826"/>
                  <a:ext cx="134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959961-08DE-7356-DDC4-7D863BCFC51B}"/>
                    </a:ext>
                  </a:extLst>
                </p14:cNvPr>
                <p14:cNvContentPartPr/>
                <p14:nvPr/>
              </p14:nvContentPartPr>
              <p14:xfrm>
                <a:off x="4944229" y="3072586"/>
                <a:ext cx="90720" cy="19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959961-08DE-7356-DDC4-7D863BCFC51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26589" y="3054946"/>
                  <a:ext cx="126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FCD7F4-BA48-F101-191D-DBD6ED4EC9DD}"/>
                    </a:ext>
                  </a:extLst>
                </p14:cNvPr>
                <p14:cNvContentPartPr/>
                <p14:nvPr/>
              </p14:nvContentPartPr>
              <p14:xfrm>
                <a:off x="5155549" y="2902666"/>
                <a:ext cx="142920" cy="327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FCD7F4-BA48-F101-191D-DBD6ED4EC9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37909" y="2884666"/>
                  <a:ext cx="178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298508-C177-9292-9ABD-388CDA699890}"/>
                    </a:ext>
                  </a:extLst>
                </p14:cNvPr>
                <p14:cNvContentPartPr/>
                <p14:nvPr/>
              </p14:nvContentPartPr>
              <p14:xfrm>
                <a:off x="5112349" y="2900506"/>
                <a:ext cx="205200" cy="34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298508-C177-9292-9ABD-388CDA6998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94349" y="2882506"/>
                  <a:ext cx="240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902ACEE-49F4-989F-5CCF-7D5E288288EA}"/>
                    </a:ext>
                  </a:extLst>
                </p14:cNvPr>
                <p14:cNvContentPartPr/>
                <p14:nvPr/>
              </p14:nvContentPartPr>
              <p14:xfrm>
                <a:off x="4129549" y="2937586"/>
                <a:ext cx="214200" cy="393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902ACEE-49F4-989F-5CCF-7D5E288288E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11909" y="2919946"/>
                  <a:ext cx="24984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6B6D70D-ED76-CCDE-70B4-3CA96A6CB74C}"/>
              </a:ext>
            </a:extLst>
          </p:cNvPr>
          <p:cNvGrpSpPr/>
          <p:nvPr/>
        </p:nvGrpSpPr>
        <p:grpSpPr>
          <a:xfrm>
            <a:off x="1564189" y="2415226"/>
            <a:ext cx="798840" cy="290880"/>
            <a:chOff x="1564189" y="2415226"/>
            <a:chExt cx="79884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43BA1F1-A88E-B03D-D8AB-1E3CF10A9566}"/>
                    </a:ext>
                  </a:extLst>
                </p14:cNvPr>
                <p14:cNvContentPartPr/>
                <p14:nvPr/>
              </p14:nvContentPartPr>
              <p14:xfrm>
                <a:off x="1579309" y="2446546"/>
                <a:ext cx="9720" cy="258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43BA1F1-A88E-B03D-D8AB-1E3CF10A956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61669" y="2428546"/>
                  <a:ext cx="453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92FA8F-5234-D6CF-116A-989D34385466}"/>
                    </a:ext>
                  </a:extLst>
                </p14:cNvPr>
                <p14:cNvContentPartPr/>
                <p14:nvPr/>
              </p14:nvContentPartPr>
              <p14:xfrm>
                <a:off x="1564189" y="2477866"/>
                <a:ext cx="208440" cy="228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92FA8F-5234-D6CF-116A-989D3438546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46189" y="2459866"/>
                  <a:ext cx="244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C111706-D611-3EA0-43B0-816C4BAC3071}"/>
                    </a:ext>
                  </a:extLst>
                </p14:cNvPr>
                <p14:cNvContentPartPr/>
                <p14:nvPr/>
              </p14:nvContentPartPr>
              <p14:xfrm>
                <a:off x="1714309" y="2420266"/>
                <a:ext cx="40680" cy="267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C111706-D611-3EA0-43B0-816C4BAC30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96309" y="2402266"/>
                  <a:ext cx="763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7B0A537-762F-2A8C-F6F6-E49D5EC37864}"/>
                    </a:ext>
                  </a:extLst>
                </p14:cNvPr>
                <p14:cNvContentPartPr/>
                <p14:nvPr/>
              </p14:nvContentPartPr>
              <p14:xfrm>
                <a:off x="1839949" y="2434306"/>
                <a:ext cx="88560" cy="22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7B0A537-762F-2A8C-F6F6-E49D5EC378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22309" y="2416306"/>
                  <a:ext cx="124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836E2C-F753-8778-3C29-746296E8E2F1}"/>
                    </a:ext>
                  </a:extLst>
                </p14:cNvPr>
                <p14:cNvContentPartPr/>
                <p14:nvPr/>
              </p14:nvContentPartPr>
              <p14:xfrm>
                <a:off x="1813669" y="2569306"/>
                <a:ext cx="129240" cy="12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836E2C-F753-8778-3C29-746296E8E2F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96029" y="2551666"/>
                  <a:ext cx="164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433B01-AF6E-D1DE-0317-88402A614E47}"/>
                    </a:ext>
                  </a:extLst>
                </p14:cNvPr>
                <p14:cNvContentPartPr/>
                <p14:nvPr/>
              </p14:nvContentPartPr>
              <p14:xfrm>
                <a:off x="2010229" y="2487946"/>
                <a:ext cx="27360" cy="183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433B01-AF6E-D1DE-0317-88402A614E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92589" y="2470306"/>
                  <a:ext cx="63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1FBCC7-B578-81E2-338A-3444CF237090}"/>
                    </a:ext>
                  </a:extLst>
                </p14:cNvPr>
                <p14:cNvContentPartPr/>
                <p14:nvPr/>
              </p14:nvContentPartPr>
              <p14:xfrm>
                <a:off x="2009869" y="2495146"/>
                <a:ext cx="137160" cy="116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1FBCC7-B578-81E2-338A-3444CF23709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91869" y="2477146"/>
                  <a:ext cx="172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7AC46C-ACFB-2ACF-C9AD-CF769FACD685}"/>
                    </a:ext>
                  </a:extLst>
                </p14:cNvPr>
                <p14:cNvContentPartPr/>
                <p14:nvPr/>
              </p14:nvContentPartPr>
              <p14:xfrm>
                <a:off x="2097709" y="2460946"/>
                <a:ext cx="115200" cy="172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B7AC46C-ACFB-2ACF-C9AD-CF769FACD68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80069" y="2442946"/>
                  <a:ext cx="150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DCD1F4-79D1-E7DA-0D06-4879643D8391}"/>
                    </a:ext>
                  </a:extLst>
                </p14:cNvPr>
                <p14:cNvContentPartPr/>
                <p14:nvPr/>
              </p14:nvContentPartPr>
              <p14:xfrm>
                <a:off x="2265109" y="2415226"/>
                <a:ext cx="77760" cy="232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DCD1F4-79D1-E7DA-0D06-4879643D839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7469" y="2397586"/>
                  <a:ext cx="1134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689448-078D-7470-DF24-7D8FA66C928C}"/>
                    </a:ext>
                  </a:extLst>
                </p14:cNvPr>
                <p14:cNvContentPartPr/>
                <p14:nvPr/>
              </p14:nvContentPartPr>
              <p14:xfrm>
                <a:off x="2265829" y="2536906"/>
                <a:ext cx="97200" cy="27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689448-078D-7470-DF24-7D8FA66C928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47829" y="2518906"/>
                  <a:ext cx="1328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1A9F35-B7ED-F27C-B82A-5D5382737C2E}"/>
              </a:ext>
            </a:extLst>
          </p:cNvPr>
          <p:cNvGrpSpPr/>
          <p:nvPr/>
        </p:nvGrpSpPr>
        <p:grpSpPr>
          <a:xfrm>
            <a:off x="1783429" y="2802586"/>
            <a:ext cx="333000" cy="299880"/>
            <a:chOff x="1783429" y="2802586"/>
            <a:chExt cx="3330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F93A6FF-199C-706C-6E44-496A9BA12ADB}"/>
                    </a:ext>
                  </a:extLst>
                </p14:cNvPr>
                <p14:cNvContentPartPr/>
                <p14:nvPr/>
              </p14:nvContentPartPr>
              <p14:xfrm>
                <a:off x="1783429" y="2862346"/>
                <a:ext cx="150480" cy="200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F93A6FF-199C-706C-6E44-496A9BA12AD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65429" y="2844346"/>
                  <a:ext cx="1861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A78C935-93E2-A6AC-D3AA-32B370A658AF}"/>
                    </a:ext>
                  </a:extLst>
                </p14:cNvPr>
                <p14:cNvContentPartPr/>
                <p14:nvPr/>
              </p14:nvContentPartPr>
              <p14:xfrm>
                <a:off x="1996909" y="2871346"/>
                <a:ext cx="12240" cy="184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A78C935-93E2-A6AC-D3AA-32B370A658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79269" y="2853346"/>
                  <a:ext cx="47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EEB7FF8-F546-5EE4-BC4F-F52A635F3D73}"/>
                    </a:ext>
                  </a:extLst>
                </p14:cNvPr>
                <p14:cNvContentPartPr/>
                <p14:nvPr/>
              </p14:nvContentPartPr>
              <p14:xfrm>
                <a:off x="1974589" y="2803666"/>
                <a:ext cx="91440" cy="104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EEB7FF8-F546-5EE4-BC4F-F52A635F3D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56589" y="2785666"/>
                  <a:ext cx="1270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632DF53-A7F9-59DA-A714-A519C3019820}"/>
                    </a:ext>
                  </a:extLst>
                </p14:cNvPr>
                <p14:cNvContentPartPr/>
                <p14:nvPr/>
              </p14:nvContentPartPr>
              <p14:xfrm>
                <a:off x="1999789" y="2969626"/>
                <a:ext cx="102960" cy="23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632DF53-A7F9-59DA-A714-A519C30198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981789" y="2951626"/>
                  <a:ext cx="138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D026BA8-AC99-AD85-B09D-799FD372AA8E}"/>
                    </a:ext>
                  </a:extLst>
                </p14:cNvPr>
                <p14:cNvContentPartPr/>
                <p14:nvPr/>
              </p14:nvContentPartPr>
              <p14:xfrm>
                <a:off x="1991869" y="2838226"/>
                <a:ext cx="124560" cy="26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D026BA8-AC99-AD85-B09D-799FD372AA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3869" y="2820226"/>
                  <a:ext cx="160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167841-DCCB-1941-B349-76A68ABAAC87}"/>
                    </a:ext>
                  </a:extLst>
                </p14:cNvPr>
                <p14:cNvContentPartPr/>
                <p14:nvPr/>
              </p14:nvContentPartPr>
              <p14:xfrm>
                <a:off x="1983229" y="2802586"/>
                <a:ext cx="124920" cy="100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167841-DCCB-1941-B349-76A68ABAAC8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65589" y="2784946"/>
                  <a:ext cx="16056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8017B7E-726E-7572-CB20-25C81DDF1C9D}"/>
                  </a:ext>
                </a:extLst>
              </p14:cNvPr>
              <p14:cNvContentPartPr/>
              <p14:nvPr/>
            </p14:nvContentPartPr>
            <p14:xfrm>
              <a:off x="4129909" y="2423866"/>
              <a:ext cx="429120" cy="21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8017B7E-726E-7572-CB20-25C81DDF1C9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93909" y="2388226"/>
                <a:ext cx="5007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4C0382A-C3F1-8953-4575-01136A8191C6}"/>
                  </a:ext>
                </a:extLst>
              </p14:cNvPr>
              <p14:cNvContentPartPr/>
              <p14:nvPr/>
            </p14:nvContentPartPr>
            <p14:xfrm>
              <a:off x="4104349" y="2642386"/>
              <a:ext cx="455040" cy="31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4C0382A-C3F1-8953-4575-01136A8191C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68709" y="2606386"/>
                <a:ext cx="52668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ABE703-F1CE-5F23-DC12-3094B431940D}"/>
                  </a:ext>
                </a:extLst>
              </p14:cNvPr>
              <p14:cNvContentPartPr/>
              <p14:nvPr/>
            </p14:nvContentPartPr>
            <p14:xfrm>
              <a:off x="5041069" y="1521346"/>
              <a:ext cx="3223800" cy="2376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ABE703-F1CE-5F23-DC12-3094B43194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78069" y="1458706"/>
                <a:ext cx="3349440" cy="250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E6A320E5-6974-B7EE-F524-11DC0D3801D4}"/>
              </a:ext>
            </a:extLst>
          </p:cNvPr>
          <p:cNvGrpSpPr/>
          <p:nvPr/>
        </p:nvGrpSpPr>
        <p:grpSpPr>
          <a:xfrm>
            <a:off x="5576749" y="2303626"/>
            <a:ext cx="2109960" cy="685800"/>
            <a:chOff x="5576749" y="2303626"/>
            <a:chExt cx="2109960" cy="68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C93142-5FC4-DDEC-58EA-D093C7FDE82E}"/>
                    </a:ext>
                  </a:extLst>
                </p14:cNvPr>
                <p14:cNvContentPartPr/>
                <p14:nvPr/>
              </p14:nvContentPartPr>
              <p14:xfrm>
                <a:off x="5595829" y="2347546"/>
                <a:ext cx="46440" cy="6163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6C93142-5FC4-DDEC-58EA-D093C7FDE8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33189" y="2284906"/>
                  <a:ext cx="17208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7B1921B-ABFF-92D8-CA76-0B142B1A05A8}"/>
                    </a:ext>
                  </a:extLst>
                </p14:cNvPr>
                <p14:cNvContentPartPr/>
                <p14:nvPr/>
              </p14:nvContentPartPr>
              <p14:xfrm>
                <a:off x="5576749" y="2382826"/>
                <a:ext cx="444600" cy="606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7B1921B-ABFF-92D8-CA76-0B142B1A05A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14109" y="2319826"/>
                  <a:ext cx="570240" cy="73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21B9E32-C279-7CEA-E96D-1AD683014F24}"/>
                    </a:ext>
                  </a:extLst>
                </p14:cNvPr>
                <p14:cNvContentPartPr/>
                <p14:nvPr/>
              </p14:nvContentPartPr>
              <p14:xfrm>
                <a:off x="6179389" y="2330986"/>
                <a:ext cx="305640" cy="481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21B9E32-C279-7CEA-E96D-1AD683014F2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116749" y="2267986"/>
                  <a:ext cx="4312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4FAE0F-BC58-55AA-72B9-23E86CEF9231}"/>
                    </a:ext>
                  </a:extLst>
                </p14:cNvPr>
                <p14:cNvContentPartPr/>
                <p14:nvPr/>
              </p14:nvContentPartPr>
              <p14:xfrm>
                <a:off x="6255709" y="2570746"/>
                <a:ext cx="291960" cy="5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4FAE0F-BC58-55AA-72B9-23E86CEF92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93069" y="2507746"/>
                  <a:ext cx="417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DFBD97-C9C1-5898-EC59-2365CA0188A9}"/>
                    </a:ext>
                  </a:extLst>
                </p14:cNvPr>
                <p14:cNvContentPartPr/>
                <p14:nvPr/>
              </p14:nvContentPartPr>
              <p14:xfrm>
                <a:off x="6692029" y="2381386"/>
                <a:ext cx="295200" cy="401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DFBD97-C9C1-5898-EC59-2365CA0188A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629389" y="2318746"/>
                  <a:ext cx="42084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C5E47C8-E248-D57E-8CD2-614886D37E88}"/>
                    </a:ext>
                  </a:extLst>
                </p14:cNvPr>
                <p14:cNvContentPartPr/>
                <p14:nvPr/>
              </p14:nvContentPartPr>
              <p14:xfrm>
                <a:off x="7145629" y="2303626"/>
                <a:ext cx="351000" cy="48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C5E47C8-E248-D57E-8CD2-614886D37E8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82989" y="2240986"/>
                  <a:ext cx="47664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8B5CAA-EF61-2E73-825A-AE0FDB90F29B}"/>
                    </a:ext>
                  </a:extLst>
                </p14:cNvPr>
                <p14:cNvContentPartPr/>
                <p14:nvPr/>
              </p14:nvContentPartPr>
              <p14:xfrm>
                <a:off x="7284229" y="2531146"/>
                <a:ext cx="402480" cy="12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8B5CAA-EF61-2E73-825A-AE0FDB90F29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221229" y="2468506"/>
                  <a:ext cx="528120" cy="248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691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RULES ON DECLARING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093A4-EB13-ED77-5791-FECD5B9FB668}"/>
              </a:ext>
            </a:extLst>
          </p:cNvPr>
          <p:cNvSpPr txBox="1"/>
          <p:nvPr/>
        </p:nvSpPr>
        <p:spPr>
          <a:xfrm>
            <a:off x="0" y="1119962"/>
            <a:ext cx="899514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Variable names must start with a letter or underscore (_), followed by any combination of letters, numbers, or underscores.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Variable names are case-sensitive, so "</a:t>
            </a:r>
            <a:r>
              <a:rPr lang="en-US" sz="1600" dirty="0" err="1">
                <a:solidFill>
                  <a:schemeClr val="bg1"/>
                </a:solidFill>
              </a:rPr>
              <a:t>myVar</a:t>
            </a:r>
            <a:r>
              <a:rPr lang="en-US" sz="1600" dirty="0">
                <a:solidFill>
                  <a:schemeClr val="bg1"/>
                </a:solidFill>
              </a:rPr>
              <a:t>" and "</a:t>
            </a:r>
            <a:r>
              <a:rPr lang="en-US" sz="1600" dirty="0" err="1">
                <a:solidFill>
                  <a:schemeClr val="bg1"/>
                </a:solidFill>
              </a:rPr>
              <a:t>myvar</a:t>
            </a:r>
            <a:r>
              <a:rPr lang="en-US" sz="1600" dirty="0">
                <a:solidFill>
                  <a:schemeClr val="bg1"/>
                </a:solidFill>
              </a:rPr>
              <a:t>" are considered different variables.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Avoid using reserved words as variable names, such as "if", "else", "while", etc.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Use descriptive and meaningful variable names that indicate the purpose of the variable.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You do not need to declare the data type of a variable explicitly. Python uses dynamic typing, which means that the data type is determined automatically based on the value assigned to the variable.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Variables can be assigned values using the assignment operator "=", such as x = 42.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You can assign multiple variables at the same time using tuple unpacking, such as x, y, z = 1, 2, 3.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You can reassign a variable to a new value at any time, even with a different data type, such as x = "hello".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14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HANDS ON DATA TYPES</a:t>
            </a:r>
          </a:p>
        </p:txBody>
      </p:sp>
    </p:spTree>
    <p:extLst>
      <p:ext uri="{BB962C8B-B14F-4D97-AF65-F5344CB8AC3E}">
        <p14:creationId xmlns:p14="http://schemas.microsoft.com/office/powerpoint/2010/main" val="186776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HANDS ON DATA TYPES</a:t>
            </a:r>
          </a:p>
        </p:txBody>
      </p:sp>
    </p:spTree>
    <p:extLst>
      <p:ext uri="{BB962C8B-B14F-4D97-AF65-F5344CB8AC3E}">
        <p14:creationId xmlns:p14="http://schemas.microsoft.com/office/powerpoint/2010/main" val="95752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HOW TO TAKE INPUT?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D50FEB-32F9-E969-0FBD-8D1A67CE284A}"/>
              </a:ext>
            </a:extLst>
          </p:cNvPr>
          <p:cNvGrpSpPr/>
          <p:nvPr/>
        </p:nvGrpSpPr>
        <p:grpSpPr>
          <a:xfrm>
            <a:off x="327949" y="1299586"/>
            <a:ext cx="381240" cy="272160"/>
            <a:chOff x="327949" y="1299586"/>
            <a:chExt cx="3812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2CB092-7818-2EEA-F27A-A1B7A22755BA}"/>
                    </a:ext>
                  </a:extLst>
                </p14:cNvPr>
                <p14:cNvContentPartPr/>
                <p14:nvPr/>
              </p14:nvContentPartPr>
              <p14:xfrm>
                <a:off x="327949" y="1299586"/>
                <a:ext cx="128880" cy="24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2CB092-7818-2EEA-F27A-A1B7A22755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949" y="1263946"/>
                  <a:ext cx="2005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7FA705-5C79-9329-F6DF-675CB80F8A5E}"/>
                    </a:ext>
                  </a:extLst>
                </p14:cNvPr>
                <p14:cNvContentPartPr/>
                <p14:nvPr/>
              </p14:nvContentPartPr>
              <p14:xfrm>
                <a:off x="352069" y="1437466"/>
                <a:ext cx="109800" cy="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7FA705-5C79-9329-F6DF-675CB80F8A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069" y="1401466"/>
                  <a:ext cx="181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C8CEAB-82FE-27EC-EECB-892DD4F0474F}"/>
                    </a:ext>
                  </a:extLst>
                </p14:cNvPr>
                <p14:cNvContentPartPr/>
                <p14:nvPr/>
              </p14:nvContentPartPr>
              <p14:xfrm>
                <a:off x="614869" y="1325506"/>
                <a:ext cx="94320" cy="24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C8CEAB-82FE-27EC-EECB-892DD4F047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229" y="1289506"/>
                  <a:ext cx="16596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B6F669-8DCD-319B-7BF9-43A09C00FE33}"/>
              </a:ext>
            </a:extLst>
          </p:cNvPr>
          <p:cNvGrpSpPr/>
          <p:nvPr/>
        </p:nvGrpSpPr>
        <p:grpSpPr>
          <a:xfrm>
            <a:off x="1079269" y="1235146"/>
            <a:ext cx="1154880" cy="282240"/>
            <a:chOff x="1079269" y="1235146"/>
            <a:chExt cx="11548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6EBD921-388A-C724-8C6A-944473F57119}"/>
                    </a:ext>
                  </a:extLst>
                </p14:cNvPr>
                <p14:cNvContentPartPr/>
                <p14:nvPr/>
              </p14:nvContentPartPr>
              <p14:xfrm>
                <a:off x="1079269" y="1237666"/>
                <a:ext cx="127800" cy="27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6EBD921-388A-C724-8C6A-944473F571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3269" y="1202026"/>
                  <a:ext cx="1994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B2FA50C-158B-9995-CB67-A8835D71273C}"/>
                    </a:ext>
                  </a:extLst>
                </p14:cNvPr>
                <p14:cNvContentPartPr/>
                <p14:nvPr/>
              </p14:nvContentPartPr>
              <p14:xfrm>
                <a:off x="1257469" y="1283746"/>
                <a:ext cx="153360" cy="194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B2FA50C-158B-9995-CB67-A8835D71273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21829" y="1248106"/>
                  <a:ext cx="2250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33FD16-F168-75C7-F0D7-C18E517A7DBB}"/>
                    </a:ext>
                  </a:extLst>
                </p14:cNvPr>
                <p14:cNvContentPartPr/>
                <p14:nvPr/>
              </p14:nvContentPartPr>
              <p14:xfrm>
                <a:off x="1500109" y="1294906"/>
                <a:ext cx="24840" cy="197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33FD16-F168-75C7-F0D7-C18E517A7DB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64469" y="1258906"/>
                  <a:ext cx="964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77C7A7-F391-9757-B7C5-C47A19522BBE}"/>
                    </a:ext>
                  </a:extLst>
                </p14:cNvPr>
                <p14:cNvContentPartPr/>
                <p14:nvPr/>
              </p14:nvContentPartPr>
              <p14:xfrm>
                <a:off x="1497589" y="1238386"/>
                <a:ext cx="222840" cy="27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77C7A7-F391-9757-B7C5-C47A19522B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61589" y="1202386"/>
                  <a:ext cx="294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685FA3-B45C-09E9-B71F-D803647E60DA}"/>
                    </a:ext>
                  </a:extLst>
                </p14:cNvPr>
                <p14:cNvContentPartPr/>
                <p14:nvPr/>
              </p14:nvContentPartPr>
              <p14:xfrm>
                <a:off x="1767589" y="1247386"/>
                <a:ext cx="149040" cy="22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1685FA3-B45C-09E9-B71F-D803647E60D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31949" y="1211746"/>
                  <a:ext cx="2206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EDA15EF-298F-005B-56A9-F9496C9547F2}"/>
                    </a:ext>
                  </a:extLst>
                </p14:cNvPr>
                <p14:cNvContentPartPr/>
                <p14:nvPr/>
              </p14:nvContentPartPr>
              <p14:xfrm>
                <a:off x="1785229" y="1442146"/>
                <a:ext cx="141840" cy="39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EDA15EF-298F-005B-56A9-F9496C9547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49589" y="1406146"/>
                  <a:ext cx="213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CC8F912-E7C4-C777-9975-3ACF3CB9A75F}"/>
                    </a:ext>
                  </a:extLst>
                </p14:cNvPr>
                <p14:cNvContentPartPr/>
                <p14:nvPr/>
              </p14:nvContentPartPr>
              <p14:xfrm>
                <a:off x="2024629" y="1280146"/>
                <a:ext cx="22680" cy="178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CC8F912-E7C4-C777-9975-3ACF3CB9A7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88989" y="1244506"/>
                  <a:ext cx="943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7B8AE9E-D5C9-5E38-356F-D38ADC6C982E}"/>
                    </a:ext>
                  </a:extLst>
                </p14:cNvPr>
                <p14:cNvContentPartPr/>
                <p14:nvPr/>
              </p14:nvContentPartPr>
              <p14:xfrm>
                <a:off x="2039749" y="1263226"/>
                <a:ext cx="183600" cy="124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B8AE9E-D5C9-5E38-356F-D38ADC6C98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03749" y="1227226"/>
                  <a:ext cx="25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2A2775-CC55-B19D-4F19-63CEC6F37407}"/>
                    </a:ext>
                  </a:extLst>
                </p14:cNvPr>
                <p14:cNvContentPartPr/>
                <p14:nvPr/>
              </p14:nvContentPartPr>
              <p14:xfrm>
                <a:off x="2219389" y="1235146"/>
                <a:ext cx="14760" cy="174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2A2775-CC55-B19D-4F19-63CEC6F3740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83749" y="1199506"/>
                  <a:ext cx="8640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1EE2BBD-1889-EDF6-E781-51EC825AD14F}"/>
              </a:ext>
            </a:extLst>
          </p:cNvPr>
          <p:cNvGrpSpPr/>
          <p:nvPr/>
        </p:nvGrpSpPr>
        <p:grpSpPr>
          <a:xfrm>
            <a:off x="2441149" y="1218586"/>
            <a:ext cx="320760" cy="309240"/>
            <a:chOff x="2441149" y="1218586"/>
            <a:chExt cx="32076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FAC6E0-E12E-C7D6-85FB-B045DF64B3A4}"/>
                    </a:ext>
                  </a:extLst>
                </p14:cNvPr>
                <p14:cNvContentPartPr/>
                <p14:nvPr/>
              </p14:nvContentPartPr>
              <p14:xfrm>
                <a:off x="2441149" y="1218586"/>
                <a:ext cx="142200" cy="309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FAC6E0-E12E-C7D6-85FB-B045DF64B3A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405149" y="1182946"/>
                  <a:ext cx="2138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75AAFCF-190A-A9CD-13AF-2052CC0BDD8C}"/>
                    </a:ext>
                  </a:extLst>
                </p14:cNvPr>
                <p14:cNvContentPartPr/>
                <p14:nvPr/>
              </p14:nvContentPartPr>
              <p14:xfrm>
                <a:off x="2721229" y="1246666"/>
                <a:ext cx="29520" cy="48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75AAFCF-190A-A9CD-13AF-2052CC0BDD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685589" y="1210666"/>
                  <a:ext cx="10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E98532B-BA08-EAE3-445A-9D41BF9BDA57}"/>
                    </a:ext>
                  </a:extLst>
                </p14:cNvPr>
                <p14:cNvContentPartPr/>
                <p14:nvPr/>
              </p14:nvContentPartPr>
              <p14:xfrm>
                <a:off x="2728429" y="1387066"/>
                <a:ext cx="33480" cy="4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E98532B-BA08-EAE3-445A-9D41BF9BDA5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692429" y="1351066"/>
                  <a:ext cx="105120" cy="11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390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HOW TO TAKE INPUT?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ED50FEB-32F9-E969-0FBD-8D1A67CE284A}"/>
              </a:ext>
            </a:extLst>
          </p:cNvPr>
          <p:cNvGrpSpPr/>
          <p:nvPr/>
        </p:nvGrpSpPr>
        <p:grpSpPr>
          <a:xfrm>
            <a:off x="327949" y="1299586"/>
            <a:ext cx="381240" cy="272160"/>
            <a:chOff x="327949" y="1299586"/>
            <a:chExt cx="3812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12CB092-7818-2EEA-F27A-A1B7A22755BA}"/>
                    </a:ext>
                  </a:extLst>
                </p14:cNvPr>
                <p14:cNvContentPartPr/>
                <p14:nvPr/>
              </p14:nvContentPartPr>
              <p14:xfrm>
                <a:off x="327949" y="1299586"/>
                <a:ext cx="128880" cy="24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12CB092-7818-2EEA-F27A-A1B7A22755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1949" y="1263533"/>
                  <a:ext cx="200520" cy="3143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7FA705-5C79-9329-F6DF-675CB80F8A5E}"/>
                    </a:ext>
                  </a:extLst>
                </p14:cNvPr>
                <p14:cNvContentPartPr/>
                <p14:nvPr/>
              </p14:nvContentPartPr>
              <p14:xfrm>
                <a:off x="352069" y="1437466"/>
                <a:ext cx="109800" cy="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7FA705-5C79-9329-F6DF-675CB80F8A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069" y="1401466"/>
                  <a:ext cx="181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2C8CEAB-82FE-27EC-EECB-892DD4F0474F}"/>
                    </a:ext>
                  </a:extLst>
                </p14:cNvPr>
                <p14:cNvContentPartPr/>
                <p14:nvPr/>
              </p14:nvContentPartPr>
              <p14:xfrm>
                <a:off x="614869" y="1325506"/>
                <a:ext cx="94320" cy="246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2C8CEAB-82FE-27EC-EECB-892DD4F0474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8731" y="1289559"/>
                  <a:ext cx="166234" cy="31777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D671686-36A7-FB3A-8090-17536B01B3CE}"/>
              </a:ext>
            </a:extLst>
          </p:cNvPr>
          <p:cNvGrpSpPr/>
          <p:nvPr/>
        </p:nvGrpSpPr>
        <p:grpSpPr>
          <a:xfrm>
            <a:off x="1019509" y="1206346"/>
            <a:ext cx="1114920" cy="434520"/>
            <a:chOff x="1019509" y="1206346"/>
            <a:chExt cx="111492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7B92439-6468-4EDF-F8E1-FDB02CECB246}"/>
                    </a:ext>
                  </a:extLst>
                </p14:cNvPr>
                <p14:cNvContentPartPr/>
                <p14:nvPr/>
              </p14:nvContentPartPr>
              <p14:xfrm>
                <a:off x="1019509" y="1255666"/>
                <a:ext cx="249840" cy="37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7B92439-6468-4EDF-F8E1-FDB02CECB24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3869" y="1219666"/>
                  <a:ext cx="3214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616DDB-D6F1-6E4A-8FF7-273BBC6CB0E0}"/>
                    </a:ext>
                  </a:extLst>
                </p14:cNvPr>
                <p14:cNvContentPartPr/>
                <p14:nvPr/>
              </p14:nvContentPartPr>
              <p14:xfrm>
                <a:off x="1137949" y="1310026"/>
                <a:ext cx="23040" cy="233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616DDB-D6F1-6E4A-8FF7-273BBC6CB0E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101949" y="1274386"/>
                  <a:ext cx="94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CD8120-2A96-CD9D-363F-2A080D31EFAA}"/>
                    </a:ext>
                  </a:extLst>
                </p14:cNvPr>
                <p14:cNvContentPartPr/>
                <p14:nvPr/>
              </p14:nvContentPartPr>
              <p14:xfrm>
                <a:off x="1052989" y="1600186"/>
                <a:ext cx="209880" cy="25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CD8120-2A96-CD9D-363F-2A080D31EFA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6989" y="1564546"/>
                  <a:ext cx="2815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256DEAD-1301-5176-3145-54501C6D15B1}"/>
                    </a:ext>
                  </a:extLst>
                </p14:cNvPr>
                <p14:cNvContentPartPr/>
                <p14:nvPr/>
              </p14:nvContentPartPr>
              <p14:xfrm>
                <a:off x="1367629" y="1284106"/>
                <a:ext cx="19800" cy="227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256DEAD-1301-5176-3145-54501C6D15B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31989" y="1248106"/>
                  <a:ext cx="91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B828FF-4F1E-E0F0-240D-8BC3ACD7F337}"/>
                    </a:ext>
                  </a:extLst>
                </p14:cNvPr>
                <p14:cNvContentPartPr/>
                <p14:nvPr/>
              </p14:nvContentPartPr>
              <p14:xfrm>
                <a:off x="1342789" y="1313266"/>
                <a:ext cx="288000" cy="17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B828FF-4F1E-E0F0-240D-8BC3ACD7F33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306789" y="1277626"/>
                  <a:ext cx="3596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586DFC-576D-9830-21AE-3FECC467627A}"/>
                    </a:ext>
                  </a:extLst>
                </p14:cNvPr>
                <p14:cNvContentPartPr/>
                <p14:nvPr/>
              </p14:nvContentPartPr>
              <p14:xfrm>
                <a:off x="1536829" y="1227586"/>
                <a:ext cx="57240" cy="244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586DFC-576D-9830-21AE-3FECC46762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00829" y="1191586"/>
                  <a:ext cx="1288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12609E-5FD7-6758-CCE3-98995AA2C985}"/>
                    </a:ext>
                  </a:extLst>
                </p14:cNvPr>
                <p14:cNvContentPartPr/>
                <p14:nvPr/>
              </p14:nvContentPartPr>
              <p14:xfrm>
                <a:off x="1722949" y="1206346"/>
                <a:ext cx="155520" cy="30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12609E-5FD7-6758-CCE3-98995AA2C98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87309" y="1170346"/>
                  <a:ext cx="227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C0684C-C0AB-1596-BECD-F6D7E3BCA377}"/>
                    </a:ext>
                  </a:extLst>
                </p14:cNvPr>
                <p14:cNvContentPartPr/>
                <p14:nvPr/>
              </p14:nvContentPartPr>
              <p14:xfrm>
                <a:off x="1040029" y="1583266"/>
                <a:ext cx="231120" cy="5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C0684C-C0AB-1596-BECD-F6D7E3BCA37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04029" y="1547266"/>
                  <a:ext cx="302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5DEF1B-0F2C-685D-25C1-4C82D39E7B22}"/>
                    </a:ext>
                  </a:extLst>
                </p14:cNvPr>
                <p14:cNvContentPartPr/>
                <p14:nvPr/>
              </p14:nvContentPartPr>
              <p14:xfrm>
                <a:off x="2100229" y="1271506"/>
                <a:ext cx="34200" cy="41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5DEF1B-0F2C-685D-25C1-4C82D39E7B2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64229" y="1235866"/>
                  <a:ext cx="105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9AA6AE-EE65-7626-C3C0-8E27480C3598}"/>
                    </a:ext>
                  </a:extLst>
                </p14:cNvPr>
                <p14:cNvContentPartPr/>
                <p14:nvPr/>
              </p14:nvContentPartPr>
              <p14:xfrm>
                <a:off x="2100229" y="1422346"/>
                <a:ext cx="33840" cy="34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9AA6AE-EE65-7626-C3C0-8E27480C359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064229" y="1386706"/>
                  <a:ext cx="105480" cy="106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001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RESERVED KEYWORDS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7E3F0A-A53B-4BE3-F82C-77D36D51F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" y="1329672"/>
            <a:ext cx="8135825" cy="29304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ECE2DB-0790-AE4B-C9D1-8BC9AD380615}"/>
                  </a:ext>
                </a:extLst>
              </p14:cNvPr>
              <p14:cNvContentPartPr/>
              <p14:nvPr/>
            </p14:nvContentPartPr>
            <p14:xfrm>
              <a:off x="572029" y="1858666"/>
              <a:ext cx="77400" cy="1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ECE2DB-0790-AE4B-C9D1-8BC9AD3806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6389" y="1822666"/>
                <a:ext cx="149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C2B2AD-2298-EB68-DDFC-56E6C6EE1E40}"/>
                  </a:ext>
                </a:extLst>
              </p14:cNvPr>
              <p14:cNvContentPartPr/>
              <p14:nvPr/>
            </p14:nvContentPartPr>
            <p14:xfrm>
              <a:off x="578869" y="2618626"/>
              <a:ext cx="64800" cy="3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C2B2AD-2298-EB68-DDFC-56E6C6EE1E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229" y="2582986"/>
                <a:ext cx="13644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85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EXPRESSIONS IN PYTHON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EECE2DB-0790-AE4B-C9D1-8BC9AD380615}"/>
                  </a:ext>
                </a:extLst>
              </p14:cNvPr>
              <p14:cNvContentPartPr/>
              <p14:nvPr/>
            </p14:nvContentPartPr>
            <p14:xfrm>
              <a:off x="572029" y="1858666"/>
              <a:ext cx="77400" cy="18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EECE2DB-0790-AE4B-C9D1-8BC9AD3806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861" y="1823358"/>
                <a:ext cx="149375" cy="88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8C2B2AD-2298-EB68-DDFC-56E6C6EE1E40}"/>
                  </a:ext>
                </a:extLst>
              </p14:cNvPr>
              <p14:cNvContentPartPr/>
              <p14:nvPr/>
            </p14:nvContentPartPr>
            <p14:xfrm>
              <a:off x="578869" y="2618626"/>
              <a:ext cx="64800" cy="3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8C2B2AD-2298-EB68-DDFC-56E6C6EE1E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869" y="2582222"/>
                <a:ext cx="136440" cy="104845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A92948F3-F2BC-9A18-411A-23E9EDF61792}"/>
              </a:ext>
            </a:extLst>
          </p:cNvPr>
          <p:cNvGrpSpPr/>
          <p:nvPr/>
        </p:nvGrpSpPr>
        <p:grpSpPr>
          <a:xfrm>
            <a:off x="723589" y="1361146"/>
            <a:ext cx="566280" cy="467640"/>
            <a:chOff x="723589" y="1361146"/>
            <a:chExt cx="5662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C33B2F-E836-EAE7-42A5-604EDF028E52}"/>
                    </a:ext>
                  </a:extLst>
                </p14:cNvPr>
                <p14:cNvContentPartPr/>
                <p14:nvPr/>
              </p14:nvContentPartPr>
              <p14:xfrm>
                <a:off x="723589" y="1361146"/>
                <a:ext cx="133200" cy="46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C33B2F-E836-EAE7-42A5-604EDF028E5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5949" y="1343506"/>
                  <a:ext cx="16884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4FDAB5-91F4-227A-74C4-4FE77941844C}"/>
                    </a:ext>
                  </a:extLst>
                </p14:cNvPr>
                <p14:cNvContentPartPr/>
                <p14:nvPr/>
              </p14:nvContentPartPr>
              <p14:xfrm>
                <a:off x="745189" y="1488586"/>
                <a:ext cx="544680" cy="17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4FDAB5-91F4-227A-74C4-4FE77941844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7549" y="1470586"/>
                  <a:ext cx="5803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75320-BDD2-35DA-D3B2-7F2C76D68C80}"/>
              </a:ext>
            </a:extLst>
          </p:cNvPr>
          <p:cNvGrpSpPr/>
          <p:nvPr/>
        </p:nvGrpSpPr>
        <p:grpSpPr>
          <a:xfrm>
            <a:off x="1565989" y="1432066"/>
            <a:ext cx="448200" cy="190800"/>
            <a:chOff x="1565989" y="1432066"/>
            <a:chExt cx="44820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58B9FC-1998-7D17-952E-2EAFE021D2A8}"/>
                    </a:ext>
                  </a:extLst>
                </p14:cNvPr>
                <p14:cNvContentPartPr/>
                <p14:nvPr/>
              </p14:nvContentPartPr>
              <p14:xfrm>
                <a:off x="1565989" y="1444666"/>
                <a:ext cx="135720" cy="17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58B9FC-1998-7D17-952E-2EAFE021D2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47989" y="1426666"/>
                  <a:ext cx="171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C4775E-2039-8F9F-DDC6-7074550290D1}"/>
                    </a:ext>
                  </a:extLst>
                </p14:cNvPr>
                <p14:cNvContentPartPr/>
                <p14:nvPr/>
              </p14:nvContentPartPr>
              <p14:xfrm>
                <a:off x="1753909" y="1432066"/>
                <a:ext cx="102600" cy="13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C4775E-2039-8F9F-DDC6-7074550290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6269" y="1414426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D4F506-137F-4DB6-1B97-DBBEB5746438}"/>
                    </a:ext>
                  </a:extLst>
                </p14:cNvPr>
                <p14:cNvContentPartPr/>
                <p14:nvPr/>
              </p14:nvContentPartPr>
              <p14:xfrm>
                <a:off x="1747069" y="1443226"/>
                <a:ext cx="10800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D4F506-137F-4DB6-1B97-DBBEB57464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29069" y="1425226"/>
                  <a:ext cx="14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F29B82-74F9-83C6-1E51-7286FB682339}"/>
                    </a:ext>
                  </a:extLst>
                </p14:cNvPr>
                <p14:cNvContentPartPr/>
                <p14:nvPr/>
              </p14:nvContentPartPr>
              <p14:xfrm>
                <a:off x="1968469" y="1518466"/>
                <a:ext cx="4572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F29B82-74F9-83C6-1E51-7286FB68233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50469" y="1500466"/>
                  <a:ext cx="813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FFF76F-6EA0-27DD-5C6C-6B8261EF5664}"/>
              </a:ext>
            </a:extLst>
          </p:cNvPr>
          <p:cNvGrpSpPr/>
          <p:nvPr/>
        </p:nvGrpSpPr>
        <p:grpSpPr>
          <a:xfrm>
            <a:off x="2618989" y="1226506"/>
            <a:ext cx="636120" cy="376200"/>
            <a:chOff x="2618989" y="1226506"/>
            <a:chExt cx="6361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00412D-2291-02AA-3AA1-8390B94A8F2C}"/>
                    </a:ext>
                  </a:extLst>
                </p14:cNvPr>
                <p14:cNvContentPartPr/>
                <p14:nvPr/>
              </p14:nvContentPartPr>
              <p14:xfrm>
                <a:off x="2662909" y="1306426"/>
                <a:ext cx="113040" cy="16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00412D-2291-02AA-3AA1-8390B94A8F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45269" y="1288786"/>
                  <a:ext cx="148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CFC081-4D96-0093-106B-76770E12E4D6}"/>
                    </a:ext>
                  </a:extLst>
                </p14:cNvPr>
                <p14:cNvContentPartPr/>
                <p14:nvPr/>
              </p14:nvContentPartPr>
              <p14:xfrm>
                <a:off x="2618989" y="1470226"/>
                <a:ext cx="169920" cy="132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CFC081-4D96-0093-106B-76770E12E4D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01349" y="1452226"/>
                  <a:ext cx="205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E74990-034C-16BB-06EC-D0E2282AF615}"/>
                    </a:ext>
                  </a:extLst>
                </p14:cNvPr>
                <p14:cNvContentPartPr/>
                <p14:nvPr/>
              </p14:nvContentPartPr>
              <p14:xfrm>
                <a:off x="2967829" y="1410106"/>
                <a:ext cx="252360" cy="17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E74990-034C-16BB-06EC-D0E2282AF61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49829" y="1392466"/>
                  <a:ext cx="2880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DBC1ED-8162-4DA2-0FE0-8B8E599A5957}"/>
                    </a:ext>
                  </a:extLst>
                </p14:cNvPr>
                <p14:cNvContentPartPr/>
                <p14:nvPr/>
              </p14:nvContentPartPr>
              <p14:xfrm>
                <a:off x="3106429" y="1226506"/>
                <a:ext cx="148680" cy="11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DBC1ED-8162-4DA2-0FE0-8B8E599A595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88429" y="1208506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FF2C8C-656F-08CD-83DB-91234D64C985}"/>
                  </a:ext>
                </a:extLst>
              </p14:cNvPr>
              <p14:cNvContentPartPr/>
              <p14:nvPr/>
            </p14:nvContentPartPr>
            <p14:xfrm>
              <a:off x="3483349" y="1469506"/>
              <a:ext cx="121320" cy="13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FF2C8C-656F-08CD-83DB-91234D64C9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65349" y="1451866"/>
                <a:ext cx="156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0A4C02B-9852-437C-627B-8A49E5984F17}"/>
              </a:ext>
            </a:extLst>
          </p:cNvPr>
          <p:cNvGrpSpPr/>
          <p:nvPr/>
        </p:nvGrpSpPr>
        <p:grpSpPr>
          <a:xfrm>
            <a:off x="3874309" y="1173946"/>
            <a:ext cx="1982520" cy="897480"/>
            <a:chOff x="3874309" y="1173946"/>
            <a:chExt cx="1982520" cy="8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2B493C-E70C-5D35-9D99-A217537F83AA}"/>
                    </a:ext>
                  </a:extLst>
                </p14:cNvPr>
                <p14:cNvContentPartPr/>
                <p14:nvPr/>
              </p14:nvContentPartPr>
              <p14:xfrm>
                <a:off x="3876469" y="1235506"/>
                <a:ext cx="144360" cy="20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2B493C-E70C-5D35-9D99-A217537F83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58469" y="1217506"/>
                  <a:ext cx="180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919FBC-F18F-1935-30B4-87909B7C30DE}"/>
                    </a:ext>
                  </a:extLst>
                </p14:cNvPr>
                <p14:cNvContentPartPr/>
                <p14:nvPr/>
              </p14:nvContentPartPr>
              <p14:xfrm>
                <a:off x="3874309" y="1428106"/>
                <a:ext cx="214560" cy="2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919FBC-F18F-1935-30B4-87909B7C30D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56309" y="1410106"/>
                  <a:ext cx="25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B10FA6-C789-D255-E73F-3287C6483798}"/>
                    </a:ext>
                  </a:extLst>
                </p14:cNvPr>
                <p14:cNvContentPartPr/>
                <p14:nvPr/>
              </p14:nvContentPartPr>
              <p14:xfrm>
                <a:off x="4053589" y="1370866"/>
                <a:ext cx="9000" cy="21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B10FA6-C789-D255-E73F-3287C648379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35589" y="1352866"/>
                  <a:ext cx="44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6F9F3B-222A-CF67-3548-867C3622DAF9}"/>
                    </a:ext>
                  </a:extLst>
                </p14:cNvPr>
                <p14:cNvContentPartPr/>
                <p14:nvPr/>
              </p14:nvContentPartPr>
              <p14:xfrm>
                <a:off x="4249069" y="1173946"/>
                <a:ext cx="382680" cy="89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6F9F3B-222A-CF67-3548-867C3622DAF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31069" y="1156306"/>
                  <a:ext cx="418320" cy="9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CFCDDD-1DF6-CF79-C406-CC9DBA3F16A4}"/>
                    </a:ext>
                  </a:extLst>
                </p14:cNvPr>
                <p14:cNvContentPartPr/>
                <p14:nvPr/>
              </p14:nvContentPartPr>
              <p14:xfrm>
                <a:off x="4499269" y="1293106"/>
                <a:ext cx="246240" cy="20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CFCDDD-1DF6-CF79-C406-CC9DBA3F16A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81269" y="1275106"/>
                  <a:ext cx="281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6345F2-43E5-B7BC-2546-142D3AFCC3C1}"/>
                    </a:ext>
                  </a:extLst>
                </p14:cNvPr>
                <p14:cNvContentPartPr/>
                <p14:nvPr/>
              </p14:nvContentPartPr>
              <p14:xfrm>
                <a:off x="4796989" y="1279786"/>
                <a:ext cx="225360" cy="217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6345F2-43E5-B7BC-2546-142D3AFCC3C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78989" y="1262146"/>
                  <a:ext cx="2610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F3066A-E50C-90A6-41D8-0506D1118331}"/>
                    </a:ext>
                  </a:extLst>
                </p14:cNvPr>
                <p14:cNvContentPartPr/>
                <p14:nvPr/>
              </p14:nvContentPartPr>
              <p14:xfrm>
                <a:off x="5181469" y="1342066"/>
                <a:ext cx="10476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F3066A-E50C-90A6-41D8-0506D111833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63469" y="1324066"/>
                  <a:ext cx="140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8841E3-D935-4624-C9F1-9F89CF791BC7}"/>
                    </a:ext>
                  </a:extLst>
                </p14:cNvPr>
                <p14:cNvContentPartPr/>
                <p14:nvPr/>
              </p14:nvContentPartPr>
              <p14:xfrm>
                <a:off x="5433469" y="1248466"/>
                <a:ext cx="54000" cy="268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8841E3-D935-4624-C9F1-9F89CF791BC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415469" y="1230826"/>
                  <a:ext cx="89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CBFAB90-633D-5067-840F-A857EB06634F}"/>
                    </a:ext>
                  </a:extLst>
                </p14:cNvPr>
                <p14:cNvContentPartPr/>
                <p14:nvPr/>
              </p14:nvContentPartPr>
              <p14:xfrm>
                <a:off x="4505749" y="1621426"/>
                <a:ext cx="1116360" cy="3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CBFAB90-633D-5067-840F-A857EB06634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88109" y="1603426"/>
                  <a:ext cx="1152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2ACDE9-673A-3589-6530-2CD071E3BAD7}"/>
                    </a:ext>
                  </a:extLst>
                </p14:cNvPr>
                <p14:cNvContentPartPr/>
                <p14:nvPr/>
              </p14:nvContentPartPr>
              <p14:xfrm>
                <a:off x="4866829" y="1811866"/>
                <a:ext cx="34200" cy="20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2ACDE9-673A-3589-6530-2CD071E3BAD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49189" y="1794226"/>
                  <a:ext cx="698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23507D-D495-85A8-EABD-7365F7EF2A05}"/>
                    </a:ext>
                  </a:extLst>
                </p14:cNvPr>
                <p14:cNvContentPartPr/>
                <p14:nvPr/>
              </p14:nvContentPartPr>
              <p14:xfrm>
                <a:off x="5006869" y="1838146"/>
                <a:ext cx="225360" cy="18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23507D-D495-85A8-EABD-7365F7EF2A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88869" y="1820506"/>
                  <a:ext cx="261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420BBB-1A9C-5318-A243-DF6CEE97957A}"/>
                    </a:ext>
                  </a:extLst>
                </p14:cNvPr>
                <p14:cNvContentPartPr/>
                <p14:nvPr/>
              </p14:nvContentPartPr>
              <p14:xfrm>
                <a:off x="5662069" y="1221826"/>
                <a:ext cx="194760" cy="757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420BBB-1A9C-5318-A243-DF6CEE97957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644069" y="1204186"/>
                  <a:ext cx="230400" cy="79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D4DB5F-1661-C5CC-7899-99A692A3C28F}"/>
              </a:ext>
            </a:extLst>
          </p:cNvPr>
          <p:cNvGrpSpPr/>
          <p:nvPr/>
        </p:nvGrpSpPr>
        <p:grpSpPr>
          <a:xfrm>
            <a:off x="6199189" y="1286626"/>
            <a:ext cx="279360" cy="208080"/>
            <a:chOff x="6199189" y="1286626"/>
            <a:chExt cx="2793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71092A-AD12-BE17-6AD1-3506DB520004}"/>
                    </a:ext>
                  </a:extLst>
                </p14:cNvPr>
                <p14:cNvContentPartPr/>
                <p14:nvPr/>
              </p14:nvContentPartPr>
              <p14:xfrm>
                <a:off x="6199189" y="1362586"/>
                <a:ext cx="279360" cy="36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71092A-AD12-BE17-6AD1-3506DB52000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81549" y="1344586"/>
                  <a:ext cx="31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3BD0AF-2715-6A33-C6B5-7AD2BA527F64}"/>
                    </a:ext>
                  </a:extLst>
                </p14:cNvPr>
                <p14:cNvContentPartPr/>
                <p14:nvPr/>
              </p14:nvContentPartPr>
              <p14:xfrm>
                <a:off x="6341389" y="1286626"/>
                <a:ext cx="35640" cy="20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3BD0AF-2715-6A33-C6B5-7AD2BA527F6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323749" y="1268626"/>
                  <a:ext cx="7128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4CEE6B-8E66-8D2E-B387-A24CA3F08D46}"/>
                  </a:ext>
                </a:extLst>
              </p14:cNvPr>
              <p14:cNvContentPartPr/>
              <p14:nvPr/>
            </p14:nvContentPartPr>
            <p14:xfrm>
              <a:off x="6797149" y="1253146"/>
              <a:ext cx="23760" cy="247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4CEE6B-8E66-8D2E-B387-A24CA3F08D4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779149" y="1235146"/>
                <a:ext cx="59400" cy="28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5E66EEBD-0962-B0A0-563F-2459B02A8B99}"/>
              </a:ext>
            </a:extLst>
          </p:cNvPr>
          <p:cNvGrpSpPr/>
          <p:nvPr/>
        </p:nvGrpSpPr>
        <p:grpSpPr>
          <a:xfrm>
            <a:off x="3685669" y="2387146"/>
            <a:ext cx="466560" cy="531720"/>
            <a:chOff x="3685669" y="2387146"/>
            <a:chExt cx="466560" cy="53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EF9484-E7AA-48A2-F58A-F7295852E91D}"/>
                    </a:ext>
                  </a:extLst>
                </p14:cNvPr>
                <p14:cNvContentPartPr/>
                <p14:nvPr/>
              </p14:nvContentPartPr>
              <p14:xfrm>
                <a:off x="3886909" y="2387146"/>
                <a:ext cx="20520" cy="329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EF9484-E7AA-48A2-F58A-F7295852E91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51269" y="2351146"/>
                  <a:ext cx="9216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95C57C-AEBA-9944-E0CA-FB5BAED69762}"/>
                    </a:ext>
                  </a:extLst>
                </p14:cNvPr>
                <p14:cNvContentPartPr/>
                <p14:nvPr/>
              </p14:nvContentPartPr>
              <p14:xfrm>
                <a:off x="3949549" y="2431426"/>
                <a:ext cx="42480" cy="340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95C57C-AEBA-9944-E0CA-FB5BAED6976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13909" y="2395426"/>
                  <a:ext cx="1141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00027A7-72D2-E5A3-72DD-F3E01A933F71}"/>
                    </a:ext>
                  </a:extLst>
                </p14:cNvPr>
                <p14:cNvContentPartPr/>
                <p14:nvPr/>
              </p14:nvContentPartPr>
              <p14:xfrm>
                <a:off x="3685669" y="2682346"/>
                <a:ext cx="245160" cy="236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00027A7-72D2-E5A3-72DD-F3E01A933F7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50029" y="2646706"/>
                  <a:ext cx="31680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724802-F6FF-CD7A-3D4A-593CBAEF4941}"/>
                    </a:ext>
                  </a:extLst>
                </p14:cNvPr>
                <p14:cNvContentPartPr/>
                <p14:nvPr/>
              </p14:nvContentPartPr>
              <p14:xfrm>
                <a:off x="3903469" y="2638066"/>
                <a:ext cx="248760" cy="236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724802-F6FF-CD7A-3D4A-593CBAEF494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67829" y="2602066"/>
                  <a:ext cx="32040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B55329F-DC69-BEDB-DE46-BE2BDEB2DAA6}"/>
              </a:ext>
            </a:extLst>
          </p:cNvPr>
          <p:cNvGrpSpPr/>
          <p:nvPr/>
        </p:nvGrpSpPr>
        <p:grpSpPr>
          <a:xfrm>
            <a:off x="800269" y="3072946"/>
            <a:ext cx="1147680" cy="738720"/>
            <a:chOff x="800269" y="3072946"/>
            <a:chExt cx="1147680" cy="7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5F2D9A6-445B-9B24-57B6-932E0E44DE56}"/>
                    </a:ext>
                  </a:extLst>
                </p14:cNvPr>
                <p14:cNvContentPartPr/>
                <p14:nvPr/>
              </p14:nvContentPartPr>
              <p14:xfrm>
                <a:off x="800269" y="3072946"/>
                <a:ext cx="341640" cy="73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5F2D9A6-445B-9B24-57B6-932E0E44DE5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64629" y="3036946"/>
                  <a:ext cx="41328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39BF1E-DDBA-4742-EFC1-9C834282B70F}"/>
                    </a:ext>
                  </a:extLst>
                </p14:cNvPr>
                <p14:cNvContentPartPr/>
                <p14:nvPr/>
              </p14:nvContentPartPr>
              <p14:xfrm>
                <a:off x="875509" y="3474346"/>
                <a:ext cx="369720" cy="95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39BF1E-DDBA-4742-EFC1-9C834282B70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9509" y="3438346"/>
                  <a:ext cx="4413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6007625-9A6D-751D-2A01-CA46C6080161}"/>
                    </a:ext>
                  </a:extLst>
                </p14:cNvPr>
                <p14:cNvContentPartPr/>
                <p14:nvPr/>
              </p14:nvContentPartPr>
              <p14:xfrm>
                <a:off x="1227229" y="3324586"/>
                <a:ext cx="22680" cy="375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6007625-9A6D-751D-2A01-CA46C608016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91229" y="3288586"/>
                  <a:ext cx="943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72A0413-7AB0-9292-047F-8F34AA485B70}"/>
                    </a:ext>
                  </a:extLst>
                </p14:cNvPr>
                <p14:cNvContentPartPr/>
                <p14:nvPr/>
              </p14:nvContentPartPr>
              <p14:xfrm>
                <a:off x="1374109" y="3442666"/>
                <a:ext cx="573840" cy="33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72A0413-7AB0-9292-047F-8F34AA485B7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38469" y="3406666"/>
                  <a:ext cx="645480" cy="40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B61A01-371F-A64D-F1DA-2F637160CCC9}"/>
              </a:ext>
            </a:extLst>
          </p:cNvPr>
          <p:cNvGrpSpPr/>
          <p:nvPr/>
        </p:nvGrpSpPr>
        <p:grpSpPr>
          <a:xfrm>
            <a:off x="2289589" y="3279946"/>
            <a:ext cx="437040" cy="480600"/>
            <a:chOff x="2289589" y="3279946"/>
            <a:chExt cx="43704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291770-A19B-064B-1FA2-DA371E501D05}"/>
                    </a:ext>
                  </a:extLst>
                </p14:cNvPr>
                <p14:cNvContentPartPr/>
                <p14:nvPr/>
              </p14:nvContentPartPr>
              <p14:xfrm>
                <a:off x="2370589" y="3315226"/>
                <a:ext cx="25560" cy="321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291770-A19B-064B-1FA2-DA371E501D0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334949" y="3279226"/>
                  <a:ext cx="972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0ADB1F-9D4D-CDB7-F5E6-7EC3F247841B}"/>
                    </a:ext>
                  </a:extLst>
                </p14:cNvPr>
                <p14:cNvContentPartPr/>
                <p14:nvPr/>
              </p14:nvContentPartPr>
              <p14:xfrm>
                <a:off x="2289589" y="3351946"/>
                <a:ext cx="437040" cy="2484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0ADB1F-9D4D-CDB7-F5E6-7EC3F247841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53589" y="3315946"/>
                  <a:ext cx="508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8E1232A-6638-19DE-C132-C2F2E2DD0EDB}"/>
                    </a:ext>
                  </a:extLst>
                </p14:cNvPr>
                <p14:cNvContentPartPr/>
                <p14:nvPr/>
              </p14:nvContentPartPr>
              <p14:xfrm>
                <a:off x="2329549" y="3279946"/>
                <a:ext cx="189720" cy="480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8E1232A-6638-19DE-C132-C2F2E2DD0ED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293549" y="3244306"/>
                  <a:ext cx="261360" cy="55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44B82B64-320F-6E49-D5FA-BD2BD7CA0602}"/>
              </a:ext>
            </a:extLst>
          </p:cNvPr>
          <p:cNvGrpSpPr/>
          <p:nvPr/>
        </p:nvGrpSpPr>
        <p:grpSpPr>
          <a:xfrm>
            <a:off x="3275989" y="3299386"/>
            <a:ext cx="1414800" cy="767160"/>
            <a:chOff x="3275989" y="3299386"/>
            <a:chExt cx="141480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2E6FC51-F7D4-EED1-40E9-CB836985EC5F}"/>
                    </a:ext>
                  </a:extLst>
                </p14:cNvPr>
                <p14:cNvContentPartPr/>
                <p14:nvPr/>
              </p14:nvContentPartPr>
              <p14:xfrm>
                <a:off x="3275989" y="3450946"/>
                <a:ext cx="156960" cy="19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2E6FC51-F7D4-EED1-40E9-CB836985EC5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40349" y="3415306"/>
                  <a:ext cx="228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06AFA5-9696-1EC4-8DF6-DBE4CA6F2B32}"/>
                    </a:ext>
                  </a:extLst>
                </p14:cNvPr>
                <p14:cNvContentPartPr/>
                <p14:nvPr/>
              </p14:nvContentPartPr>
              <p14:xfrm>
                <a:off x="3515749" y="3450226"/>
                <a:ext cx="123120" cy="165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06AFA5-9696-1EC4-8DF6-DBE4CA6F2B3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80109" y="3414226"/>
                  <a:ext cx="194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06E2FC-AC4D-9760-B2F1-2720740BE287}"/>
                    </a:ext>
                  </a:extLst>
                </p14:cNvPr>
                <p14:cNvContentPartPr/>
                <p14:nvPr/>
              </p14:nvContentPartPr>
              <p14:xfrm>
                <a:off x="3496309" y="3447346"/>
                <a:ext cx="163800" cy="14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06E2FC-AC4D-9760-B2F1-2720740BE2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60669" y="3411706"/>
                  <a:ext cx="235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5E5697-793A-B3BE-7F2C-44AA950AC6B6}"/>
                    </a:ext>
                  </a:extLst>
                </p14:cNvPr>
                <p14:cNvContentPartPr/>
                <p14:nvPr/>
              </p14:nvContentPartPr>
              <p14:xfrm>
                <a:off x="3774589" y="3299386"/>
                <a:ext cx="58320" cy="76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5E5697-793A-B3BE-7F2C-44AA950AC6B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38589" y="3263386"/>
                  <a:ext cx="12996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5F24186-D125-FC2A-E1FF-3352845F33A2}"/>
                    </a:ext>
                  </a:extLst>
                </p14:cNvPr>
                <p14:cNvContentPartPr/>
                <p14:nvPr/>
              </p14:nvContentPartPr>
              <p14:xfrm>
                <a:off x="3788989" y="3431146"/>
                <a:ext cx="139320" cy="169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5F24186-D125-FC2A-E1FF-3352845F33A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52989" y="3395506"/>
                  <a:ext cx="210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1505D07-6D60-183D-0866-B73334019086}"/>
                    </a:ext>
                  </a:extLst>
                </p14:cNvPr>
                <p14:cNvContentPartPr/>
                <p14:nvPr/>
              </p14:nvContentPartPr>
              <p14:xfrm>
                <a:off x="3955669" y="3367786"/>
                <a:ext cx="276120" cy="179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1505D07-6D60-183D-0866-B7333401908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920029" y="3332146"/>
                  <a:ext cx="347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FE47263B-4393-6644-7BE8-341578C00D8D}"/>
                    </a:ext>
                  </a:extLst>
                </p14:cNvPr>
                <p14:cNvContentPartPr/>
                <p14:nvPr/>
              </p14:nvContentPartPr>
              <p14:xfrm>
                <a:off x="4215589" y="3317746"/>
                <a:ext cx="475200" cy="244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FE47263B-4393-6644-7BE8-341578C00D8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79589" y="3281746"/>
                  <a:ext cx="546840" cy="31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81BC5622-2192-388D-07DB-D26BC9F68714}"/>
              </a:ext>
            </a:extLst>
          </p:cNvPr>
          <p:cNvGrpSpPr/>
          <p:nvPr/>
        </p:nvGrpSpPr>
        <p:grpSpPr>
          <a:xfrm>
            <a:off x="5054389" y="3148546"/>
            <a:ext cx="709920" cy="353880"/>
            <a:chOff x="5054389" y="3148546"/>
            <a:chExt cx="70992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B243D174-C841-02D5-2977-F49189F689FF}"/>
                    </a:ext>
                  </a:extLst>
                </p14:cNvPr>
                <p14:cNvContentPartPr/>
                <p14:nvPr/>
              </p14:nvContentPartPr>
              <p14:xfrm>
                <a:off x="5157709" y="3202546"/>
                <a:ext cx="31320" cy="2948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B243D174-C841-02D5-2977-F49189F689FF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122069" y="3166546"/>
                  <a:ext cx="1029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2490943-7312-2592-9FB5-56306BB9D61C}"/>
                    </a:ext>
                  </a:extLst>
                </p14:cNvPr>
                <p14:cNvContentPartPr/>
                <p14:nvPr/>
              </p14:nvContentPartPr>
              <p14:xfrm>
                <a:off x="5054389" y="3189586"/>
                <a:ext cx="552240" cy="3128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2490943-7312-2592-9FB5-56306BB9D61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018389" y="3153946"/>
                  <a:ext cx="6238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0CAE29D5-C0D5-2461-7679-956D567B73F3}"/>
                    </a:ext>
                  </a:extLst>
                </p14:cNvPr>
                <p14:cNvContentPartPr/>
                <p14:nvPr/>
              </p14:nvContentPartPr>
              <p14:xfrm>
                <a:off x="5546509" y="3148546"/>
                <a:ext cx="84240" cy="104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0CAE29D5-C0D5-2461-7679-956D567B73F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510509" y="3112546"/>
                  <a:ext cx="1558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C5AE3A67-EB22-064A-0D8A-7DE72A8C391D}"/>
                    </a:ext>
                  </a:extLst>
                </p14:cNvPr>
                <p14:cNvContentPartPr/>
                <p14:nvPr/>
              </p14:nvContentPartPr>
              <p14:xfrm>
                <a:off x="5657029" y="3300106"/>
                <a:ext cx="107280" cy="1544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C5AE3A67-EB22-064A-0D8A-7DE72A8C391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21389" y="3264466"/>
                  <a:ext cx="17892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41BB0D72-A88B-52D7-6215-16789B8E5478}"/>
              </a:ext>
            </a:extLst>
          </p:cNvPr>
          <p:cNvGrpSpPr/>
          <p:nvPr/>
        </p:nvGrpSpPr>
        <p:grpSpPr>
          <a:xfrm>
            <a:off x="6231949" y="3115066"/>
            <a:ext cx="385200" cy="327600"/>
            <a:chOff x="6231949" y="3115066"/>
            <a:chExt cx="38520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10D8818-F65A-76AE-C12F-8741E640F79D}"/>
                    </a:ext>
                  </a:extLst>
                </p14:cNvPr>
                <p14:cNvContentPartPr/>
                <p14:nvPr/>
              </p14:nvContentPartPr>
              <p14:xfrm>
                <a:off x="6299989" y="3260506"/>
                <a:ext cx="11160" cy="1684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10D8818-F65A-76AE-C12F-8741E640F79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263989" y="3224506"/>
                  <a:ext cx="82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D4D82A5-D994-42BB-DE84-1ACDF5EDBB40}"/>
                    </a:ext>
                  </a:extLst>
                </p14:cNvPr>
                <p14:cNvContentPartPr/>
                <p14:nvPr/>
              </p14:nvContentPartPr>
              <p14:xfrm>
                <a:off x="6231949" y="3115066"/>
                <a:ext cx="97200" cy="105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D4D82A5-D994-42BB-DE84-1ACDF5EDBB4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196309" y="3079426"/>
                  <a:ext cx="1688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EB18304-EAF8-E17D-967C-5F8E2B132C5A}"/>
                    </a:ext>
                  </a:extLst>
                </p14:cNvPr>
                <p14:cNvContentPartPr/>
                <p14:nvPr/>
              </p14:nvContentPartPr>
              <p14:xfrm>
                <a:off x="6414469" y="3245386"/>
                <a:ext cx="202680" cy="197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EB18304-EAF8-E17D-967C-5F8E2B132C5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78829" y="3209746"/>
                  <a:ext cx="274320" cy="26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1CB213B-BCB5-D364-A69A-F8D1AF3A6D76}"/>
              </a:ext>
            </a:extLst>
          </p:cNvPr>
          <p:cNvGrpSpPr/>
          <p:nvPr/>
        </p:nvGrpSpPr>
        <p:grpSpPr>
          <a:xfrm>
            <a:off x="6891829" y="2941906"/>
            <a:ext cx="1775880" cy="752760"/>
            <a:chOff x="6891829" y="2941906"/>
            <a:chExt cx="1775880" cy="75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EB9167B-B539-F6A1-E369-0A6BDD579F3C}"/>
                    </a:ext>
                  </a:extLst>
                </p14:cNvPr>
                <p14:cNvContentPartPr/>
                <p14:nvPr/>
              </p14:nvContentPartPr>
              <p14:xfrm>
                <a:off x="6891829" y="3070066"/>
                <a:ext cx="254520" cy="624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EB9167B-B539-F6A1-E369-0A6BDD579F3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56189" y="3034426"/>
                  <a:ext cx="32616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E8E6370-A3B4-1627-1079-F9FD3F6CDFB6}"/>
                    </a:ext>
                  </a:extLst>
                </p14:cNvPr>
                <p14:cNvContentPartPr/>
                <p14:nvPr/>
              </p14:nvContentPartPr>
              <p14:xfrm>
                <a:off x="6978949" y="3020386"/>
                <a:ext cx="300600" cy="280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E8E6370-A3B4-1627-1079-F9FD3F6CDFB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43309" y="2984746"/>
                  <a:ext cx="372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C5DF0371-9793-D80E-0D41-9B3DCEF15892}"/>
                    </a:ext>
                  </a:extLst>
                </p14:cNvPr>
                <p14:cNvContentPartPr/>
                <p14:nvPr/>
              </p14:nvContentPartPr>
              <p14:xfrm>
                <a:off x="7232389" y="3196426"/>
                <a:ext cx="194040" cy="406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C5DF0371-9793-D80E-0D41-9B3DCEF1589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196749" y="3160786"/>
                  <a:ext cx="2656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EA53B0ED-965A-E671-D317-2F3229CA644B}"/>
                    </a:ext>
                  </a:extLst>
                </p14:cNvPr>
                <p14:cNvContentPartPr/>
                <p14:nvPr/>
              </p14:nvContentPartPr>
              <p14:xfrm>
                <a:off x="7534069" y="3088786"/>
                <a:ext cx="30960" cy="29628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EA53B0ED-965A-E671-D317-2F3229CA644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498069" y="3052786"/>
                  <a:ext cx="1026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62E295EA-DF1B-DC94-DAB8-C106CD8179D4}"/>
                    </a:ext>
                  </a:extLst>
                </p14:cNvPr>
                <p14:cNvContentPartPr/>
                <p14:nvPr/>
              </p14:nvContentPartPr>
              <p14:xfrm>
                <a:off x="7464229" y="3054586"/>
                <a:ext cx="381240" cy="321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62E295EA-DF1B-DC94-DAB8-C106CD8179D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428589" y="3018946"/>
                  <a:ext cx="452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AADB2428-5526-223E-4147-DDD071F69965}"/>
                    </a:ext>
                  </a:extLst>
                </p14:cNvPr>
                <p14:cNvContentPartPr/>
                <p14:nvPr/>
              </p14:nvContentPartPr>
              <p14:xfrm>
                <a:off x="7903069" y="3171586"/>
                <a:ext cx="552240" cy="2016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AADB2428-5526-223E-4147-DDD071F699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867069" y="3135586"/>
                  <a:ext cx="6238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138EDF7-6A81-6ACC-AB9C-03B057A4E0FC}"/>
                    </a:ext>
                  </a:extLst>
                </p14:cNvPr>
                <p14:cNvContentPartPr/>
                <p14:nvPr/>
              </p14:nvContentPartPr>
              <p14:xfrm>
                <a:off x="8471869" y="2941906"/>
                <a:ext cx="195840" cy="5288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138EDF7-6A81-6ACC-AB9C-03B057A4E0F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36229" y="2905906"/>
                  <a:ext cx="26748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C7C8D6FC-6B46-7CC8-28A5-B8D3AAD3A8FB}"/>
                    </a:ext>
                  </a:extLst>
                </p14:cNvPr>
                <p14:cNvContentPartPr/>
                <p14:nvPr/>
              </p14:nvContentPartPr>
              <p14:xfrm>
                <a:off x="8495269" y="3575146"/>
                <a:ext cx="116640" cy="932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C7C8D6FC-6B46-7CC8-28A5-B8D3AAD3A8F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59269" y="3539506"/>
                  <a:ext cx="188280" cy="164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57529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EXPRESSIONS IN PYTHON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2948F3-F2BC-9A18-411A-23E9EDF61792}"/>
              </a:ext>
            </a:extLst>
          </p:cNvPr>
          <p:cNvGrpSpPr/>
          <p:nvPr/>
        </p:nvGrpSpPr>
        <p:grpSpPr>
          <a:xfrm>
            <a:off x="723589" y="1361146"/>
            <a:ext cx="566280" cy="467640"/>
            <a:chOff x="723589" y="1361146"/>
            <a:chExt cx="56628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C33B2F-E836-EAE7-42A5-604EDF028E52}"/>
                    </a:ext>
                  </a:extLst>
                </p14:cNvPr>
                <p14:cNvContentPartPr/>
                <p14:nvPr/>
              </p14:nvContentPartPr>
              <p14:xfrm>
                <a:off x="723589" y="1361146"/>
                <a:ext cx="133200" cy="46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C33B2F-E836-EAE7-42A5-604EDF028E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5540" y="1343146"/>
                  <a:ext cx="168937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4FDAB5-91F4-227A-74C4-4FE77941844C}"/>
                    </a:ext>
                  </a:extLst>
                </p14:cNvPr>
                <p14:cNvContentPartPr/>
                <p14:nvPr/>
              </p14:nvContentPartPr>
              <p14:xfrm>
                <a:off x="745189" y="1488586"/>
                <a:ext cx="544680" cy="17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4FDAB5-91F4-227A-74C4-4FE7794184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7189" y="1470586"/>
                  <a:ext cx="580320" cy="20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875320-BDD2-35DA-D3B2-7F2C76D68C80}"/>
              </a:ext>
            </a:extLst>
          </p:cNvPr>
          <p:cNvGrpSpPr/>
          <p:nvPr/>
        </p:nvGrpSpPr>
        <p:grpSpPr>
          <a:xfrm>
            <a:off x="1565989" y="1432066"/>
            <a:ext cx="448200" cy="190800"/>
            <a:chOff x="1565989" y="1432066"/>
            <a:chExt cx="44820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258B9FC-1998-7D17-952E-2EAFE021D2A8}"/>
                    </a:ext>
                  </a:extLst>
                </p14:cNvPr>
                <p14:cNvContentPartPr/>
                <p14:nvPr/>
              </p14:nvContentPartPr>
              <p14:xfrm>
                <a:off x="1565989" y="1444666"/>
                <a:ext cx="135720" cy="178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258B9FC-1998-7D17-952E-2EAFE021D2A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47989" y="1426666"/>
                  <a:ext cx="171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C4775E-2039-8F9F-DDC6-7074550290D1}"/>
                    </a:ext>
                  </a:extLst>
                </p14:cNvPr>
                <p14:cNvContentPartPr/>
                <p14:nvPr/>
              </p14:nvContentPartPr>
              <p14:xfrm>
                <a:off x="1753909" y="1432066"/>
                <a:ext cx="102600" cy="137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C4775E-2039-8F9F-DDC6-7074550290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35909" y="1414066"/>
                  <a:ext cx="138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DD4F506-137F-4DB6-1B97-DBBEB5746438}"/>
                    </a:ext>
                  </a:extLst>
                </p14:cNvPr>
                <p14:cNvContentPartPr/>
                <p14:nvPr/>
              </p14:nvContentPartPr>
              <p14:xfrm>
                <a:off x="1747069" y="1443226"/>
                <a:ext cx="108000" cy="123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DD4F506-137F-4DB6-1B97-DBBEB574643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729069" y="1425226"/>
                  <a:ext cx="1436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F29B82-74F9-83C6-1E51-7286FB682339}"/>
                    </a:ext>
                  </a:extLst>
                </p14:cNvPr>
                <p14:cNvContentPartPr/>
                <p14:nvPr/>
              </p14:nvContentPartPr>
              <p14:xfrm>
                <a:off x="1968469" y="1518466"/>
                <a:ext cx="45720" cy="66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F29B82-74F9-83C6-1E51-7286FB6823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50469" y="1500466"/>
                  <a:ext cx="813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FFF76F-6EA0-27DD-5C6C-6B8261EF5664}"/>
              </a:ext>
            </a:extLst>
          </p:cNvPr>
          <p:cNvGrpSpPr/>
          <p:nvPr/>
        </p:nvGrpSpPr>
        <p:grpSpPr>
          <a:xfrm>
            <a:off x="2618989" y="1226506"/>
            <a:ext cx="636120" cy="376200"/>
            <a:chOff x="2618989" y="1226506"/>
            <a:chExt cx="63612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00412D-2291-02AA-3AA1-8390B94A8F2C}"/>
                    </a:ext>
                  </a:extLst>
                </p14:cNvPr>
                <p14:cNvContentPartPr/>
                <p14:nvPr/>
              </p14:nvContentPartPr>
              <p14:xfrm>
                <a:off x="2662909" y="1306426"/>
                <a:ext cx="113040" cy="161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00412D-2291-02AA-3AA1-8390B94A8F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44851" y="1288426"/>
                  <a:ext cx="148794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CFC081-4D96-0093-106B-76770E12E4D6}"/>
                    </a:ext>
                  </a:extLst>
                </p14:cNvPr>
                <p14:cNvContentPartPr/>
                <p14:nvPr/>
              </p14:nvContentPartPr>
              <p14:xfrm>
                <a:off x="2618989" y="1470226"/>
                <a:ext cx="169920" cy="132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CFC081-4D96-0093-106B-76770E12E4D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600989" y="1452226"/>
                  <a:ext cx="205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E74990-034C-16BB-06EC-D0E2282AF615}"/>
                    </a:ext>
                  </a:extLst>
                </p14:cNvPr>
                <p14:cNvContentPartPr/>
                <p14:nvPr/>
              </p14:nvContentPartPr>
              <p14:xfrm>
                <a:off x="2967829" y="1410106"/>
                <a:ext cx="252360" cy="17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E74990-034C-16BB-06EC-D0E2282AF61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49829" y="1392069"/>
                  <a:ext cx="288000" cy="2110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9DBC1ED-8162-4DA2-0FE0-8B8E599A5957}"/>
                    </a:ext>
                  </a:extLst>
                </p14:cNvPr>
                <p14:cNvContentPartPr/>
                <p14:nvPr/>
              </p14:nvContentPartPr>
              <p14:xfrm>
                <a:off x="3106429" y="1226506"/>
                <a:ext cx="148680" cy="11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9DBC1ED-8162-4DA2-0FE0-8B8E599A59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88429" y="1208506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6FF2C8C-656F-08CD-83DB-91234D64C985}"/>
                  </a:ext>
                </a:extLst>
              </p14:cNvPr>
              <p14:cNvContentPartPr/>
              <p14:nvPr/>
            </p14:nvContentPartPr>
            <p14:xfrm>
              <a:off x="3483349" y="1469506"/>
              <a:ext cx="121320" cy="13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6FF2C8C-656F-08CD-83DB-91234D64C98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65349" y="1451506"/>
                <a:ext cx="15696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0A4C02B-9852-437C-627B-8A49E5984F17}"/>
              </a:ext>
            </a:extLst>
          </p:cNvPr>
          <p:cNvGrpSpPr/>
          <p:nvPr/>
        </p:nvGrpSpPr>
        <p:grpSpPr>
          <a:xfrm>
            <a:off x="3874309" y="1173946"/>
            <a:ext cx="1982520" cy="897480"/>
            <a:chOff x="3874309" y="1173946"/>
            <a:chExt cx="1982520" cy="8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2B493C-E70C-5D35-9D99-A217537F83AA}"/>
                    </a:ext>
                  </a:extLst>
                </p14:cNvPr>
                <p14:cNvContentPartPr/>
                <p14:nvPr/>
              </p14:nvContentPartPr>
              <p14:xfrm>
                <a:off x="3876469" y="1235506"/>
                <a:ext cx="144360" cy="209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2B493C-E70C-5D35-9D99-A217537F83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858514" y="1217537"/>
                  <a:ext cx="179911" cy="2454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F919FBC-F18F-1935-30B4-87909B7C30DE}"/>
                    </a:ext>
                  </a:extLst>
                </p14:cNvPr>
                <p14:cNvContentPartPr/>
                <p14:nvPr/>
              </p14:nvContentPartPr>
              <p14:xfrm>
                <a:off x="3874309" y="1428106"/>
                <a:ext cx="214560" cy="27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F919FBC-F18F-1935-30B4-87909B7C30D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6309" y="1410106"/>
                  <a:ext cx="25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B10FA6-C789-D255-E73F-3287C6483798}"/>
                    </a:ext>
                  </a:extLst>
                </p14:cNvPr>
                <p14:cNvContentPartPr/>
                <p14:nvPr/>
              </p14:nvContentPartPr>
              <p14:xfrm>
                <a:off x="4053589" y="1370866"/>
                <a:ext cx="9000" cy="216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B10FA6-C789-D255-E73F-3287C648379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35589" y="1352896"/>
                  <a:ext cx="44640" cy="2519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76F9F3B-222A-CF67-3548-867C3622DAF9}"/>
                    </a:ext>
                  </a:extLst>
                </p14:cNvPr>
                <p14:cNvContentPartPr/>
                <p14:nvPr/>
              </p14:nvContentPartPr>
              <p14:xfrm>
                <a:off x="4249069" y="1173946"/>
                <a:ext cx="382680" cy="89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76F9F3B-222A-CF67-3548-867C3622DAF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31069" y="1155939"/>
                  <a:ext cx="418320" cy="9331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9CFCDDD-1DF6-CF79-C406-CC9DBA3F16A4}"/>
                    </a:ext>
                  </a:extLst>
                </p14:cNvPr>
                <p14:cNvContentPartPr/>
                <p14:nvPr/>
              </p14:nvContentPartPr>
              <p14:xfrm>
                <a:off x="4499269" y="1293106"/>
                <a:ext cx="246240" cy="20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9CFCDDD-1DF6-CF79-C406-CC9DBA3F16A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81269" y="1275106"/>
                  <a:ext cx="281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76345F2-43E5-B7BC-2546-142D3AFCC3C1}"/>
                    </a:ext>
                  </a:extLst>
                </p14:cNvPr>
                <p14:cNvContentPartPr/>
                <p14:nvPr/>
              </p14:nvContentPartPr>
              <p14:xfrm>
                <a:off x="4796989" y="1279786"/>
                <a:ext cx="225360" cy="217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76345F2-43E5-B7BC-2546-142D3AFCC3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78989" y="1261756"/>
                  <a:ext cx="261000" cy="2534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F3066A-E50C-90A6-41D8-0506D1118331}"/>
                    </a:ext>
                  </a:extLst>
                </p14:cNvPr>
                <p14:cNvContentPartPr/>
                <p14:nvPr/>
              </p14:nvContentPartPr>
              <p14:xfrm>
                <a:off x="5181469" y="1342066"/>
                <a:ext cx="104760" cy="25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F3066A-E50C-90A6-41D8-0506D111833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163407" y="1324066"/>
                  <a:ext cx="140523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88841E3-D935-4624-C9F1-9F89CF791BC7}"/>
                    </a:ext>
                  </a:extLst>
                </p14:cNvPr>
                <p14:cNvContentPartPr/>
                <p14:nvPr/>
              </p14:nvContentPartPr>
              <p14:xfrm>
                <a:off x="5433469" y="1248466"/>
                <a:ext cx="54000" cy="268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88841E3-D935-4624-C9F1-9F89CF791B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15469" y="1230466"/>
                  <a:ext cx="896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CBFAB90-633D-5067-840F-A857EB06634F}"/>
                    </a:ext>
                  </a:extLst>
                </p14:cNvPr>
                <p14:cNvContentPartPr/>
                <p14:nvPr/>
              </p14:nvContentPartPr>
              <p14:xfrm>
                <a:off x="4505749" y="1621426"/>
                <a:ext cx="1116360" cy="3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CBFAB90-633D-5067-840F-A857EB0663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87749" y="1603426"/>
                  <a:ext cx="1152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B2ACDE9-673A-3589-6530-2CD071E3BAD7}"/>
                    </a:ext>
                  </a:extLst>
                </p14:cNvPr>
                <p14:cNvContentPartPr/>
                <p14:nvPr/>
              </p14:nvContentPartPr>
              <p14:xfrm>
                <a:off x="4866829" y="1811866"/>
                <a:ext cx="34200" cy="20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B2ACDE9-673A-3589-6530-2CD071E3BAD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48829" y="1793835"/>
                  <a:ext cx="69840" cy="2434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23507D-D495-85A8-EABD-7365F7EF2A05}"/>
                    </a:ext>
                  </a:extLst>
                </p14:cNvPr>
                <p14:cNvContentPartPr/>
                <p14:nvPr/>
              </p14:nvContentPartPr>
              <p14:xfrm>
                <a:off x="5006869" y="1838146"/>
                <a:ext cx="225360" cy="18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23507D-D495-85A8-EABD-7365F7EF2A0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88898" y="1820112"/>
                  <a:ext cx="260943" cy="2250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1420BBB-1A9C-5318-A243-DF6CEE97957A}"/>
                    </a:ext>
                  </a:extLst>
                </p14:cNvPr>
                <p14:cNvContentPartPr/>
                <p14:nvPr/>
              </p14:nvContentPartPr>
              <p14:xfrm>
                <a:off x="5662069" y="1221826"/>
                <a:ext cx="194760" cy="757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1420BBB-1A9C-5318-A243-DF6CEE97957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44069" y="1203826"/>
                  <a:ext cx="230400" cy="79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D4DB5F-1661-C5CC-7899-99A692A3C28F}"/>
              </a:ext>
            </a:extLst>
          </p:cNvPr>
          <p:cNvGrpSpPr/>
          <p:nvPr/>
        </p:nvGrpSpPr>
        <p:grpSpPr>
          <a:xfrm>
            <a:off x="6199189" y="1286626"/>
            <a:ext cx="279360" cy="208080"/>
            <a:chOff x="6199189" y="1286626"/>
            <a:chExt cx="27936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771092A-AD12-BE17-6AD1-3506DB520004}"/>
                    </a:ext>
                  </a:extLst>
                </p14:cNvPr>
                <p14:cNvContentPartPr/>
                <p14:nvPr/>
              </p14:nvContentPartPr>
              <p14:xfrm>
                <a:off x="6199189" y="1362586"/>
                <a:ext cx="279360" cy="36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771092A-AD12-BE17-6AD1-3506DB5200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81166" y="1344764"/>
                  <a:ext cx="315046" cy="712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E3BD0AF-2715-6A33-C6B5-7AD2BA527F64}"/>
                    </a:ext>
                  </a:extLst>
                </p14:cNvPr>
                <p14:cNvContentPartPr/>
                <p14:nvPr/>
              </p14:nvContentPartPr>
              <p14:xfrm>
                <a:off x="6341389" y="1286626"/>
                <a:ext cx="35640" cy="208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E3BD0AF-2715-6A33-C6B5-7AD2BA527F6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23389" y="1268626"/>
                  <a:ext cx="71280" cy="24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4CEE6B-8E66-8D2E-B387-A24CA3F08D46}"/>
                  </a:ext>
                </a:extLst>
              </p14:cNvPr>
              <p14:cNvContentPartPr/>
              <p14:nvPr/>
            </p14:nvContentPartPr>
            <p14:xfrm>
              <a:off x="6797149" y="1253146"/>
              <a:ext cx="23760" cy="247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4CEE6B-8E66-8D2E-B387-A24CA3F08D4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779149" y="1235146"/>
                <a:ext cx="5940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94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00" y="304861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WHAT IS PROGRAMMING?</a:t>
            </a:r>
            <a:endParaRPr sz="4000" dirty="0"/>
          </a:p>
        </p:txBody>
      </p:sp>
      <p:pic>
        <p:nvPicPr>
          <p:cNvPr id="4097" name="Picture 1" descr="Steps م/ learning English :language &#10;لت لت. لك لك &#10;Steps in learning C :language &#10;AiphiSee&quot; &#10;ا■٧ &#10;Program &#10;واواا ">
            <a:extLst>
              <a:ext uri="{FF2B5EF4-FFF2-40B4-BE49-F238E27FC236}">
                <a16:creationId xmlns:a16="http://schemas.microsoft.com/office/drawing/2014/main" id="{D011FEB8-D17B-02F1-3E9E-D294F2C8D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84" y="1396409"/>
            <a:ext cx="7589928" cy="270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77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OPERATORS IN PYTHON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71F636-0D75-694B-CC3E-DAAF8D46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381" y="957685"/>
            <a:ext cx="5811238" cy="407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7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70242" y="350290"/>
            <a:ext cx="9484484" cy="854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RELATIONAL OPERATORS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5071F-A6C8-12E8-38F0-F922BE605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588" y="997747"/>
            <a:ext cx="4596823" cy="39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1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SHORTHAND ASSIGNMENT OPERATORS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3058-2A26-8B87-2CCA-A171512A1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967"/>
            <a:ext cx="9144000" cy="337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43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4CFFEC-22F1-F90D-6DBA-69B96DBD4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01" y="2419792"/>
            <a:ext cx="5021525" cy="11092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WHY FUNCTIONS?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28909C-E614-428E-6DAD-BC2ACF60F5CF}"/>
              </a:ext>
            </a:extLst>
          </p:cNvPr>
          <p:cNvGrpSpPr/>
          <p:nvPr/>
        </p:nvGrpSpPr>
        <p:grpSpPr>
          <a:xfrm>
            <a:off x="488869" y="1578946"/>
            <a:ext cx="2164320" cy="1147680"/>
            <a:chOff x="488869" y="1578946"/>
            <a:chExt cx="2164320" cy="11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681BAB-6893-BB36-A1D2-54AC62E20EA4}"/>
                    </a:ext>
                  </a:extLst>
                </p14:cNvPr>
                <p14:cNvContentPartPr/>
                <p14:nvPr/>
              </p14:nvContentPartPr>
              <p14:xfrm>
                <a:off x="488869" y="1642666"/>
                <a:ext cx="109800" cy="74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681BAB-6893-BB36-A1D2-54AC62E20E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3229" y="1606666"/>
                  <a:ext cx="1814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317EEE3-F49F-C364-F89F-4CD13CA95C47}"/>
                    </a:ext>
                  </a:extLst>
                </p14:cNvPr>
                <p14:cNvContentPartPr/>
                <p14:nvPr/>
              </p14:nvContentPartPr>
              <p14:xfrm>
                <a:off x="499669" y="1578946"/>
                <a:ext cx="275400" cy="40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317EEE3-F49F-C364-F89F-4CD13CA95C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4029" y="1542946"/>
                  <a:ext cx="34704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560291-6B51-550A-1B15-CEF28202A47C}"/>
                    </a:ext>
                  </a:extLst>
                </p14:cNvPr>
                <p14:cNvContentPartPr/>
                <p14:nvPr/>
              </p14:nvContentPartPr>
              <p14:xfrm>
                <a:off x="497509" y="1987186"/>
                <a:ext cx="324720" cy="40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560291-6B51-550A-1B15-CEF28202A4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509" y="1951186"/>
                  <a:ext cx="396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2A533D-361F-5144-5D31-A9632C577DFE}"/>
                    </a:ext>
                  </a:extLst>
                </p14:cNvPr>
                <p14:cNvContentPartPr/>
                <p14:nvPr/>
              </p14:nvContentPartPr>
              <p14:xfrm>
                <a:off x="1049389" y="1987546"/>
                <a:ext cx="26280" cy="31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2A533D-361F-5144-5D31-A9632C577D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3389" y="1951906"/>
                  <a:ext cx="979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C599C0-DD4D-2FFC-0708-F67E76134DCB}"/>
                    </a:ext>
                  </a:extLst>
                </p14:cNvPr>
                <p14:cNvContentPartPr/>
                <p14:nvPr/>
              </p14:nvContentPartPr>
              <p14:xfrm>
                <a:off x="967669" y="1767946"/>
                <a:ext cx="10692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C599C0-DD4D-2FFC-0708-F67E76134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1669" y="1731946"/>
                  <a:ext cx="178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CC07B7-EFEC-84C0-111F-FE716A7B55D3}"/>
                    </a:ext>
                  </a:extLst>
                </p14:cNvPr>
                <p14:cNvContentPartPr/>
                <p14:nvPr/>
              </p14:nvContentPartPr>
              <p14:xfrm>
                <a:off x="1184389" y="1958746"/>
                <a:ext cx="295920" cy="76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CC07B7-EFEC-84C0-111F-FE716A7B55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8749" y="1923106"/>
                  <a:ext cx="367560" cy="83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000DC7-4820-3DDC-C21B-3227791850B0}"/>
                    </a:ext>
                  </a:extLst>
                </p14:cNvPr>
                <p14:cNvContentPartPr/>
                <p14:nvPr/>
              </p14:nvContentPartPr>
              <p14:xfrm>
                <a:off x="1566349" y="2013466"/>
                <a:ext cx="359280" cy="67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000DC7-4820-3DDC-C21B-3227791850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30349" y="1977466"/>
                  <a:ext cx="430920" cy="74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303DB5-5F8E-F107-24AC-CB24486F05BB}"/>
                    </a:ext>
                  </a:extLst>
                </p14:cNvPr>
                <p14:cNvContentPartPr/>
                <p14:nvPr/>
              </p14:nvContentPartPr>
              <p14:xfrm>
                <a:off x="1932829" y="1874506"/>
                <a:ext cx="371520" cy="30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303DB5-5F8E-F107-24AC-CB24486F05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6829" y="1838866"/>
                  <a:ext cx="443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AB588-0A95-8D31-DBF8-41717256EF31}"/>
                    </a:ext>
                  </a:extLst>
                </p14:cNvPr>
                <p14:cNvContentPartPr/>
                <p14:nvPr/>
              </p14:nvContentPartPr>
              <p14:xfrm>
                <a:off x="2425669" y="1767946"/>
                <a:ext cx="227520" cy="36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AB588-0A95-8D31-DBF8-41717256EF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90029" y="1732306"/>
                  <a:ext cx="29916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F171DA-652C-9D45-63A0-42AEB4B0B727}"/>
                    </a:ext>
                  </a:extLst>
                </p14:cNvPr>
                <p14:cNvContentPartPr/>
                <p14:nvPr/>
              </p14:nvContentPartPr>
              <p14:xfrm>
                <a:off x="2387149" y="1898986"/>
                <a:ext cx="248040" cy="4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F171DA-652C-9D45-63A0-42AEB4B0B7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1509" y="1863346"/>
                  <a:ext cx="3196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528B5B-7691-D211-40DE-E5B659264C1A}"/>
              </a:ext>
            </a:extLst>
          </p:cNvPr>
          <p:cNvGrpSpPr/>
          <p:nvPr/>
        </p:nvGrpSpPr>
        <p:grpSpPr>
          <a:xfrm>
            <a:off x="3051349" y="1395706"/>
            <a:ext cx="2066040" cy="914760"/>
            <a:chOff x="3051349" y="1395706"/>
            <a:chExt cx="206604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5FF992-6C06-CD2B-BCE8-9D8999DDF2BE}"/>
                    </a:ext>
                  </a:extLst>
                </p14:cNvPr>
                <p14:cNvContentPartPr/>
                <p14:nvPr/>
              </p14:nvContentPartPr>
              <p14:xfrm>
                <a:off x="3086989" y="1638706"/>
                <a:ext cx="106920" cy="45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5FF992-6C06-CD2B-BCE8-9D8999DDF2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50989" y="1602706"/>
                  <a:ext cx="1785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AC3B51-B4C7-6640-6192-0996AC49F3F8}"/>
                    </a:ext>
                  </a:extLst>
                </p14:cNvPr>
                <p14:cNvContentPartPr/>
                <p14:nvPr/>
              </p14:nvContentPartPr>
              <p14:xfrm>
                <a:off x="3051349" y="1395706"/>
                <a:ext cx="348120" cy="67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AC3B51-B4C7-6640-6192-0996AC49F3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15709" y="1360066"/>
                  <a:ext cx="4197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0E4100-5030-B97C-8A96-D6E9F9D97952}"/>
                    </a:ext>
                  </a:extLst>
                </p14:cNvPr>
                <p14:cNvContentPartPr/>
                <p14:nvPr/>
              </p14:nvContentPartPr>
              <p14:xfrm>
                <a:off x="3512149" y="1718626"/>
                <a:ext cx="163440" cy="33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0E4100-5030-B97C-8A96-D6E9F9D979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76149" y="1682986"/>
                  <a:ext cx="2350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17935B-D6FB-FAE0-D349-77EAF75CBA64}"/>
                    </a:ext>
                  </a:extLst>
                </p14:cNvPr>
                <p14:cNvContentPartPr/>
                <p14:nvPr/>
              </p14:nvContentPartPr>
              <p14:xfrm>
                <a:off x="3736789" y="1730146"/>
                <a:ext cx="401040" cy="32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17935B-D6FB-FAE0-D349-77EAF75CBA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1149" y="1694146"/>
                  <a:ext cx="47268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867566-4244-6731-3C3B-B12B3DEDD16C}"/>
                    </a:ext>
                  </a:extLst>
                </p14:cNvPr>
                <p14:cNvContentPartPr/>
                <p14:nvPr/>
              </p14:nvContentPartPr>
              <p14:xfrm>
                <a:off x="4212349" y="1691266"/>
                <a:ext cx="877320" cy="61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867566-4244-6731-3C3B-B12B3DEDD1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76709" y="1655626"/>
                  <a:ext cx="94896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49C6AF-B513-064F-298C-AD5417E1DEF4}"/>
                    </a:ext>
                  </a:extLst>
                </p14:cNvPr>
                <p14:cNvContentPartPr/>
                <p14:nvPr/>
              </p14:nvContentPartPr>
              <p14:xfrm>
                <a:off x="5020189" y="1620346"/>
                <a:ext cx="97200" cy="8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49C6AF-B513-064F-298C-AD5417E1DE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84549" y="1584706"/>
                  <a:ext cx="168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E5E64A-BB35-AA19-3CBB-51AB6E14F5B8}"/>
                    </a:ext>
                  </a:extLst>
                </p14:cNvPr>
                <p14:cNvContentPartPr/>
                <p14:nvPr/>
              </p14:nvContentPartPr>
              <p14:xfrm>
                <a:off x="5010109" y="1838506"/>
                <a:ext cx="93600" cy="65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E5E64A-BB35-AA19-3CBB-51AB6E14F5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74109" y="1802866"/>
                  <a:ext cx="1652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5CF7B6-101D-7DE0-6DAE-F9573B03169D}"/>
              </a:ext>
            </a:extLst>
          </p:cNvPr>
          <p:cNvGrpSpPr/>
          <p:nvPr/>
        </p:nvGrpSpPr>
        <p:grpSpPr>
          <a:xfrm>
            <a:off x="5884909" y="1486066"/>
            <a:ext cx="1409040" cy="504360"/>
            <a:chOff x="5884909" y="1486066"/>
            <a:chExt cx="1409040" cy="50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0B239C-C4FD-ECAD-1210-C65AB97E8CF6}"/>
                    </a:ext>
                  </a:extLst>
                </p14:cNvPr>
                <p14:cNvContentPartPr/>
                <p14:nvPr/>
              </p14:nvContentPartPr>
              <p14:xfrm>
                <a:off x="5884909" y="1486066"/>
                <a:ext cx="239040" cy="50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0B239C-C4FD-ECAD-1210-C65AB97E8CF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867269" y="1468066"/>
                  <a:ext cx="27468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CADD5B8-2774-85E8-62B5-EA0E4C8E808A}"/>
                    </a:ext>
                  </a:extLst>
                </p14:cNvPr>
                <p14:cNvContentPartPr/>
                <p14:nvPr/>
              </p14:nvContentPartPr>
              <p14:xfrm>
                <a:off x="6172909" y="1648066"/>
                <a:ext cx="227880" cy="340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CADD5B8-2774-85E8-62B5-EA0E4C8E808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54909" y="1630066"/>
                  <a:ext cx="2635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2AE2E69-7A78-F58A-109A-10710DB6A26B}"/>
                    </a:ext>
                  </a:extLst>
                </p14:cNvPr>
                <p14:cNvContentPartPr/>
                <p14:nvPr/>
              </p14:nvContentPartPr>
              <p14:xfrm>
                <a:off x="6489349" y="1533946"/>
                <a:ext cx="374040" cy="43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2AE2E69-7A78-F58A-109A-10710DB6A26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71349" y="1515946"/>
                  <a:ext cx="409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F3AD449-5527-D45B-EDF8-FB156CD9D0D5}"/>
                    </a:ext>
                  </a:extLst>
                </p14:cNvPr>
                <p14:cNvContentPartPr/>
                <p14:nvPr/>
              </p14:nvContentPartPr>
              <p14:xfrm>
                <a:off x="6944749" y="1669666"/>
                <a:ext cx="349200" cy="281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F3AD449-5527-D45B-EDF8-FB156CD9D0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26749" y="1651666"/>
                  <a:ext cx="384840" cy="31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8FF1-A956-2E8E-6462-654A2F662E42}"/>
              </a:ext>
            </a:extLst>
          </p:cNvPr>
          <p:cNvGrpSpPr/>
          <p:nvPr/>
        </p:nvGrpSpPr>
        <p:grpSpPr>
          <a:xfrm>
            <a:off x="5714269" y="2437906"/>
            <a:ext cx="2854800" cy="1019160"/>
            <a:chOff x="5714269" y="2437906"/>
            <a:chExt cx="2854800" cy="10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B9773F-69EA-91C4-C979-36138A6E9876}"/>
                    </a:ext>
                  </a:extLst>
                </p14:cNvPr>
                <p14:cNvContentPartPr/>
                <p14:nvPr/>
              </p14:nvContentPartPr>
              <p14:xfrm>
                <a:off x="5714269" y="2530066"/>
                <a:ext cx="215640" cy="703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B9773F-69EA-91C4-C979-36138A6E987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696269" y="2512066"/>
                  <a:ext cx="25128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803A043-9E40-7DF4-32E7-C61636D5896B}"/>
                    </a:ext>
                  </a:extLst>
                </p14:cNvPr>
                <p14:cNvContentPartPr/>
                <p14:nvPr/>
              </p14:nvContentPartPr>
              <p14:xfrm>
                <a:off x="5818309" y="2437906"/>
                <a:ext cx="331560" cy="825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803A043-9E40-7DF4-32E7-C61636D589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00309" y="2420266"/>
                  <a:ext cx="3672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3DB86EB-223C-8D72-C6ED-8E436E0607D2}"/>
                    </a:ext>
                  </a:extLst>
                </p14:cNvPr>
                <p14:cNvContentPartPr/>
                <p14:nvPr/>
              </p14:nvContentPartPr>
              <p14:xfrm>
                <a:off x="6196669" y="2817706"/>
                <a:ext cx="121320" cy="263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3DB86EB-223C-8D72-C6ED-8E436E0607D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78669" y="2800066"/>
                  <a:ext cx="156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B3FAE7-9B3A-B50E-7A4F-C44080DBDA3C}"/>
                    </a:ext>
                  </a:extLst>
                </p14:cNvPr>
                <p14:cNvContentPartPr/>
                <p14:nvPr/>
              </p14:nvContentPartPr>
              <p14:xfrm>
                <a:off x="6435709" y="2795386"/>
                <a:ext cx="311760" cy="252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B3FAE7-9B3A-B50E-7A4F-C44080DBDA3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417709" y="2777386"/>
                  <a:ext cx="347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261EFA-B4E7-C371-4A16-CD1F42FD127F}"/>
                    </a:ext>
                  </a:extLst>
                </p14:cNvPr>
                <p14:cNvContentPartPr/>
                <p14:nvPr/>
              </p14:nvContentPartPr>
              <p14:xfrm>
                <a:off x="6832429" y="2803306"/>
                <a:ext cx="169200" cy="23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261EFA-B4E7-C371-4A16-CD1F42FD127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14789" y="2785666"/>
                  <a:ext cx="204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BAF9129-74AE-CC64-0D15-4534489B7007}"/>
                    </a:ext>
                  </a:extLst>
                </p14:cNvPr>
                <p14:cNvContentPartPr/>
                <p14:nvPr/>
              </p14:nvContentPartPr>
              <p14:xfrm>
                <a:off x="7080109" y="2636986"/>
                <a:ext cx="141480" cy="440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BAF9129-74AE-CC64-0D15-4534489B700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062469" y="2618986"/>
                  <a:ext cx="1771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EFD398-4D8F-49E9-AC88-2C2D25C491F7}"/>
                    </a:ext>
                  </a:extLst>
                </p14:cNvPr>
                <p14:cNvContentPartPr/>
                <p14:nvPr/>
              </p14:nvContentPartPr>
              <p14:xfrm>
                <a:off x="7320949" y="2824906"/>
                <a:ext cx="36000" cy="20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EFD398-4D8F-49E9-AC88-2C2D25C491F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303309" y="2807266"/>
                  <a:ext cx="716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DC6C1E-C4BB-5BB0-DCF0-F7DA2D534D75}"/>
                    </a:ext>
                  </a:extLst>
                </p14:cNvPr>
                <p14:cNvContentPartPr/>
                <p14:nvPr/>
              </p14:nvContentPartPr>
              <p14:xfrm>
                <a:off x="7282789" y="2640226"/>
                <a:ext cx="84960" cy="124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DC6C1E-C4BB-5BB0-DCF0-F7DA2D534D7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264789" y="2622226"/>
                  <a:ext cx="1206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2EC74C6-59E4-5684-7A28-E7FED2D669EF}"/>
                    </a:ext>
                  </a:extLst>
                </p14:cNvPr>
                <p14:cNvContentPartPr/>
                <p14:nvPr/>
              </p14:nvContentPartPr>
              <p14:xfrm>
                <a:off x="7460989" y="2628706"/>
                <a:ext cx="282960" cy="397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2EC74C6-59E4-5684-7A28-E7FED2D669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442989" y="2611066"/>
                  <a:ext cx="31860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1A9E1D-5CD9-E041-959C-E0765E8306BA}"/>
                    </a:ext>
                  </a:extLst>
                </p14:cNvPr>
                <p14:cNvContentPartPr/>
                <p14:nvPr/>
              </p14:nvContentPartPr>
              <p14:xfrm>
                <a:off x="7706869" y="2597746"/>
                <a:ext cx="84960" cy="1317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1A9E1D-5CD9-E041-959C-E0765E8306B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88869" y="2580106"/>
                  <a:ext cx="120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34DF8B2-ACC0-9672-9592-E4CA290B3D49}"/>
                    </a:ext>
                  </a:extLst>
                </p14:cNvPr>
                <p14:cNvContentPartPr/>
                <p14:nvPr/>
              </p14:nvContentPartPr>
              <p14:xfrm>
                <a:off x="7855909" y="2584426"/>
                <a:ext cx="78480" cy="365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34DF8B2-ACC0-9672-9592-E4CA290B3D4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38269" y="2566426"/>
                  <a:ext cx="11412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40F9605-9D6A-6C08-ECC2-A3BFA87D5BF1}"/>
                    </a:ext>
                  </a:extLst>
                </p14:cNvPr>
                <p14:cNvContentPartPr/>
                <p14:nvPr/>
              </p14:nvContentPartPr>
              <p14:xfrm>
                <a:off x="7781389" y="2706106"/>
                <a:ext cx="787680" cy="750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40F9605-9D6A-6C08-ECC2-A3BFA87D5BF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63389" y="2688466"/>
                  <a:ext cx="823320" cy="78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7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0" y="962010"/>
            <a:ext cx="5812465" cy="847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 STATEMENTS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C84C68-A99C-0007-0817-BBBB8B74267F}"/>
              </a:ext>
            </a:extLst>
          </p:cNvPr>
          <p:cNvGrpSpPr/>
          <p:nvPr/>
        </p:nvGrpSpPr>
        <p:grpSpPr>
          <a:xfrm>
            <a:off x="334429" y="1969546"/>
            <a:ext cx="4226760" cy="1139040"/>
            <a:chOff x="334429" y="1969546"/>
            <a:chExt cx="4226760" cy="11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48814E2-0C8C-94BD-453E-C4A7C396B761}"/>
                    </a:ext>
                  </a:extLst>
                </p14:cNvPr>
                <p14:cNvContentPartPr/>
                <p14:nvPr/>
              </p14:nvContentPartPr>
              <p14:xfrm>
                <a:off x="334429" y="2044426"/>
                <a:ext cx="259560" cy="484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48814E2-0C8C-94BD-453E-C4A7C396B7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429" y="2008786"/>
                  <a:ext cx="3312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25F8079-E01C-669F-AEB9-B9460B09B1F1}"/>
                    </a:ext>
                  </a:extLst>
                </p14:cNvPr>
                <p14:cNvContentPartPr/>
                <p14:nvPr/>
              </p14:nvContentPartPr>
              <p14:xfrm>
                <a:off x="695149" y="2102386"/>
                <a:ext cx="133920" cy="361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25F8079-E01C-669F-AEB9-B9460B09B1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509" y="2066386"/>
                  <a:ext cx="2055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834A2D0-279F-B034-195F-8F8CFC66B7A0}"/>
                    </a:ext>
                  </a:extLst>
                </p14:cNvPr>
                <p14:cNvContentPartPr/>
                <p14:nvPr/>
              </p14:nvContentPartPr>
              <p14:xfrm>
                <a:off x="649069" y="2245306"/>
                <a:ext cx="158400" cy="17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834A2D0-279F-B034-195F-8F8CFC66B7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3429" y="2209666"/>
                  <a:ext cx="230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E18C0C-2B3B-D3F3-3AD5-EE6C35A3FC8F}"/>
                    </a:ext>
                  </a:extLst>
                </p14:cNvPr>
                <p14:cNvContentPartPr/>
                <p14:nvPr/>
              </p14:nvContentPartPr>
              <p14:xfrm>
                <a:off x="964429" y="2233786"/>
                <a:ext cx="214560" cy="218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E18C0C-2B3B-D3F3-3AD5-EE6C35A3FC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28789" y="2197786"/>
                  <a:ext cx="2862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3B53DEF-9843-CC03-08ED-C324BF6F8458}"/>
                    </a:ext>
                  </a:extLst>
                </p14:cNvPr>
                <p14:cNvContentPartPr/>
                <p14:nvPr/>
              </p14:nvContentPartPr>
              <p14:xfrm>
                <a:off x="1216429" y="2224066"/>
                <a:ext cx="320760" cy="209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3B53DEF-9843-CC03-08ED-C324BF6F84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0789" y="2188066"/>
                  <a:ext cx="392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5263DB6-3096-987B-7C27-DC1C020E8333}"/>
                    </a:ext>
                  </a:extLst>
                </p14:cNvPr>
                <p14:cNvContentPartPr/>
                <p14:nvPr/>
              </p14:nvContentPartPr>
              <p14:xfrm>
                <a:off x="1445749" y="2070706"/>
                <a:ext cx="73800" cy="9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5263DB6-3096-987B-7C27-DC1C020E83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10109" y="2034706"/>
                  <a:ext cx="1454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FAE1FB-1DBB-35FA-9D97-8A51421FCEE2}"/>
                    </a:ext>
                  </a:extLst>
                </p14:cNvPr>
                <p14:cNvContentPartPr/>
                <p14:nvPr/>
              </p14:nvContentPartPr>
              <p14:xfrm>
                <a:off x="1528189" y="2032546"/>
                <a:ext cx="536760" cy="631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FAE1FB-1DBB-35FA-9D97-8A51421FCE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92549" y="1996546"/>
                  <a:ext cx="60840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6A7055-5A0B-A654-B6AE-E793FFE12B58}"/>
                    </a:ext>
                  </a:extLst>
                </p14:cNvPr>
                <p14:cNvContentPartPr/>
                <p14:nvPr/>
              </p14:nvContentPartPr>
              <p14:xfrm>
                <a:off x="2106709" y="2059186"/>
                <a:ext cx="82440" cy="24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6A7055-5A0B-A654-B6AE-E793FFE12B5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70709" y="2023186"/>
                  <a:ext cx="1540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EB07335-AB7D-8628-565F-C9DEEB22468E}"/>
                    </a:ext>
                  </a:extLst>
                </p14:cNvPr>
                <p14:cNvContentPartPr/>
                <p14:nvPr/>
              </p14:nvContentPartPr>
              <p14:xfrm>
                <a:off x="2056309" y="2141266"/>
                <a:ext cx="203760" cy="2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EB07335-AB7D-8628-565F-C9DEEB2246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20669" y="2105626"/>
                  <a:ext cx="275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E35E0C-0E2C-8D4C-232E-5DFB16FD0B7A}"/>
                    </a:ext>
                  </a:extLst>
                </p14:cNvPr>
                <p14:cNvContentPartPr/>
                <p14:nvPr/>
              </p14:nvContentPartPr>
              <p14:xfrm>
                <a:off x="2595949" y="2012746"/>
                <a:ext cx="235080" cy="57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E35E0C-0E2C-8D4C-232E-5DFB16FD0B7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560309" y="1977106"/>
                  <a:ext cx="306720" cy="64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B3CE3A-FDC1-D21E-1AA8-538A06EFC490}"/>
                    </a:ext>
                  </a:extLst>
                </p14:cNvPr>
                <p14:cNvContentPartPr/>
                <p14:nvPr/>
              </p14:nvContentPartPr>
              <p14:xfrm>
                <a:off x="2590189" y="2261506"/>
                <a:ext cx="223200" cy="69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B3CE3A-FDC1-D21E-1AA8-538A06EFC4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554189" y="2225506"/>
                  <a:ext cx="294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009D52-1E75-738B-2F91-80CC2297BC3F}"/>
                    </a:ext>
                  </a:extLst>
                </p14:cNvPr>
                <p14:cNvContentPartPr/>
                <p14:nvPr/>
              </p14:nvContentPartPr>
              <p14:xfrm>
                <a:off x="2825989" y="2147026"/>
                <a:ext cx="325440" cy="249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009D52-1E75-738B-2F91-80CC2297BC3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789989" y="2111026"/>
                  <a:ext cx="3970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5EEF83-2537-1F1D-F993-C03C3651926D}"/>
                    </a:ext>
                  </a:extLst>
                </p14:cNvPr>
                <p14:cNvContentPartPr/>
                <p14:nvPr/>
              </p14:nvContentPartPr>
              <p14:xfrm>
                <a:off x="3209749" y="2163946"/>
                <a:ext cx="256320" cy="231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5EEF83-2537-1F1D-F993-C03C365192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4109" y="2127946"/>
                  <a:ext cx="327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61D4F8-DCC6-E939-B8E1-B9D956428E1A}"/>
                    </a:ext>
                  </a:extLst>
                </p14:cNvPr>
                <p14:cNvContentPartPr/>
                <p14:nvPr/>
              </p14:nvContentPartPr>
              <p14:xfrm>
                <a:off x="3548509" y="2118226"/>
                <a:ext cx="564840" cy="290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61D4F8-DCC6-E939-B8E1-B9D956428E1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12509" y="2082226"/>
                  <a:ext cx="6364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0F2C701-68A6-9728-FB22-8BBD5A349DAB}"/>
                    </a:ext>
                  </a:extLst>
                </p14:cNvPr>
                <p14:cNvContentPartPr/>
                <p14:nvPr/>
              </p14:nvContentPartPr>
              <p14:xfrm>
                <a:off x="4086349" y="1969546"/>
                <a:ext cx="474840" cy="427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0F2C701-68A6-9728-FB22-8BBD5A349D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50709" y="1933906"/>
                  <a:ext cx="546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BDF9F8-343F-E6A7-13B9-5587113CD38A}"/>
                    </a:ext>
                  </a:extLst>
                </p14:cNvPr>
                <p14:cNvContentPartPr/>
                <p14:nvPr/>
              </p14:nvContentPartPr>
              <p14:xfrm>
                <a:off x="1812589" y="2742466"/>
                <a:ext cx="130320" cy="36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BDF9F8-343F-E6A7-13B9-5587113CD3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76589" y="2706826"/>
                  <a:ext cx="2019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7E67F1-2C5D-BFBB-F06A-5C5A820980EC}"/>
                    </a:ext>
                  </a:extLst>
                </p14:cNvPr>
                <p14:cNvContentPartPr/>
                <p14:nvPr/>
              </p14:nvContentPartPr>
              <p14:xfrm>
                <a:off x="1885309" y="2683786"/>
                <a:ext cx="181080" cy="369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7E67F1-2C5D-BFBB-F06A-5C5A820980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49309" y="2647786"/>
                  <a:ext cx="25272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67ACED1-F6CD-D2EB-9836-7887CF370877}"/>
                    </a:ext>
                  </a:extLst>
                </p14:cNvPr>
                <p14:cNvContentPartPr/>
                <p14:nvPr/>
              </p14:nvContentPartPr>
              <p14:xfrm>
                <a:off x="1799629" y="2930386"/>
                <a:ext cx="300960" cy="27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67ACED1-F6CD-D2EB-9836-7887CF37087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3629" y="2894386"/>
                  <a:ext cx="372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A38C52-439C-9687-BC96-725B8D9CC26E}"/>
                    </a:ext>
                  </a:extLst>
                </p14:cNvPr>
                <p14:cNvContentPartPr/>
                <p14:nvPr/>
              </p14:nvContentPartPr>
              <p14:xfrm>
                <a:off x="2126509" y="2840026"/>
                <a:ext cx="370440" cy="21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A38C52-439C-9687-BC96-725B8D9CC26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90509" y="2804026"/>
                  <a:ext cx="4420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63000E5-E001-3350-D70B-9D3B24E4EA92}"/>
                    </a:ext>
                  </a:extLst>
                </p14:cNvPr>
                <p14:cNvContentPartPr/>
                <p14:nvPr/>
              </p14:nvContentPartPr>
              <p14:xfrm>
                <a:off x="2575789" y="2817706"/>
                <a:ext cx="621720" cy="25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63000E5-E001-3350-D70B-9D3B24E4EA9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40149" y="2781706"/>
                  <a:ext cx="6933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DA5DB51-5A16-0382-00C1-0C9D5EA622C0}"/>
              </a:ext>
            </a:extLst>
          </p:cNvPr>
          <p:cNvGrpSpPr/>
          <p:nvPr/>
        </p:nvGrpSpPr>
        <p:grpSpPr>
          <a:xfrm>
            <a:off x="243349" y="3345466"/>
            <a:ext cx="3148200" cy="1033560"/>
            <a:chOff x="243349" y="3345466"/>
            <a:chExt cx="3148200" cy="10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0707648-CD6A-7847-DF4B-897FC1190711}"/>
                    </a:ext>
                  </a:extLst>
                </p14:cNvPr>
                <p14:cNvContentPartPr/>
                <p14:nvPr/>
              </p14:nvContentPartPr>
              <p14:xfrm>
                <a:off x="911869" y="3345466"/>
                <a:ext cx="1441800" cy="646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0707648-CD6A-7847-DF4B-897FC11907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6229" y="3309826"/>
                  <a:ext cx="15134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E51CAAA-27A7-9E82-51A4-B8553B865FF6}"/>
                    </a:ext>
                  </a:extLst>
                </p14:cNvPr>
                <p14:cNvContentPartPr/>
                <p14:nvPr/>
              </p14:nvContentPartPr>
              <p14:xfrm>
                <a:off x="243349" y="4013626"/>
                <a:ext cx="144720" cy="178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E51CAAA-27A7-9E82-51A4-B8553B865FF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7709" y="3977626"/>
                  <a:ext cx="216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8184629-DF49-8B3F-BC98-7F5B6C14DC1E}"/>
                    </a:ext>
                  </a:extLst>
                </p14:cNvPr>
                <p14:cNvContentPartPr/>
                <p14:nvPr/>
              </p14:nvContentPartPr>
              <p14:xfrm>
                <a:off x="258109" y="4010746"/>
                <a:ext cx="137160" cy="339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8184629-DF49-8B3F-BC98-7F5B6C14DC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2109" y="3974746"/>
                  <a:ext cx="2088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AC9275A-47DD-A67A-FB47-350E9BC5384D}"/>
                    </a:ext>
                  </a:extLst>
                </p14:cNvPr>
                <p14:cNvContentPartPr/>
                <p14:nvPr/>
              </p14:nvContentPartPr>
              <p14:xfrm>
                <a:off x="504709" y="4100386"/>
                <a:ext cx="235080" cy="196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AC9275A-47DD-A67A-FB47-350E9BC538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9069" y="4064746"/>
                  <a:ext cx="3067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E99A239-312A-715C-0A32-7FBBD6F669D9}"/>
                    </a:ext>
                  </a:extLst>
                </p14:cNvPr>
                <p14:cNvContentPartPr/>
                <p14:nvPr/>
              </p14:nvContentPartPr>
              <p14:xfrm>
                <a:off x="2678749" y="3392626"/>
                <a:ext cx="273600" cy="566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E99A239-312A-715C-0A32-7FBBD6F669D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643109" y="3356986"/>
                  <a:ext cx="345240" cy="63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D6CDB4-B2FC-F59E-38A3-FEF72CEBEE0F}"/>
                    </a:ext>
                  </a:extLst>
                </p14:cNvPr>
                <p14:cNvContentPartPr/>
                <p14:nvPr/>
              </p14:nvContentPartPr>
              <p14:xfrm>
                <a:off x="2723749" y="4107226"/>
                <a:ext cx="34560" cy="251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D6CDB4-B2FC-F59E-38A3-FEF72CEBEE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688109" y="4071226"/>
                  <a:ext cx="106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0764B8-CE4D-57FE-22A8-7BAD5A691AFF}"/>
                    </a:ext>
                  </a:extLst>
                </p14:cNvPr>
                <p14:cNvContentPartPr/>
                <p14:nvPr/>
              </p14:nvContentPartPr>
              <p14:xfrm>
                <a:off x="2740669" y="4083826"/>
                <a:ext cx="221400" cy="295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0764B8-CE4D-57FE-22A8-7BAD5A691AF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04669" y="4047826"/>
                  <a:ext cx="29304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79714D-7E7D-1042-3ACC-8AF3367AC5B7}"/>
                    </a:ext>
                  </a:extLst>
                </p14:cNvPr>
                <p14:cNvContentPartPr/>
                <p14:nvPr/>
              </p14:nvContentPartPr>
              <p14:xfrm>
                <a:off x="2964589" y="4084546"/>
                <a:ext cx="12960" cy="272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79714D-7E7D-1042-3ACC-8AF3367AC5B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8949" y="4048546"/>
                  <a:ext cx="846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D63982F-D792-108D-4918-B0BC9973406D}"/>
                    </a:ext>
                  </a:extLst>
                </p14:cNvPr>
                <p14:cNvContentPartPr/>
                <p14:nvPr/>
              </p14:nvContentPartPr>
              <p14:xfrm>
                <a:off x="3138109" y="4127746"/>
                <a:ext cx="253440" cy="236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D63982F-D792-108D-4918-B0BC9973406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102469" y="4092106"/>
                  <a:ext cx="32508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0ED7A2-D3B4-B286-132F-3F656D31723A}"/>
              </a:ext>
            </a:extLst>
          </p:cNvPr>
          <p:cNvGrpSpPr/>
          <p:nvPr/>
        </p:nvGrpSpPr>
        <p:grpSpPr>
          <a:xfrm>
            <a:off x="112309" y="4493146"/>
            <a:ext cx="793080" cy="338040"/>
            <a:chOff x="112309" y="4493146"/>
            <a:chExt cx="7930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2A115E2-1B07-75F2-AA5E-89CA76F157E4}"/>
                    </a:ext>
                  </a:extLst>
                </p14:cNvPr>
                <p14:cNvContentPartPr/>
                <p14:nvPr/>
              </p14:nvContentPartPr>
              <p14:xfrm>
                <a:off x="112309" y="4493146"/>
                <a:ext cx="318600" cy="7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2A115E2-1B07-75F2-AA5E-89CA76F157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4309" y="4475146"/>
                  <a:ext cx="354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6874D2-4598-9DFE-0F82-FDFC4F0F5D27}"/>
                    </a:ext>
                  </a:extLst>
                </p14:cNvPr>
                <p14:cNvContentPartPr/>
                <p14:nvPr/>
              </p14:nvContentPartPr>
              <p14:xfrm>
                <a:off x="278629" y="4560466"/>
                <a:ext cx="30240" cy="27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6874D2-4598-9DFE-0F82-FDFC4F0F5D2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0989" y="4542466"/>
                  <a:ext cx="65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3E0ABFA-5147-FEEE-4DE8-37E9D0B6F0F5}"/>
                    </a:ext>
                  </a:extLst>
                </p14:cNvPr>
                <p14:cNvContentPartPr/>
                <p14:nvPr/>
              </p14:nvContentPartPr>
              <p14:xfrm>
                <a:off x="333709" y="4648306"/>
                <a:ext cx="147960" cy="141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E0ABFA-5147-FEEE-4DE8-37E9D0B6F0F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5709" y="4630666"/>
                  <a:ext cx="183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B47DD84-D273-76D4-A6F1-18C8687E8199}"/>
                    </a:ext>
                  </a:extLst>
                </p14:cNvPr>
                <p14:cNvContentPartPr/>
                <p14:nvPr/>
              </p14:nvContentPartPr>
              <p14:xfrm>
                <a:off x="564469" y="4659466"/>
                <a:ext cx="188280" cy="120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B47DD84-D273-76D4-A6F1-18C8687E819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6469" y="4641826"/>
                  <a:ext cx="223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D2DCDDA-56BF-2865-782D-1018E5195737}"/>
                    </a:ext>
                  </a:extLst>
                </p14:cNvPr>
                <p14:cNvContentPartPr/>
                <p14:nvPr/>
              </p14:nvContentPartPr>
              <p14:xfrm>
                <a:off x="791629" y="4632106"/>
                <a:ext cx="113760" cy="132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D2DCDDA-56BF-2865-782D-1018E519573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3629" y="4614466"/>
                  <a:ext cx="1494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0C94F1-55E7-19B6-37DD-54E4B501F491}"/>
              </a:ext>
            </a:extLst>
          </p:cNvPr>
          <p:cNvGrpSpPr/>
          <p:nvPr/>
        </p:nvGrpSpPr>
        <p:grpSpPr>
          <a:xfrm>
            <a:off x="2858029" y="4476946"/>
            <a:ext cx="797400" cy="357480"/>
            <a:chOff x="2858029" y="4476946"/>
            <a:chExt cx="79740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ECB55BB-2A16-7836-CF04-EDDD618FEC70}"/>
                    </a:ext>
                  </a:extLst>
                </p14:cNvPr>
                <p14:cNvContentPartPr/>
                <p14:nvPr/>
              </p14:nvContentPartPr>
              <p14:xfrm>
                <a:off x="2866309" y="4514386"/>
                <a:ext cx="44640" cy="281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ECB55BB-2A16-7836-CF04-EDDD618FEC7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48669" y="4496386"/>
                  <a:ext cx="80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B7C1F4-D177-086B-B6D5-89752F0327AC}"/>
                    </a:ext>
                  </a:extLst>
                </p14:cNvPr>
                <p14:cNvContentPartPr/>
                <p14:nvPr/>
              </p14:nvContentPartPr>
              <p14:xfrm>
                <a:off x="2858029" y="4476946"/>
                <a:ext cx="116640" cy="142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B7C1F4-D177-086B-B6D5-89752F0327A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40029" y="4458946"/>
                  <a:ext cx="152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2768B0-ECA3-96D9-AC61-675F5C67CBE0}"/>
                    </a:ext>
                  </a:extLst>
                </p14:cNvPr>
                <p14:cNvContentPartPr/>
                <p14:nvPr/>
              </p14:nvContentPartPr>
              <p14:xfrm>
                <a:off x="2871349" y="4671706"/>
                <a:ext cx="142560" cy="19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2768B0-ECA3-96D9-AC61-675F5C67CBE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53709" y="4653706"/>
                  <a:ext cx="178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80D3396-0401-6448-13C1-6E4E07A368EA}"/>
                    </a:ext>
                  </a:extLst>
                </p14:cNvPr>
                <p14:cNvContentPartPr/>
                <p14:nvPr/>
              </p14:nvContentPartPr>
              <p14:xfrm>
                <a:off x="3026869" y="4661266"/>
                <a:ext cx="153000" cy="173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80D3396-0401-6448-13C1-6E4E07A368E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08869" y="4643626"/>
                  <a:ext cx="1886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3DCEFC8-2B75-30F0-B59F-C62DA7176BA9}"/>
                    </a:ext>
                  </a:extLst>
                </p14:cNvPr>
                <p14:cNvContentPartPr/>
                <p14:nvPr/>
              </p14:nvContentPartPr>
              <p14:xfrm>
                <a:off x="3218389" y="4564066"/>
                <a:ext cx="39240" cy="23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3DCEFC8-2B75-30F0-B59F-C62DA7176BA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200749" y="4546426"/>
                  <a:ext cx="748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B1D73DE-8523-1996-ACDD-AB17AF2701B9}"/>
                    </a:ext>
                  </a:extLst>
                </p14:cNvPr>
                <p14:cNvContentPartPr/>
                <p14:nvPr/>
              </p14:nvContentPartPr>
              <p14:xfrm>
                <a:off x="3314149" y="4642906"/>
                <a:ext cx="126720" cy="18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B1D73DE-8523-1996-ACDD-AB17AF2701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96149" y="4624906"/>
                  <a:ext cx="1623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4F0620-FBBD-82C8-CCB7-1F77AC09734F}"/>
                    </a:ext>
                  </a:extLst>
                </p14:cNvPr>
                <p14:cNvContentPartPr/>
                <p14:nvPr/>
              </p14:nvContentPartPr>
              <p14:xfrm>
                <a:off x="3470389" y="4644706"/>
                <a:ext cx="185040" cy="15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4F0620-FBBD-82C8-CCB7-1F77AC09734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52749" y="4627066"/>
                  <a:ext cx="220680" cy="193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4070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DECISION TREE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9850FAE-410E-9430-2F54-7B9CA818345C}"/>
              </a:ext>
            </a:extLst>
          </p:cNvPr>
          <p:cNvGrpSpPr/>
          <p:nvPr/>
        </p:nvGrpSpPr>
        <p:grpSpPr>
          <a:xfrm>
            <a:off x="3528349" y="1031746"/>
            <a:ext cx="1449360" cy="351360"/>
            <a:chOff x="3528349" y="1031746"/>
            <a:chExt cx="144936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30556F5-C7CC-07B0-ADA8-F8C37ECFDF62}"/>
                    </a:ext>
                  </a:extLst>
                </p14:cNvPr>
                <p14:cNvContentPartPr/>
                <p14:nvPr/>
              </p14:nvContentPartPr>
              <p14:xfrm>
                <a:off x="3528349" y="1087906"/>
                <a:ext cx="75960" cy="295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30556F5-C7CC-07B0-ADA8-F8C37ECFDF6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92709" y="1051906"/>
                  <a:ext cx="1476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E8A517-761D-E7E2-4DBC-DCCBF8820A9B}"/>
                    </a:ext>
                  </a:extLst>
                </p14:cNvPr>
                <p14:cNvContentPartPr/>
                <p14:nvPr/>
              </p14:nvContentPartPr>
              <p14:xfrm>
                <a:off x="3592069" y="1031746"/>
                <a:ext cx="183600" cy="185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E8A517-761D-E7E2-4DBC-DCCBF8820A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56429" y="995746"/>
                  <a:ext cx="255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6FA4179-E304-D347-FE2D-BB48A1EDEC54}"/>
                    </a:ext>
                  </a:extLst>
                </p14:cNvPr>
                <p14:cNvContentPartPr/>
                <p14:nvPr/>
              </p14:nvContentPartPr>
              <p14:xfrm>
                <a:off x="3759829" y="1136866"/>
                <a:ext cx="405360" cy="164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6FA4179-E304-D347-FE2D-BB48A1EDEC5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24189" y="1101226"/>
                  <a:ext cx="47700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C95D520-C5FB-D7D5-0CBD-1AD1AF8070E8}"/>
                    </a:ext>
                  </a:extLst>
                </p14:cNvPr>
                <p14:cNvContentPartPr/>
                <p14:nvPr/>
              </p14:nvContentPartPr>
              <p14:xfrm>
                <a:off x="4322509" y="1096906"/>
                <a:ext cx="151200" cy="182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C95D520-C5FB-D7D5-0CBD-1AD1AF8070E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86869" y="1060906"/>
                  <a:ext cx="2228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AC4DF50-C0F6-0C5B-A7B8-CDB150F0439A}"/>
                    </a:ext>
                  </a:extLst>
                </p14:cNvPr>
                <p14:cNvContentPartPr/>
                <p14:nvPr/>
              </p14:nvContentPartPr>
              <p14:xfrm>
                <a:off x="4601509" y="1105906"/>
                <a:ext cx="150840" cy="19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AC4DF50-C0F6-0C5B-A7B8-CDB150F0439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65509" y="1070266"/>
                  <a:ext cx="2224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0D35E32-F630-B1C9-1074-78FBE37A88A9}"/>
                    </a:ext>
                  </a:extLst>
                </p14:cNvPr>
                <p14:cNvContentPartPr/>
                <p14:nvPr/>
              </p14:nvContentPartPr>
              <p14:xfrm>
                <a:off x="4857109" y="1143346"/>
                <a:ext cx="120600" cy="154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0D35E32-F630-B1C9-1074-78FBE37A88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21469" y="1107706"/>
                  <a:ext cx="19224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4236E4C-B2C7-FA16-2014-A781D2DE1D24}"/>
                  </a:ext>
                </a:extLst>
              </p14:cNvPr>
              <p14:cNvContentPartPr/>
              <p14:nvPr/>
            </p14:nvContentPartPr>
            <p14:xfrm>
              <a:off x="2870629" y="1486426"/>
              <a:ext cx="1135080" cy="363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4236E4C-B2C7-FA16-2014-A781D2DE1D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34629" y="1450786"/>
                <a:ext cx="12067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89E0CB15-BB16-13AF-4B60-B561CE742598}"/>
                  </a:ext>
                </a:extLst>
              </p14:cNvPr>
              <p14:cNvContentPartPr/>
              <p14:nvPr/>
            </p14:nvContentPartPr>
            <p14:xfrm>
              <a:off x="4581709" y="1505506"/>
              <a:ext cx="1255680" cy="2718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89E0CB15-BB16-13AF-4B60-B561CE74259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46069" y="1469866"/>
                <a:ext cx="1327320" cy="34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97F4E394-089C-72B0-1F57-CEE6591934A4}"/>
              </a:ext>
            </a:extLst>
          </p:cNvPr>
          <p:cNvGrpSpPr/>
          <p:nvPr/>
        </p:nvGrpSpPr>
        <p:grpSpPr>
          <a:xfrm>
            <a:off x="1379509" y="2267986"/>
            <a:ext cx="735120" cy="396000"/>
            <a:chOff x="1379509" y="2267986"/>
            <a:chExt cx="73512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07AC326-FB17-D45C-72FD-AE8C1E178E52}"/>
                    </a:ext>
                  </a:extLst>
                </p14:cNvPr>
                <p14:cNvContentPartPr/>
                <p14:nvPr/>
              </p14:nvContentPartPr>
              <p14:xfrm>
                <a:off x="2044429" y="2267986"/>
                <a:ext cx="14400" cy="36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07AC326-FB17-D45C-72FD-AE8C1E178E5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08789" y="2231986"/>
                  <a:ext cx="860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C8685B1E-7DA8-5485-5166-93C0E42B5DCB}"/>
                    </a:ext>
                  </a:extLst>
                </p14:cNvPr>
                <p14:cNvContentPartPr/>
                <p14:nvPr/>
              </p14:nvContentPartPr>
              <p14:xfrm>
                <a:off x="1379509" y="2275546"/>
                <a:ext cx="735120" cy="3884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C8685B1E-7DA8-5485-5166-93C0E42B5DC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43509" y="2239546"/>
                  <a:ext cx="806760" cy="46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7D4F936A-FB33-F2D1-B9F9-9F69BF5B6FA4}"/>
                  </a:ext>
                </a:extLst>
              </p14:cNvPr>
              <p14:cNvContentPartPr/>
              <p14:nvPr/>
            </p14:nvContentPartPr>
            <p14:xfrm>
              <a:off x="2752189" y="2290306"/>
              <a:ext cx="750240" cy="33552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7D4F936A-FB33-F2D1-B9F9-9F69BF5B6F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16189" y="2254666"/>
                <a:ext cx="8218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12739FCB-3C40-5BC1-8AF5-0CEE3B12B65F}"/>
                  </a:ext>
                </a:extLst>
              </p14:cNvPr>
              <p14:cNvContentPartPr/>
              <p14:nvPr/>
            </p14:nvContentPartPr>
            <p14:xfrm>
              <a:off x="560869" y="3188506"/>
              <a:ext cx="473400" cy="58752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12739FCB-3C40-5BC1-8AF5-0CEE3B12B65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4869" y="3152866"/>
                <a:ext cx="54504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85BB35AA-3A55-99C3-C83B-5EA8A092ABC5}"/>
                  </a:ext>
                </a:extLst>
              </p14:cNvPr>
              <p14:cNvContentPartPr/>
              <p14:nvPr/>
            </p14:nvContentPartPr>
            <p14:xfrm>
              <a:off x="1562749" y="3197866"/>
              <a:ext cx="390600" cy="53388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85BB35AA-3A55-99C3-C83B-5EA8A092ABC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26749" y="3162226"/>
                <a:ext cx="46224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B90786F8-DE67-9B66-DCDD-6CB123220B2D}"/>
                  </a:ext>
                </a:extLst>
              </p14:cNvPr>
              <p14:cNvContentPartPr/>
              <p14:nvPr/>
            </p14:nvContentPartPr>
            <p14:xfrm>
              <a:off x="1181869" y="1935346"/>
              <a:ext cx="23400" cy="2325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B90786F8-DE67-9B66-DCDD-6CB123220B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63869" y="1917346"/>
                <a:ext cx="590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151AB336-10A0-6803-9102-391E563829E4}"/>
                  </a:ext>
                </a:extLst>
              </p14:cNvPr>
              <p14:cNvContentPartPr/>
              <p14:nvPr/>
            </p14:nvContentPartPr>
            <p14:xfrm>
              <a:off x="1177549" y="1886746"/>
              <a:ext cx="96120" cy="15192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151AB336-10A0-6803-9102-391E563829E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9549" y="1869106"/>
                <a:ext cx="1317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0033BF16-2839-AA70-2239-5DC3898D8C1E}"/>
                  </a:ext>
                </a:extLst>
              </p14:cNvPr>
              <p14:cNvContentPartPr/>
              <p14:nvPr/>
            </p14:nvContentPartPr>
            <p14:xfrm>
              <a:off x="1276549" y="2000146"/>
              <a:ext cx="215640" cy="11268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0033BF16-2839-AA70-2239-5DC3898D8C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58549" y="1982146"/>
                <a:ext cx="2512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B46C99EC-9B52-9E58-CCCC-5066A7F9D984}"/>
                  </a:ext>
                </a:extLst>
              </p14:cNvPr>
              <p14:cNvContentPartPr/>
              <p14:nvPr/>
            </p14:nvContentPartPr>
            <p14:xfrm>
              <a:off x="1554469" y="1925986"/>
              <a:ext cx="130320" cy="1591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B46C99EC-9B52-9E58-CCCC-5066A7F9D98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36829" y="1908346"/>
                <a:ext cx="1659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065F006-5778-B1A5-E0CE-C1DDF35BD04C}"/>
                  </a:ext>
                </a:extLst>
              </p14:cNvPr>
              <p14:cNvContentPartPr/>
              <p14:nvPr/>
            </p14:nvContentPartPr>
            <p14:xfrm>
              <a:off x="1778029" y="1982146"/>
              <a:ext cx="89640" cy="1728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065F006-5778-B1A5-E0CE-C1DDF35BD04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60389" y="1964506"/>
                <a:ext cx="125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798C87A1-4512-76B7-F2FE-F31288831853}"/>
                  </a:ext>
                </a:extLst>
              </p14:cNvPr>
              <p14:cNvContentPartPr/>
              <p14:nvPr/>
            </p14:nvContentPartPr>
            <p14:xfrm>
              <a:off x="1774789" y="2044786"/>
              <a:ext cx="74880" cy="1188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798C87A1-4512-76B7-F2FE-F3128883185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756789" y="2026786"/>
                <a:ext cx="110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938C5739-8389-A254-ACE8-1C8931FC0E37}"/>
                  </a:ext>
                </a:extLst>
              </p14:cNvPr>
              <p14:cNvContentPartPr/>
              <p14:nvPr/>
            </p14:nvContentPartPr>
            <p14:xfrm>
              <a:off x="1965949" y="1910146"/>
              <a:ext cx="124920" cy="19188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938C5739-8389-A254-ACE8-1C8931FC0E3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47949" y="1892146"/>
                <a:ext cx="1605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5239FB8F-EC39-9C80-35B1-45D27A654C13}"/>
                  </a:ext>
                </a:extLst>
              </p14:cNvPr>
              <p14:cNvContentPartPr/>
              <p14:nvPr/>
            </p14:nvContentPartPr>
            <p14:xfrm>
              <a:off x="2184109" y="1900426"/>
              <a:ext cx="102240" cy="17280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5239FB8F-EC39-9C80-35B1-45D27A654C1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66469" y="1882786"/>
                <a:ext cx="13788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52231F12-CFA8-2BA3-CFE2-9B775C7DB11C}"/>
                  </a:ext>
                </a:extLst>
              </p14:cNvPr>
              <p14:cNvContentPartPr/>
              <p14:nvPr/>
            </p14:nvContentPartPr>
            <p14:xfrm>
              <a:off x="2199589" y="1845706"/>
              <a:ext cx="225360" cy="7596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52231F12-CFA8-2BA3-CFE2-9B775C7DB11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81589" y="1828066"/>
                <a:ext cx="26100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2" name="Ink 351">
                <a:extLst>
                  <a:ext uri="{FF2B5EF4-FFF2-40B4-BE49-F238E27FC236}">
                    <a16:creationId xmlns:a16="http://schemas.microsoft.com/office/drawing/2014/main" id="{0BBAAE5C-BF27-654B-A63E-4C3AE369F577}"/>
                  </a:ext>
                </a:extLst>
              </p14:cNvPr>
              <p14:cNvContentPartPr/>
              <p14:nvPr/>
            </p14:nvContentPartPr>
            <p14:xfrm>
              <a:off x="2550949" y="1936066"/>
              <a:ext cx="169560" cy="176760"/>
            </p14:xfrm>
          </p:contentPart>
        </mc:Choice>
        <mc:Fallback xmlns="">
          <p:pic>
            <p:nvPicPr>
              <p:cNvPr id="352" name="Ink 351">
                <a:extLst>
                  <a:ext uri="{FF2B5EF4-FFF2-40B4-BE49-F238E27FC236}">
                    <a16:creationId xmlns:a16="http://schemas.microsoft.com/office/drawing/2014/main" id="{0BBAAE5C-BF27-654B-A63E-4C3AE369F57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33309" y="1918426"/>
                <a:ext cx="2052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0D776522-6D07-3A13-A513-D1B4F261C7CB}"/>
                  </a:ext>
                </a:extLst>
              </p14:cNvPr>
              <p14:cNvContentPartPr/>
              <p14:nvPr/>
            </p14:nvContentPartPr>
            <p14:xfrm>
              <a:off x="2991229" y="1941466"/>
              <a:ext cx="33120" cy="2433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0D776522-6D07-3A13-A513-D1B4F261C7C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73229" y="1923826"/>
                <a:ext cx="6876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D8544FC0-5BA4-C01D-69A1-548D02360C94}"/>
                  </a:ext>
                </a:extLst>
              </p14:cNvPr>
              <p14:cNvContentPartPr/>
              <p14:nvPr/>
            </p14:nvContentPartPr>
            <p14:xfrm>
              <a:off x="2978629" y="1907626"/>
              <a:ext cx="116640" cy="15120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D8544FC0-5BA4-C01D-69A1-548D02360C9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960989" y="1889986"/>
                <a:ext cx="1522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3E6572E-D612-4E4E-F169-C2E058E6FD71}"/>
                  </a:ext>
                </a:extLst>
              </p14:cNvPr>
              <p14:cNvContentPartPr/>
              <p14:nvPr/>
            </p14:nvContentPartPr>
            <p14:xfrm>
              <a:off x="3136669" y="1964146"/>
              <a:ext cx="276120" cy="12528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3E6572E-D612-4E4E-F169-C2E058E6FD7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119029" y="1946146"/>
                <a:ext cx="311760" cy="16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C27544F-B480-8639-86FF-A108D1AC439B}"/>
              </a:ext>
            </a:extLst>
          </p:cNvPr>
          <p:cNvGrpSpPr/>
          <p:nvPr/>
        </p:nvGrpSpPr>
        <p:grpSpPr>
          <a:xfrm>
            <a:off x="3502429" y="1896826"/>
            <a:ext cx="531720" cy="165240"/>
            <a:chOff x="3502429" y="1896826"/>
            <a:chExt cx="531720" cy="16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19A32190-C450-EFB0-E13A-3A4DC9523A56}"/>
                    </a:ext>
                  </a:extLst>
                </p14:cNvPr>
                <p14:cNvContentPartPr/>
                <p14:nvPr/>
              </p14:nvContentPartPr>
              <p14:xfrm>
                <a:off x="3502429" y="1920226"/>
                <a:ext cx="119880" cy="141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19A32190-C450-EFB0-E13A-3A4DC9523A5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84789" y="1902226"/>
                  <a:ext cx="1555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4AB91E1-4EE8-7422-CFF7-A1C22FEF6954}"/>
                    </a:ext>
                  </a:extLst>
                </p14:cNvPr>
                <p14:cNvContentPartPr/>
                <p14:nvPr/>
              </p14:nvContentPartPr>
              <p14:xfrm>
                <a:off x="3737509" y="1896826"/>
                <a:ext cx="134280" cy="1620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4AB91E1-4EE8-7422-CFF7-A1C22FEF69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19869" y="1879186"/>
                  <a:ext cx="169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787B4ACE-128E-A5C8-9274-F3CF70BD65FA}"/>
                    </a:ext>
                  </a:extLst>
                </p14:cNvPr>
                <p14:cNvContentPartPr/>
                <p14:nvPr/>
              </p14:nvContentPartPr>
              <p14:xfrm>
                <a:off x="3894109" y="1904386"/>
                <a:ext cx="140040" cy="1540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787B4ACE-128E-A5C8-9274-F3CF70BD65F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76109" y="1886386"/>
                  <a:ext cx="17568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5" name="Group 364">
            <a:extLst>
              <a:ext uri="{FF2B5EF4-FFF2-40B4-BE49-F238E27FC236}">
                <a16:creationId xmlns:a16="http://schemas.microsoft.com/office/drawing/2014/main" id="{53B85D40-9422-A97B-E2E3-A7D24883A7AE}"/>
              </a:ext>
            </a:extLst>
          </p:cNvPr>
          <p:cNvGrpSpPr/>
          <p:nvPr/>
        </p:nvGrpSpPr>
        <p:grpSpPr>
          <a:xfrm>
            <a:off x="782989" y="2732026"/>
            <a:ext cx="438120" cy="285480"/>
            <a:chOff x="782989" y="2732026"/>
            <a:chExt cx="438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C2E97EF-254F-91A2-6DCF-3ADD7DF05DA0}"/>
                    </a:ext>
                  </a:extLst>
                </p14:cNvPr>
                <p14:cNvContentPartPr/>
                <p14:nvPr/>
              </p14:nvContentPartPr>
              <p14:xfrm>
                <a:off x="782989" y="2826706"/>
                <a:ext cx="11160" cy="190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C2E97EF-254F-91A2-6DCF-3ADD7DF05D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5349" y="2809066"/>
                  <a:ext cx="46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DDEF6A35-8FD4-9EA8-0581-9676BF52A110}"/>
                    </a:ext>
                  </a:extLst>
                </p14:cNvPr>
                <p14:cNvContentPartPr/>
                <p14:nvPr/>
              </p14:nvContentPartPr>
              <p14:xfrm>
                <a:off x="789109" y="2732026"/>
                <a:ext cx="126000" cy="192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DDEF6A35-8FD4-9EA8-0581-9676BF52A11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1469" y="2714386"/>
                  <a:ext cx="161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4ABC6FAF-9D3F-F60E-CBF9-1D5185E6DB26}"/>
                    </a:ext>
                  </a:extLst>
                </p14:cNvPr>
                <p14:cNvContentPartPr/>
                <p14:nvPr/>
              </p14:nvContentPartPr>
              <p14:xfrm>
                <a:off x="914029" y="2859106"/>
                <a:ext cx="307080" cy="1303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4ABC6FAF-9D3F-F60E-CBF9-1D5185E6DB2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96389" y="2841466"/>
                  <a:ext cx="34272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CD1A5419-0940-95A1-E34E-842C0FC2C720}"/>
              </a:ext>
            </a:extLst>
          </p:cNvPr>
          <p:cNvGrpSpPr/>
          <p:nvPr/>
        </p:nvGrpSpPr>
        <p:grpSpPr>
          <a:xfrm>
            <a:off x="1284469" y="2789986"/>
            <a:ext cx="2206800" cy="323280"/>
            <a:chOff x="1284469" y="2789986"/>
            <a:chExt cx="22068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4AC4FCF7-BFFE-85B5-ED77-C547871DB77A}"/>
                    </a:ext>
                  </a:extLst>
                </p14:cNvPr>
                <p14:cNvContentPartPr/>
                <p14:nvPr/>
              </p14:nvContentPartPr>
              <p14:xfrm>
                <a:off x="1284829" y="2811226"/>
                <a:ext cx="140400" cy="194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4AC4FCF7-BFFE-85B5-ED77-C547871DB7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66829" y="2793226"/>
                  <a:ext cx="176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C972C27B-A495-8AF0-34B3-457B7952450C}"/>
                    </a:ext>
                  </a:extLst>
                </p14:cNvPr>
                <p14:cNvContentPartPr/>
                <p14:nvPr/>
              </p14:nvContentPartPr>
              <p14:xfrm>
                <a:off x="1284469" y="2789986"/>
                <a:ext cx="127440" cy="123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C972C27B-A495-8AF0-34B3-457B7952450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66469" y="2771986"/>
                  <a:ext cx="163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66BA32F-9155-3780-76A8-57C3358227E6}"/>
                    </a:ext>
                  </a:extLst>
                </p14:cNvPr>
                <p14:cNvContentPartPr/>
                <p14:nvPr/>
              </p14:nvContentPartPr>
              <p14:xfrm>
                <a:off x="1470589" y="2849386"/>
                <a:ext cx="100800" cy="28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66BA32F-9155-3780-76A8-57C3358227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52589" y="2831746"/>
                  <a:ext cx="136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8B0D746-286B-6C32-70CC-39379EE7619D}"/>
                    </a:ext>
                  </a:extLst>
                </p14:cNvPr>
                <p14:cNvContentPartPr/>
                <p14:nvPr/>
              </p14:nvContentPartPr>
              <p14:xfrm>
                <a:off x="1479949" y="2908066"/>
                <a:ext cx="85680" cy="33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8B0D746-286B-6C32-70CC-39379EE7619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462309" y="2890066"/>
                  <a:ext cx="121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695A525-6CA3-90DE-8EBC-7580C36642CE}"/>
                    </a:ext>
                  </a:extLst>
                </p14:cNvPr>
                <p14:cNvContentPartPr/>
                <p14:nvPr/>
              </p14:nvContentPartPr>
              <p14:xfrm>
                <a:off x="1623949" y="2794306"/>
                <a:ext cx="109800" cy="1904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695A525-6CA3-90DE-8EBC-7580C36642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605949" y="2776306"/>
                  <a:ext cx="1454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6180ABD-9AD2-8E5E-644C-C4E1E2A88757}"/>
                    </a:ext>
                  </a:extLst>
                </p14:cNvPr>
                <p14:cNvContentPartPr/>
                <p14:nvPr/>
              </p14:nvContentPartPr>
              <p14:xfrm>
                <a:off x="1783069" y="2792146"/>
                <a:ext cx="129600" cy="1854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6180ABD-9AD2-8E5E-644C-C4E1E2A8875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65069" y="2774146"/>
                  <a:ext cx="165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486ABB4-F158-2253-5B97-9AFFC88D22F3}"/>
                    </a:ext>
                  </a:extLst>
                </p14:cNvPr>
                <p14:cNvContentPartPr/>
                <p14:nvPr/>
              </p14:nvContentPartPr>
              <p14:xfrm>
                <a:off x="2151709" y="2860186"/>
                <a:ext cx="189360" cy="1893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486ABB4-F158-2253-5B97-9AFFC88D22F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33709" y="2842186"/>
                  <a:ext cx="2250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9C230580-B371-15C7-07E6-CA5F69BFBF76}"/>
                    </a:ext>
                  </a:extLst>
                </p14:cNvPr>
                <p14:cNvContentPartPr/>
                <p14:nvPr/>
              </p14:nvContentPartPr>
              <p14:xfrm>
                <a:off x="2540509" y="2887906"/>
                <a:ext cx="26280" cy="225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9C230580-B371-15C7-07E6-CA5F69BFBF7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22869" y="2870266"/>
                  <a:ext cx="619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B690C8C-26E7-3645-E3EB-6089CBED2018}"/>
                    </a:ext>
                  </a:extLst>
                </p14:cNvPr>
                <p14:cNvContentPartPr/>
                <p14:nvPr/>
              </p14:nvContentPartPr>
              <p14:xfrm>
                <a:off x="2504869" y="2806546"/>
                <a:ext cx="122760" cy="14796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B690C8C-26E7-3645-E3EB-6089CBED201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86869" y="2788906"/>
                  <a:ext cx="1584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21CC2ED-A214-846D-8BAD-9D064E18F66C}"/>
                    </a:ext>
                  </a:extLst>
                </p14:cNvPr>
                <p14:cNvContentPartPr/>
                <p14:nvPr/>
              </p14:nvContentPartPr>
              <p14:xfrm>
                <a:off x="2660029" y="2853706"/>
                <a:ext cx="202320" cy="1162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21CC2ED-A214-846D-8BAD-9D064E18F66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642389" y="2835706"/>
                  <a:ext cx="23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588E348F-ACD6-F022-FE00-FAB177DDA08F}"/>
                    </a:ext>
                  </a:extLst>
                </p14:cNvPr>
                <p14:cNvContentPartPr/>
                <p14:nvPr/>
              </p14:nvContentPartPr>
              <p14:xfrm>
                <a:off x="2919589" y="2822026"/>
                <a:ext cx="117000" cy="1882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588E348F-ACD6-F022-FE00-FAB177DDA08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901589" y="2804026"/>
                  <a:ext cx="152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CB4518C-89E4-1542-FE72-B9DBCBA0A5B9}"/>
                    </a:ext>
                  </a:extLst>
                </p14:cNvPr>
                <p14:cNvContentPartPr/>
                <p14:nvPr/>
              </p14:nvContentPartPr>
              <p14:xfrm>
                <a:off x="3061789" y="2813746"/>
                <a:ext cx="190080" cy="1846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CB4518C-89E4-1542-FE72-B9DBCBA0A5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044149" y="2796106"/>
                  <a:ext cx="22572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CEF82206-9334-B1F6-7021-AA1FF8C0A38E}"/>
                    </a:ext>
                  </a:extLst>
                </p14:cNvPr>
                <p14:cNvContentPartPr/>
                <p14:nvPr/>
              </p14:nvContentPartPr>
              <p14:xfrm>
                <a:off x="3368869" y="2846146"/>
                <a:ext cx="122400" cy="1944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CEF82206-9334-B1F6-7021-AA1FF8C0A38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51229" y="2828506"/>
                  <a:ext cx="1580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996459C3-0056-CDD2-9DE6-AC545BB57436}"/>
              </a:ext>
            </a:extLst>
          </p:cNvPr>
          <p:cNvGrpSpPr/>
          <p:nvPr/>
        </p:nvGrpSpPr>
        <p:grpSpPr>
          <a:xfrm>
            <a:off x="3011389" y="1445026"/>
            <a:ext cx="298800" cy="199440"/>
            <a:chOff x="3011389" y="1445026"/>
            <a:chExt cx="298800" cy="19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DE585B30-D4BB-3D16-11C5-09CC4AB45C9C}"/>
                    </a:ext>
                  </a:extLst>
                </p14:cNvPr>
                <p14:cNvContentPartPr/>
                <p14:nvPr/>
              </p14:nvContentPartPr>
              <p14:xfrm>
                <a:off x="3039829" y="1499386"/>
                <a:ext cx="123480" cy="1004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DE585B30-D4BB-3D16-11C5-09CC4AB45C9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021829" y="1481386"/>
                  <a:ext cx="1591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37EE9C71-1F17-8B76-BABA-79156CDAFC96}"/>
                    </a:ext>
                  </a:extLst>
                </p14:cNvPr>
                <p14:cNvContentPartPr/>
                <p14:nvPr/>
              </p14:nvContentPartPr>
              <p14:xfrm>
                <a:off x="3166189" y="1511986"/>
                <a:ext cx="7560" cy="18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37EE9C71-1F17-8B76-BABA-79156CDAFC9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148549" y="1494346"/>
                  <a:ext cx="43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27260C09-8803-AF2B-D845-10295EBA9B62}"/>
                    </a:ext>
                  </a:extLst>
                </p14:cNvPr>
                <p14:cNvContentPartPr/>
                <p14:nvPr/>
              </p14:nvContentPartPr>
              <p14:xfrm>
                <a:off x="3011389" y="1487866"/>
                <a:ext cx="66600" cy="156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27260C09-8803-AF2B-D845-10295EBA9B6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993389" y="1469866"/>
                  <a:ext cx="102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C499097-F090-0719-FE2C-30155CDE4697}"/>
                    </a:ext>
                  </a:extLst>
                </p14:cNvPr>
                <p14:cNvContentPartPr/>
                <p14:nvPr/>
              </p14:nvContentPartPr>
              <p14:xfrm>
                <a:off x="3056029" y="1510546"/>
                <a:ext cx="130680" cy="1317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C499097-F090-0719-FE2C-30155CDE46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38389" y="1492546"/>
                  <a:ext cx="1663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0F3F3CCE-A176-CC6B-F51A-DB84DBE42835}"/>
                    </a:ext>
                  </a:extLst>
                </p14:cNvPr>
                <p14:cNvContentPartPr/>
                <p14:nvPr/>
              </p14:nvContentPartPr>
              <p14:xfrm>
                <a:off x="3148549" y="1445026"/>
                <a:ext cx="41760" cy="1706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0F3F3CCE-A176-CC6B-F51A-DB84DBE4283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130909" y="1427026"/>
                  <a:ext cx="77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0FD49CD-9B03-DB3A-7B4A-1DB214B95A14}"/>
                    </a:ext>
                  </a:extLst>
                </p14:cNvPr>
                <p14:cNvContentPartPr/>
                <p14:nvPr/>
              </p14:nvContentPartPr>
              <p14:xfrm>
                <a:off x="3221629" y="1490746"/>
                <a:ext cx="88560" cy="138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0FD49CD-9B03-DB3A-7B4A-1DB214B95A1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203629" y="1472746"/>
                  <a:ext cx="1242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C026D510-ABFB-7C36-F4C8-DB9788205DAE}"/>
              </a:ext>
            </a:extLst>
          </p:cNvPr>
          <p:cNvGrpSpPr/>
          <p:nvPr/>
        </p:nvGrpSpPr>
        <p:grpSpPr>
          <a:xfrm>
            <a:off x="4559029" y="1693786"/>
            <a:ext cx="413640" cy="191880"/>
            <a:chOff x="4559029" y="1693786"/>
            <a:chExt cx="413640" cy="19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608FF3CC-165C-A101-C85F-7B22651FDA96}"/>
                    </a:ext>
                  </a:extLst>
                </p14:cNvPr>
                <p14:cNvContentPartPr/>
                <p14:nvPr/>
              </p14:nvContentPartPr>
              <p14:xfrm>
                <a:off x="4595749" y="1693786"/>
                <a:ext cx="109440" cy="770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608FF3CC-165C-A101-C85F-7B22651FDA9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77749" y="1676146"/>
                  <a:ext cx="145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2683034D-6122-D2EC-64F3-7F21029458C3}"/>
                    </a:ext>
                  </a:extLst>
                </p14:cNvPr>
                <p14:cNvContentPartPr/>
                <p14:nvPr/>
              </p14:nvContentPartPr>
              <p14:xfrm>
                <a:off x="4559029" y="1699546"/>
                <a:ext cx="161640" cy="18612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2683034D-6122-D2EC-64F3-7F21029458C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41029" y="1681906"/>
                  <a:ext cx="197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41C25172-C073-7F61-1C64-02D527054B2A}"/>
                    </a:ext>
                  </a:extLst>
                </p14:cNvPr>
                <p14:cNvContentPartPr/>
                <p14:nvPr/>
              </p14:nvContentPartPr>
              <p14:xfrm>
                <a:off x="4777909" y="1720426"/>
                <a:ext cx="194760" cy="1245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41C25172-C073-7F61-1C64-02D527054B2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60269" y="1702786"/>
                  <a:ext cx="2304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2F8D54BB-5E35-BAFE-BB0D-B3C4F7A68F24}"/>
              </a:ext>
            </a:extLst>
          </p:cNvPr>
          <p:cNvGrpSpPr/>
          <p:nvPr/>
        </p:nvGrpSpPr>
        <p:grpSpPr>
          <a:xfrm>
            <a:off x="1452949" y="2302186"/>
            <a:ext cx="251280" cy="167040"/>
            <a:chOff x="1452949" y="2302186"/>
            <a:chExt cx="251280" cy="16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8DB42A3-AB1C-54D4-A53B-7481187396C5}"/>
                    </a:ext>
                  </a:extLst>
                </p14:cNvPr>
                <p14:cNvContentPartPr/>
                <p14:nvPr/>
              </p14:nvContentPartPr>
              <p14:xfrm>
                <a:off x="1452949" y="2302186"/>
                <a:ext cx="122400" cy="167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8DB42A3-AB1C-54D4-A53B-7481187396C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34949" y="2284546"/>
                  <a:ext cx="158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E2210CA4-238F-FF1A-98B7-3EB8737311C0}"/>
                    </a:ext>
                  </a:extLst>
                </p14:cNvPr>
                <p14:cNvContentPartPr/>
                <p14:nvPr/>
              </p14:nvContentPartPr>
              <p14:xfrm>
                <a:off x="1628989" y="2322706"/>
                <a:ext cx="75240" cy="129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E2210CA4-238F-FF1A-98B7-3EB8737311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11349" y="2305066"/>
                  <a:ext cx="1108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B500A01A-444A-3EC1-7873-80A25091616E}"/>
              </a:ext>
            </a:extLst>
          </p:cNvPr>
          <p:cNvGrpSpPr/>
          <p:nvPr/>
        </p:nvGrpSpPr>
        <p:grpSpPr>
          <a:xfrm>
            <a:off x="2477509" y="2429986"/>
            <a:ext cx="384120" cy="178560"/>
            <a:chOff x="2477509" y="2429986"/>
            <a:chExt cx="38412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A47695C-2011-37F8-02DB-084DB4F30A44}"/>
                    </a:ext>
                  </a:extLst>
                </p14:cNvPr>
                <p14:cNvContentPartPr/>
                <p14:nvPr/>
              </p14:nvContentPartPr>
              <p14:xfrm>
                <a:off x="2559589" y="2439706"/>
                <a:ext cx="92160" cy="882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A47695C-2011-37F8-02DB-084DB4F30A4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41949" y="2421706"/>
                  <a:ext cx="127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3D66AAB-3DF1-3692-D391-4FA818D8E2AB}"/>
                    </a:ext>
                  </a:extLst>
                </p14:cNvPr>
                <p14:cNvContentPartPr/>
                <p14:nvPr/>
              </p14:nvContentPartPr>
              <p14:xfrm>
                <a:off x="2477509" y="2429986"/>
                <a:ext cx="181800" cy="1785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3D66AAB-3DF1-3692-D391-4FA818D8E2A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459509" y="2411986"/>
                  <a:ext cx="217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5C67CF2-A06F-5EB4-F7CE-8539E451CFDF}"/>
                    </a:ext>
                  </a:extLst>
                </p14:cNvPr>
                <p14:cNvContentPartPr/>
                <p14:nvPr/>
              </p14:nvContentPartPr>
              <p14:xfrm>
                <a:off x="2687389" y="2469946"/>
                <a:ext cx="174240" cy="896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5C67CF2-A06F-5EB4-F7CE-8539E451CFD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69389" y="2451946"/>
                  <a:ext cx="20988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78A14630-CD22-A8EA-2F60-6FD227B064F6}"/>
              </a:ext>
            </a:extLst>
          </p:cNvPr>
          <p:cNvGrpSpPr/>
          <p:nvPr/>
        </p:nvGrpSpPr>
        <p:grpSpPr>
          <a:xfrm>
            <a:off x="581749" y="3192826"/>
            <a:ext cx="277200" cy="203400"/>
            <a:chOff x="581749" y="3192826"/>
            <a:chExt cx="277200" cy="20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BBAD082-481B-4772-AE52-6CB8568F9D18}"/>
                    </a:ext>
                  </a:extLst>
                </p14:cNvPr>
                <p14:cNvContentPartPr/>
                <p14:nvPr/>
              </p14:nvContentPartPr>
              <p14:xfrm>
                <a:off x="581749" y="3245746"/>
                <a:ext cx="36000" cy="1504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BBAD082-481B-4772-AE52-6CB8568F9D1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64109" y="3227746"/>
                  <a:ext cx="71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0CCC197-837C-6D0F-E4D9-F836A9ECFDAE}"/>
                    </a:ext>
                  </a:extLst>
                </p14:cNvPr>
                <p14:cNvContentPartPr/>
                <p14:nvPr/>
              </p14:nvContentPartPr>
              <p14:xfrm>
                <a:off x="599749" y="3254386"/>
                <a:ext cx="118080" cy="110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0CCC197-837C-6D0F-E4D9-F836A9ECFDA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81749" y="3236746"/>
                  <a:ext cx="153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9C031469-0A91-96A5-0B6E-948068A88234}"/>
                    </a:ext>
                  </a:extLst>
                </p14:cNvPr>
                <p14:cNvContentPartPr/>
                <p14:nvPr/>
              </p14:nvContentPartPr>
              <p14:xfrm>
                <a:off x="693349" y="3192826"/>
                <a:ext cx="20520" cy="153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9C031469-0A91-96A5-0B6E-948068A8823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75349" y="3174826"/>
                  <a:ext cx="561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F51975D8-6B10-4445-1BC8-AD59CE7BEB7C}"/>
                    </a:ext>
                  </a:extLst>
                </p14:cNvPr>
                <p14:cNvContentPartPr/>
                <p14:nvPr/>
              </p14:nvContentPartPr>
              <p14:xfrm>
                <a:off x="751309" y="3237466"/>
                <a:ext cx="107640" cy="1440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F51975D8-6B10-4445-1BC8-AD59CE7BEB7C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33669" y="3219826"/>
                  <a:ext cx="1432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91B94238-DB2E-DB18-F98B-066B04F3052D}"/>
              </a:ext>
            </a:extLst>
          </p:cNvPr>
          <p:cNvGrpSpPr/>
          <p:nvPr/>
        </p:nvGrpSpPr>
        <p:grpSpPr>
          <a:xfrm>
            <a:off x="1291309" y="3274546"/>
            <a:ext cx="377640" cy="232200"/>
            <a:chOff x="1291309" y="3274546"/>
            <a:chExt cx="377640" cy="23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70E70454-522B-2725-D780-97B2B0F2FB88}"/>
                    </a:ext>
                  </a:extLst>
                </p14:cNvPr>
                <p14:cNvContentPartPr/>
                <p14:nvPr/>
              </p14:nvContentPartPr>
              <p14:xfrm>
                <a:off x="1324789" y="3274546"/>
                <a:ext cx="133200" cy="169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70E70454-522B-2725-D780-97B2B0F2FB8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06789" y="3256546"/>
                  <a:ext cx="1688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6F2A1160-BA66-B6D2-A8D6-A30E1F037D1C}"/>
                    </a:ext>
                  </a:extLst>
                </p14:cNvPr>
                <p14:cNvContentPartPr/>
                <p14:nvPr/>
              </p14:nvContentPartPr>
              <p14:xfrm>
                <a:off x="1291309" y="3310906"/>
                <a:ext cx="174960" cy="1958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6F2A1160-BA66-B6D2-A8D6-A30E1F037D1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273309" y="3292906"/>
                  <a:ext cx="2106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C2453A0A-C907-6165-4CDD-A95F26A2AFAA}"/>
                    </a:ext>
                  </a:extLst>
                </p14:cNvPr>
                <p14:cNvContentPartPr/>
                <p14:nvPr/>
              </p14:nvContentPartPr>
              <p14:xfrm>
                <a:off x="1482829" y="3352666"/>
                <a:ext cx="186120" cy="1360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C2453A0A-C907-6165-4CDD-A95F26A2AF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465189" y="3335026"/>
                  <a:ext cx="221760" cy="17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9" name="Group 428">
            <a:extLst>
              <a:ext uri="{FF2B5EF4-FFF2-40B4-BE49-F238E27FC236}">
                <a16:creationId xmlns:a16="http://schemas.microsoft.com/office/drawing/2014/main" id="{A1B3321F-A4ED-B42A-CE0D-3C46BE04E7B8}"/>
              </a:ext>
            </a:extLst>
          </p:cNvPr>
          <p:cNvGrpSpPr/>
          <p:nvPr/>
        </p:nvGrpSpPr>
        <p:grpSpPr>
          <a:xfrm>
            <a:off x="5898589" y="1709266"/>
            <a:ext cx="1548000" cy="444600"/>
            <a:chOff x="5898589" y="1709266"/>
            <a:chExt cx="1548000" cy="44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2F02EE6-5357-935B-9ECE-FEDE7E0465D0}"/>
                    </a:ext>
                  </a:extLst>
                </p14:cNvPr>
                <p14:cNvContentPartPr/>
                <p14:nvPr/>
              </p14:nvContentPartPr>
              <p14:xfrm>
                <a:off x="5898589" y="1791346"/>
                <a:ext cx="142920" cy="362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2F02EE6-5357-935B-9ECE-FEDE7E0465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80589" y="1773706"/>
                  <a:ext cx="1785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ED439EA3-8A9F-0A2F-C159-EDE7BA6A716B}"/>
                    </a:ext>
                  </a:extLst>
                </p14:cNvPr>
                <p14:cNvContentPartPr/>
                <p14:nvPr/>
              </p14:nvContentPartPr>
              <p14:xfrm>
                <a:off x="6055909" y="1895026"/>
                <a:ext cx="150840" cy="1422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ED439EA3-8A9F-0A2F-C159-EDE7BA6A716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37909" y="1877386"/>
                  <a:ext cx="1864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DD95DDE-5B35-8D1E-9AD5-0D1AD1EEB466}"/>
                    </a:ext>
                  </a:extLst>
                </p14:cNvPr>
                <p14:cNvContentPartPr/>
                <p14:nvPr/>
              </p14:nvContentPartPr>
              <p14:xfrm>
                <a:off x="6240949" y="1909786"/>
                <a:ext cx="175320" cy="1299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DD95DDE-5B35-8D1E-9AD5-0D1AD1EEB46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22949" y="1891786"/>
                  <a:ext cx="210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8A3054DC-2064-4CD9-7D8C-38F55C3D66AF}"/>
                    </a:ext>
                  </a:extLst>
                </p14:cNvPr>
                <p14:cNvContentPartPr/>
                <p14:nvPr/>
              </p14:nvContentPartPr>
              <p14:xfrm>
                <a:off x="6405829" y="1798186"/>
                <a:ext cx="167400" cy="2246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8A3054DC-2064-4CD9-7D8C-38F55C3D66A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88189" y="1780186"/>
                  <a:ext cx="203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515755E5-1279-1F8A-6E83-F96351074757}"/>
                    </a:ext>
                  </a:extLst>
                </p14:cNvPr>
                <p14:cNvContentPartPr/>
                <p14:nvPr/>
              </p14:nvContentPartPr>
              <p14:xfrm>
                <a:off x="6593029" y="1885666"/>
                <a:ext cx="99000" cy="129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515755E5-1279-1F8A-6E83-F963510747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575389" y="1868026"/>
                  <a:ext cx="134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1FB8D7CB-1BE9-CD55-3AA5-439B95BC8577}"/>
                    </a:ext>
                  </a:extLst>
                </p14:cNvPr>
                <p14:cNvContentPartPr/>
                <p14:nvPr/>
              </p14:nvContentPartPr>
              <p14:xfrm>
                <a:off x="6854389" y="1848946"/>
                <a:ext cx="16200" cy="100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1FB8D7CB-1BE9-CD55-3AA5-439B95BC857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836389" y="1831306"/>
                  <a:ext cx="518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2ACB437-3986-1183-26FE-FDB103DDBF07}"/>
                    </a:ext>
                  </a:extLst>
                </p14:cNvPr>
                <p14:cNvContentPartPr/>
                <p14:nvPr/>
              </p14:nvContentPartPr>
              <p14:xfrm>
                <a:off x="6837829" y="1922386"/>
                <a:ext cx="16200" cy="24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2ACB437-3986-1183-26FE-FDB103DDBF0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19829" y="1904746"/>
                  <a:ext cx="51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ED8FCF1-C4DC-3D0A-7872-5BD7D01CEE31}"/>
                    </a:ext>
                  </a:extLst>
                </p14:cNvPr>
                <p14:cNvContentPartPr/>
                <p14:nvPr/>
              </p14:nvContentPartPr>
              <p14:xfrm>
                <a:off x="7068949" y="1709266"/>
                <a:ext cx="3960" cy="486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ED8FCF1-C4DC-3D0A-7872-5BD7D01CEE3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51309" y="1691626"/>
                  <a:ext cx="39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11EE91D-B316-190B-6E8A-3D248BDC70C2}"/>
                    </a:ext>
                  </a:extLst>
                </p14:cNvPr>
                <p14:cNvContentPartPr/>
                <p14:nvPr/>
              </p14:nvContentPartPr>
              <p14:xfrm>
                <a:off x="7157509" y="1761466"/>
                <a:ext cx="134640" cy="20196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11EE91D-B316-190B-6E8A-3D248BDC70C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139509" y="1743826"/>
                  <a:ext cx="170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3829A5E-BD57-5966-F012-0DDCB4970AEF}"/>
                    </a:ext>
                  </a:extLst>
                </p14:cNvPr>
                <p14:cNvContentPartPr/>
                <p14:nvPr/>
              </p14:nvContentPartPr>
              <p14:xfrm>
                <a:off x="7214389" y="1880986"/>
                <a:ext cx="108000" cy="270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3829A5E-BD57-5966-F012-0DDCB4970AEF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196749" y="1862986"/>
                  <a:ext cx="1436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11511BD-54A3-E8AF-32E9-264AF64FE7A0}"/>
                    </a:ext>
                  </a:extLst>
                </p14:cNvPr>
                <p14:cNvContentPartPr/>
                <p14:nvPr/>
              </p14:nvContentPartPr>
              <p14:xfrm>
                <a:off x="7437949" y="1716106"/>
                <a:ext cx="8640" cy="831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11511BD-54A3-E8AF-32E9-264AF64FE7A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20309" y="1698466"/>
                  <a:ext cx="4428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E4AD6470-4285-712F-EFCF-70A593693417}"/>
              </a:ext>
            </a:extLst>
          </p:cNvPr>
          <p:cNvGrpSpPr/>
          <p:nvPr/>
        </p:nvGrpSpPr>
        <p:grpSpPr>
          <a:xfrm>
            <a:off x="3715549" y="2453026"/>
            <a:ext cx="1636560" cy="379800"/>
            <a:chOff x="3715549" y="2453026"/>
            <a:chExt cx="163656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B24B52E-753B-935D-F2D1-CB6487832391}"/>
                    </a:ext>
                  </a:extLst>
                </p14:cNvPr>
                <p14:cNvContentPartPr/>
                <p14:nvPr/>
              </p14:nvContentPartPr>
              <p14:xfrm>
                <a:off x="3715549" y="2545186"/>
                <a:ext cx="170640" cy="2876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B24B52E-753B-935D-F2D1-CB648783239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97549" y="2527186"/>
                  <a:ext cx="20628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01B1BDE-EC14-12D0-5231-3359A30E46AC}"/>
                    </a:ext>
                  </a:extLst>
                </p14:cNvPr>
                <p14:cNvContentPartPr/>
                <p14:nvPr/>
              </p14:nvContentPartPr>
              <p14:xfrm>
                <a:off x="3918229" y="2629426"/>
                <a:ext cx="141840" cy="1004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01B1BDE-EC14-12D0-5231-3359A30E46A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00229" y="2611426"/>
                  <a:ext cx="177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B0BE2A2-6D97-A158-9DFB-DA1E3459D7D3}"/>
                    </a:ext>
                  </a:extLst>
                </p14:cNvPr>
                <p14:cNvContentPartPr/>
                <p14:nvPr/>
              </p14:nvContentPartPr>
              <p14:xfrm>
                <a:off x="4142149" y="2609266"/>
                <a:ext cx="150840" cy="121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B0BE2A2-6D97-A158-9DFB-DA1E3459D7D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24509" y="2591626"/>
                  <a:ext cx="1864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080DD93-BF65-5F88-ABE5-C20F7C03BA73}"/>
                    </a:ext>
                  </a:extLst>
                </p14:cNvPr>
                <p14:cNvContentPartPr/>
                <p14:nvPr/>
              </p14:nvContentPartPr>
              <p14:xfrm>
                <a:off x="4320349" y="2523226"/>
                <a:ext cx="126720" cy="1868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080DD93-BF65-5F88-ABE5-C20F7C03BA7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302349" y="2505226"/>
                  <a:ext cx="1623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183E2B6-3D07-3BD5-9AD8-15CFFC11DB88}"/>
                    </a:ext>
                  </a:extLst>
                </p14:cNvPr>
                <p14:cNvContentPartPr/>
                <p14:nvPr/>
              </p14:nvContentPartPr>
              <p14:xfrm>
                <a:off x="4515829" y="2598826"/>
                <a:ext cx="103680" cy="1022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183E2B6-3D07-3BD5-9AD8-15CFFC11DB8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498189" y="2580826"/>
                  <a:ext cx="139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9B8B853-304F-0DAA-497D-3DD7820409D2}"/>
                    </a:ext>
                  </a:extLst>
                </p14:cNvPr>
                <p14:cNvContentPartPr/>
                <p14:nvPr/>
              </p14:nvContentPartPr>
              <p14:xfrm>
                <a:off x="4741189" y="2565706"/>
                <a:ext cx="12240" cy="25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9B8B853-304F-0DAA-497D-3DD7820409D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23549" y="2547706"/>
                  <a:ext cx="47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1E9E662-FE23-1D0A-6740-BD7EE976D636}"/>
                    </a:ext>
                  </a:extLst>
                </p14:cNvPr>
                <p14:cNvContentPartPr/>
                <p14:nvPr/>
              </p14:nvContentPartPr>
              <p14:xfrm>
                <a:off x="4732909" y="2656066"/>
                <a:ext cx="9720" cy="144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1E9E662-FE23-1D0A-6740-BD7EE976D63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15269" y="2638426"/>
                  <a:ext cx="45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FA6A695-BA8B-B772-372D-7A293CA6B6BB}"/>
                    </a:ext>
                  </a:extLst>
                </p14:cNvPr>
                <p14:cNvContentPartPr/>
                <p14:nvPr/>
              </p14:nvContentPartPr>
              <p14:xfrm>
                <a:off x="4940629" y="2489386"/>
                <a:ext cx="23760" cy="72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FA6A695-BA8B-B772-372D-7A293CA6B6B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22629" y="2471386"/>
                  <a:ext cx="59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4EA827A-A8FD-527D-4CB7-28C3B0E24B38}"/>
                    </a:ext>
                  </a:extLst>
                </p14:cNvPr>
                <p14:cNvContentPartPr/>
                <p14:nvPr/>
              </p14:nvContentPartPr>
              <p14:xfrm>
                <a:off x="5064109" y="2530426"/>
                <a:ext cx="110160" cy="1897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4EA827A-A8FD-527D-4CB7-28C3B0E24B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46109" y="2512426"/>
                  <a:ext cx="145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730245C2-1E7B-368E-434D-83D4417515C4}"/>
                    </a:ext>
                  </a:extLst>
                </p14:cNvPr>
                <p14:cNvContentPartPr/>
                <p14:nvPr/>
              </p14:nvContentPartPr>
              <p14:xfrm>
                <a:off x="5329429" y="2453026"/>
                <a:ext cx="22680" cy="1566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730245C2-1E7B-368E-434D-83D4417515C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11789" y="2435026"/>
                  <a:ext cx="5832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BD79BB9C-E94D-30B6-158F-736766BCDDE9}"/>
              </a:ext>
            </a:extLst>
          </p:cNvPr>
          <p:cNvGrpSpPr/>
          <p:nvPr/>
        </p:nvGrpSpPr>
        <p:grpSpPr>
          <a:xfrm>
            <a:off x="18709" y="4026586"/>
            <a:ext cx="969120" cy="415440"/>
            <a:chOff x="18709" y="4026586"/>
            <a:chExt cx="96912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41CEDF45-B214-5A0C-7C7F-04EEE387557F}"/>
                    </a:ext>
                  </a:extLst>
                </p14:cNvPr>
                <p14:cNvContentPartPr/>
                <p14:nvPr/>
              </p14:nvContentPartPr>
              <p14:xfrm>
                <a:off x="18709" y="4076626"/>
                <a:ext cx="149400" cy="3654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41CEDF45-B214-5A0C-7C7F-04EEE387557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09" y="4058986"/>
                  <a:ext cx="1850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C180F05A-0EEB-E3C0-5F88-AED39AD5D1DC}"/>
                    </a:ext>
                  </a:extLst>
                </p14:cNvPr>
                <p14:cNvContentPartPr/>
                <p14:nvPr/>
              </p14:nvContentPartPr>
              <p14:xfrm>
                <a:off x="160549" y="4153306"/>
                <a:ext cx="115200" cy="1432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C180F05A-0EEB-E3C0-5F88-AED39AD5D1D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2549" y="4135666"/>
                  <a:ext cx="150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258D183-A2EB-8B34-E7EE-F97ED49EDFF5}"/>
                    </a:ext>
                  </a:extLst>
                </p14:cNvPr>
                <p14:cNvContentPartPr/>
                <p14:nvPr/>
              </p14:nvContentPartPr>
              <p14:xfrm>
                <a:off x="309589" y="4178866"/>
                <a:ext cx="95040" cy="1062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258D183-A2EB-8B34-E7EE-F97ED49EDFF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91949" y="4160866"/>
                  <a:ext cx="130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820D9086-4993-7C73-C325-C5B182DA241A}"/>
                    </a:ext>
                  </a:extLst>
                </p14:cNvPr>
                <p14:cNvContentPartPr/>
                <p14:nvPr/>
              </p14:nvContentPartPr>
              <p14:xfrm>
                <a:off x="430909" y="4094266"/>
                <a:ext cx="114480" cy="174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820D9086-4993-7C73-C325-C5B182DA241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3269" y="4076626"/>
                  <a:ext cx="1501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0876B1D5-A9B6-E4CA-10C9-EB78FF70C34E}"/>
                    </a:ext>
                  </a:extLst>
                </p14:cNvPr>
                <p14:cNvContentPartPr/>
                <p14:nvPr/>
              </p14:nvContentPartPr>
              <p14:xfrm>
                <a:off x="572029" y="4146826"/>
                <a:ext cx="57600" cy="1080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0876B1D5-A9B6-E4CA-10C9-EB78FF70C34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54389" y="4129186"/>
                  <a:ext cx="93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ACFAEE71-C22A-64FC-2DCF-712048377018}"/>
                    </a:ext>
                  </a:extLst>
                </p14:cNvPr>
                <p14:cNvContentPartPr/>
                <p14:nvPr/>
              </p14:nvContentPartPr>
              <p14:xfrm>
                <a:off x="709549" y="4114426"/>
                <a:ext cx="6120" cy="1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ACFAEE71-C22A-64FC-2DCF-71204837701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1909" y="4096786"/>
                  <a:ext cx="41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E62451F-4BE4-6EED-1622-189581DD7FEC}"/>
                    </a:ext>
                  </a:extLst>
                </p14:cNvPr>
                <p14:cNvContentPartPr/>
                <p14:nvPr/>
              </p14:nvContentPartPr>
              <p14:xfrm>
                <a:off x="721789" y="4026946"/>
                <a:ext cx="61560" cy="1620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E62451F-4BE4-6EED-1622-189581DD7FE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03789" y="4008946"/>
                  <a:ext cx="97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87AE1E41-D9BE-8305-B3C1-DD4DEA8E799A}"/>
                    </a:ext>
                  </a:extLst>
                </p14:cNvPr>
                <p14:cNvContentPartPr/>
                <p14:nvPr/>
              </p14:nvContentPartPr>
              <p14:xfrm>
                <a:off x="858229" y="4081306"/>
                <a:ext cx="92520" cy="18756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87AE1E41-D9BE-8305-B3C1-DD4DEA8E799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0589" y="4063666"/>
                  <a:ext cx="1281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430500B2-96B3-E404-9364-A0867E75F247}"/>
                    </a:ext>
                  </a:extLst>
                </p14:cNvPr>
                <p14:cNvContentPartPr/>
                <p14:nvPr/>
              </p14:nvContentPartPr>
              <p14:xfrm>
                <a:off x="979909" y="4026586"/>
                <a:ext cx="7920" cy="4572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430500B2-96B3-E404-9364-A0867E75F24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62269" y="4008946"/>
                  <a:ext cx="4356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922CBF0E-B2DE-8782-B273-8174223F3BBB}"/>
              </a:ext>
            </a:extLst>
          </p:cNvPr>
          <p:cNvGrpSpPr/>
          <p:nvPr/>
        </p:nvGrpSpPr>
        <p:grpSpPr>
          <a:xfrm>
            <a:off x="1828789" y="3867466"/>
            <a:ext cx="1266840" cy="418680"/>
            <a:chOff x="1828789" y="3867466"/>
            <a:chExt cx="126684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42FE0A45-7F5C-8734-213B-882930A0DB57}"/>
                    </a:ext>
                  </a:extLst>
                </p14:cNvPr>
                <p14:cNvContentPartPr/>
                <p14:nvPr/>
              </p14:nvContentPartPr>
              <p14:xfrm>
                <a:off x="1828789" y="3916066"/>
                <a:ext cx="129600" cy="370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42FE0A45-7F5C-8734-213B-882930A0DB5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11149" y="3898066"/>
                  <a:ext cx="16524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A647F316-6A25-E9C1-FB3E-E4E1FE2EE1D0}"/>
                    </a:ext>
                  </a:extLst>
                </p14:cNvPr>
                <p14:cNvContentPartPr/>
                <p14:nvPr/>
              </p14:nvContentPartPr>
              <p14:xfrm>
                <a:off x="2033989" y="4017586"/>
                <a:ext cx="126720" cy="1555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A647F316-6A25-E9C1-FB3E-E4E1FE2EE1D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16349" y="3999946"/>
                  <a:ext cx="162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00A2CCA5-3DD7-BE9C-F5E3-05A1C19C1E22}"/>
                    </a:ext>
                  </a:extLst>
                </p14:cNvPr>
                <p14:cNvContentPartPr/>
                <p14:nvPr/>
              </p14:nvContentPartPr>
              <p14:xfrm>
                <a:off x="2195269" y="4029826"/>
                <a:ext cx="120600" cy="10620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00A2CCA5-3DD7-BE9C-F5E3-05A1C19C1E2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77269" y="4012186"/>
                  <a:ext cx="1562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A5F766DD-2CDC-5787-3E1A-630B67F3A13B}"/>
                    </a:ext>
                  </a:extLst>
                </p14:cNvPr>
                <p14:cNvContentPartPr/>
                <p14:nvPr/>
              </p14:nvContentPartPr>
              <p14:xfrm>
                <a:off x="2347549" y="3926506"/>
                <a:ext cx="163440" cy="19908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A5F766DD-2CDC-5787-3E1A-630B67F3A13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329909" y="3908866"/>
                  <a:ext cx="199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6EE9C41-639D-FEBA-502F-173AF47E46E7}"/>
                    </a:ext>
                  </a:extLst>
                </p14:cNvPr>
                <p14:cNvContentPartPr/>
                <p14:nvPr/>
              </p14:nvContentPartPr>
              <p14:xfrm>
                <a:off x="2514229" y="4008586"/>
                <a:ext cx="89280" cy="1126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6EE9C41-639D-FEBA-502F-173AF47E46E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96589" y="3990586"/>
                  <a:ext cx="124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61703CF-FA16-3A2C-31B4-046F5CA0CE69}"/>
                    </a:ext>
                  </a:extLst>
                </p14:cNvPr>
                <p14:cNvContentPartPr/>
                <p14:nvPr/>
              </p14:nvContentPartPr>
              <p14:xfrm>
                <a:off x="2732029" y="3945586"/>
                <a:ext cx="16920" cy="9936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61703CF-FA16-3A2C-31B4-046F5CA0CE6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14389" y="3927586"/>
                  <a:ext cx="52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0F48938-82A9-7E4F-56ED-5DAC5EFF4516}"/>
                    </a:ext>
                  </a:extLst>
                </p14:cNvPr>
                <p14:cNvContentPartPr/>
                <p14:nvPr/>
              </p14:nvContentPartPr>
              <p14:xfrm>
                <a:off x="2877469" y="3867466"/>
                <a:ext cx="19440" cy="87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0F48938-82A9-7E4F-56ED-5DAC5EFF451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59469" y="3849826"/>
                  <a:ext cx="55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496F4D24-54FE-F9F7-167A-41C351809B06}"/>
                    </a:ext>
                  </a:extLst>
                </p14:cNvPr>
                <p14:cNvContentPartPr/>
                <p14:nvPr/>
              </p14:nvContentPartPr>
              <p14:xfrm>
                <a:off x="3001309" y="3909946"/>
                <a:ext cx="94320" cy="1558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496F4D24-54FE-F9F7-167A-41C351809B0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983309" y="3891946"/>
                  <a:ext cx="12996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782936A9-85BA-7A05-7011-DB06844C5C9C}"/>
                  </a:ext>
                </a:extLst>
              </p14:cNvPr>
              <p14:cNvContentPartPr/>
              <p14:nvPr/>
            </p14:nvContentPartPr>
            <p14:xfrm>
              <a:off x="3300109" y="3819226"/>
              <a:ext cx="26280" cy="86040"/>
            </p14:xfrm>
          </p:contentPart>
        </mc:Choice>
        <mc:Fallback xmlns=""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782936A9-85BA-7A05-7011-DB06844C5C9C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282109" y="3801586"/>
                <a:ext cx="61920" cy="12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8" name="Group 467">
            <a:extLst>
              <a:ext uri="{FF2B5EF4-FFF2-40B4-BE49-F238E27FC236}">
                <a16:creationId xmlns:a16="http://schemas.microsoft.com/office/drawing/2014/main" id="{F310529D-25A2-853B-6145-D51724CCA2BA}"/>
              </a:ext>
            </a:extLst>
          </p:cNvPr>
          <p:cNvGrpSpPr/>
          <p:nvPr/>
        </p:nvGrpSpPr>
        <p:grpSpPr>
          <a:xfrm>
            <a:off x="4910749" y="3345466"/>
            <a:ext cx="849240" cy="625680"/>
            <a:chOff x="4910749" y="3345466"/>
            <a:chExt cx="849240" cy="62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06D082D-BDBF-07EF-A589-CE7E83D73136}"/>
                    </a:ext>
                  </a:extLst>
                </p14:cNvPr>
                <p14:cNvContentPartPr/>
                <p14:nvPr/>
              </p14:nvContentPartPr>
              <p14:xfrm>
                <a:off x="4927669" y="3578026"/>
                <a:ext cx="399960" cy="1224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06D082D-BDBF-07EF-A589-CE7E83D7313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891669" y="3542026"/>
                  <a:ext cx="4716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5F9CE4A9-47ED-40A7-07DC-3569B1019848}"/>
                    </a:ext>
                  </a:extLst>
                </p14:cNvPr>
                <p14:cNvContentPartPr/>
                <p14:nvPr/>
              </p14:nvContentPartPr>
              <p14:xfrm>
                <a:off x="4910749" y="3738586"/>
                <a:ext cx="427680" cy="1296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5F9CE4A9-47ED-40A7-07DC-3569B101984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874749" y="3702586"/>
                  <a:ext cx="4993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38BE15C-45F5-59D3-E921-55F628913FE0}"/>
                    </a:ext>
                  </a:extLst>
                </p14:cNvPr>
                <p14:cNvContentPartPr/>
                <p14:nvPr/>
              </p14:nvContentPartPr>
              <p14:xfrm>
                <a:off x="5253469" y="3345466"/>
                <a:ext cx="506520" cy="62568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38BE15C-45F5-59D3-E921-55F628913FE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217469" y="3309466"/>
                  <a:ext cx="578160" cy="69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0D56115F-B941-00D5-42B4-6335C059DA98}"/>
              </a:ext>
            </a:extLst>
          </p:cNvPr>
          <p:cNvGrpSpPr/>
          <p:nvPr/>
        </p:nvGrpSpPr>
        <p:grpSpPr>
          <a:xfrm>
            <a:off x="6105589" y="3311266"/>
            <a:ext cx="1241640" cy="412560"/>
            <a:chOff x="6105589" y="3311266"/>
            <a:chExt cx="124164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02D3FD2-DB42-9368-3362-1C4BF709823E}"/>
                    </a:ext>
                  </a:extLst>
                </p14:cNvPr>
                <p14:cNvContentPartPr/>
                <p14:nvPr/>
              </p14:nvContentPartPr>
              <p14:xfrm>
                <a:off x="6105589" y="3383266"/>
                <a:ext cx="239400" cy="3405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02D3FD2-DB42-9368-3362-1C4BF709823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069949" y="3347266"/>
                  <a:ext cx="311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7DA082A-2005-7369-0A78-2FF89A1337F7}"/>
                    </a:ext>
                  </a:extLst>
                </p14:cNvPr>
                <p14:cNvContentPartPr/>
                <p14:nvPr/>
              </p14:nvContentPartPr>
              <p14:xfrm>
                <a:off x="6487909" y="3323506"/>
                <a:ext cx="169560" cy="3394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7DA082A-2005-7369-0A78-2FF89A1337F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52269" y="3287866"/>
                  <a:ext cx="2412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CBBE8CF1-012F-F1CF-A0DA-CE332AE70DBF}"/>
                    </a:ext>
                  </a:extLst>
                </p14:cNvPr>
                <p14:cNvContentPartPr/>
                <p14:nvPr/>
              </p14:nvContentPartPr>
              <p14:xfrm>
                <a:off x="6491149" y="3533386"/>
                <a:ext cx="146160" cy="244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CBBE8CF1-012F-F1CF-A0DA-CE332AE70DB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455149" y="3497386"/>
                  <a:ext cx="2178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B9BA062E-E6DD-B730-622E-17B6CCC0672D}"/>
                    </a:ext>
                  </a:extLst>
                </p14:cNvPr>
                <p14:cNvContentPartPr/>
                <p14:nvPr/>
              </p14:nvContentPartPr>
              <p14:xfrm>
                <a:off x="6804709" y="3335026"/>
                <a:ext cx="216360" cy="29304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B9BA062E-E6DD-B730-622E-17B6CCC0672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768709" y="3299386"/>
                  <a:ext cx="2880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55DF2C68-B87C-200F-5D1E-E8125142C591}"/>
                    </a:ext>
                  </a:extLst>
                </p14:cNvPr>
                <p14:cNvContentPartPr/>
                <p14:nvPr/>
              </p14:nvContentPartPr>
              <p14:xfrm>
                <a:off x="7179829" y="3311266"/>
                <a:ext cx="167400" cy="36504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55DF2C68-B87C-200F-5D1E-E8125142C59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44189" y="3275626"/>
                  <a:ext cx="239040" cy="43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AA78862D-D508-CE11-30F2-C2D8DB2EC2EF}"/>
              </a:ext>
            </a:extLst>
          </p:cNvPr>
          <p:cNvGrpSpPr/>
          <p:nvPr/>
        </p:nvGrpSpPr>
        <p:grpSpPr>
          <a:xfrm>
            <a:off x="7823869" y="3308386"/>
            <a:ext cx="1135440" cy="352800"/>
            <a:chOff x="7823869" y="3308386"/>
            <a:chExt cx="1135440" cy="35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836AC19-8B1B-DE87-9FE0-396CF304EE17}"/>
                    </a:ext>
                  </a:extLst>
                </p14:cNvPr>
                <p14:cNvContentPartPr/>
                <p14:nvPr/>
              </p14:nvContentPartPr>
              <p14:xfrm>
                <a:off x="7823869" y="3332866"/>
                <a:ext cx="226080" cy="3283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836AC19-8B1B-DE87-9FE0-396CF304EE1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787869" y="3297226"/>
                  <a:ext cx="2977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EC3B6FE0-7524-AF0F-FE50-693019E889E1}"/>
                    </a:ext>
                  </a:extLst>
                </p14:cNvPr>
                <p14:cNvContentPartPr/>
                <p14:nvPr/>
              </p14:nvContentPartPr>
              <p14:xfrm>
                <a:off x="8139229" y="3400546"/>
                <a:ext cx="214560" cy="24948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EC3B6FE0-7524-AF0F-FE50-693019E889E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103229" y="3364546"/>
                  <a:ext cx="2862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11401114-4E76-8C09-B8AB-E5BB7D2CE82D}"/>
                    </a:ext>
                  </a:extLst>
                </p14:cNvPr>
                <p14:cNvContentPartPr/>
                <p14:nvPr/>
              </p14:nvContentPartPr>
              <p14:xfrm>
                <a:off x="8461789" y="3368146"/>
                <a:ext cx="14760" cy="252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11401114-4E76-8C09-B8AB-E5BB7D2CE82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425789" y="3332506"/>
                  <a:ext cx="86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5106A76E-6AE4-110D-87FB-E64DC54FA1A0}"/>
                    </a:ext>
                  </a:extLst>
                </p14:cNvPr>
                <p14:cNvContentPartPr/>
                <p14:nvPr/>
              </p14:nvContentPartPr>
              <p14:xfrm>
                <a:off x="8422549" y="3308386"/>
                <a:ext cx="221040" cy="314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5106A76E-6AE4-110D-87FB-E64DC54FA1A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386909" y="3272746"/>
                  <a:ext cx="2926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E14DA9E-1EBB-1180-245C-8B413A771428}"/>
                    </a:ext>
                  </a:extLst>
                </p14:cNvPr>
                <p14:cNvContentPartPr/>
                <p14:nvPr/>
              </p14:nvContentPartPr>
              <p14:xfrm>
                <a:off x="8778229" y="3314506"/>
                <a:ext cx="152640" cy="33804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E14DA9E-1EBB-1180-245C-8B413A77142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42229" y="3278866"/>
                  <a:ext cx="22428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3E24AB0B-E7B7-2EFB-D8DF-A7773718BBFB}"/>
                    </a:ext>
                  </a:extLst>
                </p14:cNvPr>
                <p14:cNvContentPartPr/>
                <p14:nvPr/>
              </p14:nvContentPartPr>
              <p14:xfrm>
                <a:off x="8783989" y="3502066"/>
                <a:ext cx="175320" cy="162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3E24AB0B-E7B7-2EFB-D8DF-A7773718BBF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747989" y="3466426"/>
                  <a:ext cx="246960" cy="8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3947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DECISION TREE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99B8B853-304F-0DAA-497D-3DD7820409D2}"/>
                  </a:ext>
                </a:extLst>
              </p14:cNvPr>
              <p14:cNvContentPartPr/>
              <p14:nvPr/>
            </p14:nvContentPartPr>
            <p14:xfrm>
              <a:off x="4741189" y="2565706"/>
              <a:ext cx="12240" cy="252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99B8B853-304F-0DAA-497D-3DD7820409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3189" y="2547706"/>
                <a:ext cx="47880" cy="381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0C201DC-AC34-4AED-DC3A-16648B2C43F0}"/>
              </a:ext>
            </a:extLst>
          </p:cNvPr>
          <p:cNvSpPr txBox="1"/>
          <p:nvPr/>
        </p:nvSpPr>
        <p:spPr>
          <a:xfrm>
            <a:off x="3815644" y="2257929"/>
            <a:ext cx="46284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Fizz Buzz - </a:t>
            </a:r>
            <a:r>
              <a:rPr lang="en-IN" dirty="0" err="1">
                <a:hlinkClick r:id="rId5"/>
              </a:rPr>
              <a:t>LeetCode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2049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523FD1-40D0-18B7-48AC-7B4CFEC4D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652" y="1368055"/>
            <a:ext cx="3655032" cy="3496118"/>
          </a:xfrm>
          <a:prstGeom prst="rect">
            <a:avLst/>
          </a:prstGeom>
        </p:spPr>
      </p:pic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9CD87-2127-7CA7-D29E-467229DA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" y="2307154"/>
            <a:ext cx="41338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43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WHY LOOPS?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28909C-E614-428E-6DAD-BC2ACF60F5CF}"/>
              </a:ext>
            </a:extLst>
          </p:cNvPr>
          <p:cNvGrpSpPr/>
          <p:nvPr/>
        </p:nvGrpSpPr>
        <p:grpSpPr>
          <a:xfrm>
            <a:off x="595069" y="1819246"/>
            <a:ext cx="2164320" cy="1147680"/>
            <a:chOff x="488869" y="1578946"/>
            <a:chExt cx="2164320" cy="11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8681BAB-6893-BB36-A1D2-54AC62E20EA4}"/>
                    </a:ext>
                  </a:extLst>
                </p14:cNvPr>
                <p14:cNvContentPartPr/>
                <p14:nvPr/>
              </p14:nvContentPartPr>
              <p14:xfrm>
                <a:off x="488869" y="1642666"/>
                <a:ext cx="109800" cy="742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8681BAB-6893-BB36-A1D2-54AC62E20E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2869" y="1606666"/>
                  <a:ext cx="18144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317EEE3-F49F-C364-F89F-4CD13CA95C47}"/>
                    </a:ext>
                  </a:extLst>
                </p14:cNvPr>
                <p14:cNvContentPartPr/>
                <p14:nvPr/>
              </p14:nvContentPartPr>
              <p14:xfrm>
                <a:off x="499669" y="1578946"/>
                <a:ext cx="275400" cy="401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317EEE3-F49F-C364-F89F-4CD13CA95C4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3669" y="1542978"/>
                  <a:ext cx="347040" cy="4726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560291-6B51-550A-1B15-CEF28202A47C}"/>
                    </a:ext>
                  </a:extLst>
                </p14:cNvPr>
                <p14:cNvContentPartPr/>
                <p14:nvPr/>
              </p14:nvContentPartPr>
              <p14:xfrm>
                <a:off x="497509" y="1987186"/>
                <a:ext cx="324720" cy="40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560291-6B51-550A-1B15-CEF28202A4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1509" y="1951186"/>
                  <a:ext cx="3963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12A533D-361F-5144-5D31-A9632C577DFE}"/>
                    </a:ext>
                  </a:extLst>
                </p14:cNvPr>
                <p14:cNvContentPartPr/>
                <p14:nvPr/>
              </p14:nvContentPartPr>
              <p14:xfrm>
                <a:off x="1049389" y="1987546"/>
                <a:ext cx="26280" cy="312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12A533D-361F-5144-5D31-A9632C577DF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13875" y="1951504"/>
                  <a:ext cx="96952" cy="3838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FC599C0-DD4D-2FFC-0708-F67E76134DCB}"/>
                    </a:ext>
                  </a:extLst>
                </p14:cNvPr>
                <p14:cNvContentPartPr/>
                <p14:nvPr/>
              </p14:nvContentPartPr>
              <p14:xfrm>
                <a:off x="967669" y="1767946"/>
                <a:ext cx="106920" cy="158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FC599C0-DD4D-2FFC-0708-F67E76134D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1669" y="1731946"/>
                  <a:ext cx="178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BCC07B7-EFEC-84C0-111F-FE716A7B55D3}"/>
                    </a:ext>
                  </a:extLst>
                </p14:cNvPr>
                <p14:cNvContentPartPr/>
                <p14:nvPr/>
              </p14:nvContentPartPr>
              <p14:xfrm>
                <a:off x="1184389" y="1958746"/>
                <a:ext cx="295920" cy="767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BCC07B7-EFEC-84C0-111F-FE716A7B55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48345" y="1922729"/>
                  <a:ext cx="367647" cy="839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B000DC7-4820-3DDC-C21B-3227791850B0}"/>
                    </a:ext>
                  </a:extLst>
                </p14:cNvPr>
                <p14:cNvContentPartPr/>
                <p14:nvPr/>
              </p14:nvContentPartPr>
              <p14:xfrm>
                <a:off x="1566349" y="2013466"/>
                <a:ext cx="359280" cy="67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B000DC7-4820-3DDC-C21B-3227791850B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530349" y="1977485"/>
                  <a:ext cx="430920" cy="7430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303DB5-5F8E-F107-24AC-CB24486F05BB}"/>
                    </a:ext>
                  </a:extLst>
                </p14:cNvPr>
                <p14:cNvContentPartPr/>
                <p14:nvPr/>
              </p14:nvContentPartPr>
              <p14:xfrm>
                <a:off x="1932829" y="1874506"/>
                <a:ext cx="371520" cy="309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303DB5-5F8E-F107-24AC-CB24486F05B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6829" y="1838464"/>
                  <a:ext cx="443160" cy="3816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34AB588-0A95-8D31-DBF8-41717256EF31}"/>
                    </a:ext>
                  </a:extLst>
                </p14:cNvPr>
                <p14:cNvContentPartPr/>
                <p14:nvPr/>
              </p14:nvContentPartPr>
              <p14:xfrm>
                <a:off x="2425669" y="1767946"/>
                <a:ext cx="227520" cy="36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34AB588-0A95-8D31-DBF8-41717256EF3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89612" y="1731946"/>
                  <a:ext cx="299274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FF171DA-652C-9D45-63A0-42AEB4B0B727}"/>
                    </a:ext>
                  </a:extLst>
                </p14:cNvPr>
                <p14:cNvContentPartPr/>
                <p14:nvPr/>
              </p14:nvContentPartPr>
              <p14:xfrm>
                <a:off x="2387149" y="1898986"/>
                <a:ext cx="248040" cy="4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FF171DA-652C-9D45-63A0-42AEB4B0B72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1149" y="1862986"/>
                  <a:ext cx="31968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528B5B-7691-D211-40DE-E5B659264C1A}"/>
              </a:ext>
            </a:extLst>
          </p:cNvPr>
          <p:cNvGrpSpPr/>
          <p:nvPr/>
        </p:nvGrpSpPr>
        <p:grpSpPr>
          <a:xfrm>
            <a:off x="3036062" y="1984846"/>
            <a:ext cx="2066040" cy="914760"/>
            <a:chOff x="3051349" y="1395706"/>
            <a:chExt cx="2066040" cy="91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85FF992-6C06-CD2B-BCE8-9D8999DDF2BE}"/>
                    </a:ext>
                  </a:extLst>
                </p14:cNvPr>
                <p14:cNvContentPartPr/>
                <p14:nvPr/>
              </p14:nvContentPartPr>
              <p14:xfrm>
                <a:off x="3086989" y="1638706"/>
                <a:ext cx="106920" cy="45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85FF992-6C06-CD2B-BCE8-9D8999DDF2B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50989" y="1602706"/>
                  <a:ext cx="17856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0AC3B51-B4C7-6640-6192-0996AC49F3F8}"/>
                    </a:ext>
                  </a:extLst>
                </p14:cNvPr>
                <p14:cNvContentPartPr/>
                <p14:nvPr/>
              </p14:nvContentPartPr>
              <p14:xfrm>
                <a:off x="3051349" y="1395706"/>
                <a:ext cx="348120" cy="674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0AC3B51-B4C7-6640-6192-0996AC49F3F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15349" y="1359706"/>
                  <a:ext cx="4197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20E4100-5030-B97C-8A96-D6E9F9D97952}"/>
                    </a:ext>
                  </a:extLst>
                </p14:cNvPr>
                <p14:cNvContentPartPr/>
                <p14:nvPr/>
              </p14:nvContentPartPr>
              <p14:xfrm>
                <a:off x="3512149" y="1718626"/>
                <a:ext cx="163440" cy="331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20E4100-5030-B97C-8A96-D6E9F9D9795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76149" y="1682626"/>
                  <a:ext cx="23508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17935B-D6FB-FAE0-D349-77EAF75CBA64}"/>
                    </a:ext>
                  </a:extLst>
                </p14:cNvPr>
                <p14:cNvContentPartPr/>
                <p14:nvPr/>
              </p14:nvContentPartPr>
              <p14:xfrm>
                <a:off x="3736789" y="1730146"/>
                <a:ext cx="401040" cy="32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17935B-D6FB-FAE0-D349-77EAF75CBA6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00757" y="1694146"/>
                  <a:ext cx="472744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867566-4244-6731-3C3B-B12B3DEDD16C}"/>
                    </a:ext>
                  </a:extLst>
                </p14:cNvPr>
                <p14:cNvContentPartPr/>
                <p14:nvPr/>
              </p14:nvContentPartPr>
              <p14:xfrm>
                <a:off x="4212349" y="1691266"/>
                <a:ext cx="877320" cy="61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867566-4244-6731-3C3B-B12B3DEDD16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176334" y="1655266"/>
                  <a:ext cx="948989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49C6AF-B513-064F-298C-AD5417E1DEF4}"/>
                    </a:ext>
                  </a:extLst>
                </p14:cNvPr>
                <p14:cNvContentPartPr/>
                <p14:nvPr/>
              </p14:nvContentPartPr>
              <p14:xfrm>
                <a:off x="5020189" y="1620346"/>
                <a:ext cx="97200" cy="84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49C6AF-B513-064F-298C-AD5417E1DEF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84189" y="1584193"/>
                  <a:ext cx="168840" cy="1569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4E5E64A-BB35-AA19-3CBB-51AB6E14F5B8}"/>
                    </a:ext>
                  </a:extLst>
                </p14:cNvPr>
                <p14:cNvContentPartPr/>
                <p14:nvPr/>
              </p14:nvContentPartPr>
              <p14:xfrm>
                <a:off x="5010109" y="1838506"/>
                <a:ext cx="93600" cy="65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4E5E64A-BB35-AA19-3CBB-51AB6E14F5B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74109" y="1802506"/>
                  <a:ext cx="1652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A1C76C-C58F-70BB-71F9-85B7ADD5D9A5}"/>
              </a:ext>
            </a:extLst>
          </p:cNvPr>
          <p:cNvGrpSpPr/>
          <p:nvPr/>
        </p:nvGrpSpPr>
        <p:grpSpPr>
          <a:xfrm>
            <a:off x="5516360" y="1964506"/>
            <a:ext cx="1537200" cy="490320"/>
            <a:chOff x="5516360" y="1964506"/>
            <a:chExt cx="153720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006E4DF-F825-C417-4EF1-1BDED5C3F998}"/>
                    </a:ext>
                  </a:extLst>
                </p14:cNvPr>
                <p14:cNvContentPartPr/>
                <p14:nvPr/>
              </p14:nvContentPartPr>
              <p14:xfrm>
                <a:off x="5516360" y="2084746"/>
                <a:ext cx="206280" cy="370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006E4DF-F825-C417-4EF1-1BDED5C3F99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98720" y="2066746"/>
                  <a:ext cx="241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C1779D0-4A8A-A6E9-9096-EE40F533F342}"/>
                    </a:ext>
                  </a:extLst>
                </p14:cNvPr>
                <p14:cNvContentPartPr/>
                <p14:nvPr/>
              </p14:nvContentPartPr>
              <p14:xfrm>
                <a:off x="5675840" y="1964506"/>
                <a:ext cx="212040" cy="47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C1779D0-4A8A-A6E9-9096-EE40F533F3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657840" y="1946866"/>
                  <a:ext cx="2476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32A979-76D7-CFDF-C3BC-408723D65F02}"/>
                    </a:ext>
                  </a:extLst>
                </p14:cNvPr>
                <p14:cNvContentPartPr/>
                <p14:nvPr/>
              </p14:nvContentPartPr>
              <p14:xfrm>
                <a:off x="5626880" y="2230906"/>
                <a:ext cx="306000" cy="3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32A979-76D7-CFDF-C3BC-408723D65F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08880" y="2212906"/>
                  <a:ext cx="341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5A54419-13DD-C73E-BA28-44B2DF1991E5}"/>
                    </a:ext>
                  </a:extLst>
                </p14:cNvPr>
                <p14:cNvContentPartPr/>
                <p14:nvPr/>
              </p14:nvContentPartPr>
              <p14:xfrm>
                <a:off x="6010640" y="2149546"/>
                <a:ext cx="139680" cy="228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5A54419-13DD-C73E-BA28-44B2DF1991E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92640" y="2131546"/>
                  <a:ext cx="175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B141CB-7348-5A2D-235C-10CEE97D3616}"/>
                    </a:ext>
                  </a:extLst>
                </p14:cNvPr>
                <p14:cNvContentPartPr/>
                <p14:nvPr/>
              </p14:nvContentPartPr>
              <p14:xfrm>
                <a:off x="6132320" y="2113906"/>
                <a:ext cx="56520" cy="28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B141CB-7348-5A2D-235C-10CEE97D361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114320" y="2096266"/>
                  <a:ext cx="921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F6072DA-8AAC-539E-FDAE-1853D40357E6}"/>
                    </a:ext>
                  </a:extLst>
                </p14:cNvPr>
                <p14:cNvContentPartPr/>
                <p14:nvPr/>
              </p14:nvContentPartPr>
              <p14:xfrm>
                <a:off x="6341120" y="2110666"/>
                <a:ext cx="310320" cy="288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F6072DA-8AAC-539E-FDAE-1853D40357E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23120" y="2093026"/>
                  <a:ext cx="3459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5A120B5-29E3-8A3D-E276-29DCE6965938}"/>
                    </a:ext>
                  </a:extLst>
                </p14:cNvPr>
                <p14:cNvContentPartPr/>
                <p14:nvPr/>
              </p14:nvContentPartPr>
              <p14:xfrm>
                <a:off x="6563960" y="1986826"/>
                <a:ext cx="79920" cy="105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5A120B5-29E3-8A3D-E276-29DCE69659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546320" y="1968826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0CD7303-9AD9-7C38-F446-1401E58BE798}"/>
                    </a:ext>
                  </a:extLst>
                </p14:cNvPr>
                <p14:cNvContentPartPr/>
                <p14:nvPr/>
              </p14:nvContentPartPr>
              <p14:xfrm>
                <a:off x="6719120" y="1976746"/>
                <a:ext cx="334440" cy="403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0CD7303-9AD9-7C38-F446-1401E58BE79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01120" y="1958746"/>
                  <a:ext cx="370080" cy="43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D670E5F-1CD2-798A-4890-6C84401B5021}"/>
              </a:ext>
            </a:extLst>
          </p:cNvPr>
          <p:cNvGrpSpPr/>
          <p:nvPr/>
        </p:nvGrpSpPr>
        <p:grpSpPr>
          <a:xfrm>
            <a:off x="7519400" y="1875586"/>
            <a:ext cx="1562400" cy="600120"/>
            <a:chOff x="7519400" y="1875586"/>
            <a:chExt cx="1562400" cy="60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BE258B-B0F0-E4D5-6560-FEED03490CD7}"/>
                    </a:ext>
                  </a:extLst>
                </p14:cNvPr>
                <p14:cNvContentPartPr/>
                <p14:nvPr/>
              </p14:nvContentPartPr>
              <p14:xfrm>
                <a:off x="7519400" y="1884946"/>
                <a:ext cx="416520" cy="374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BE258B-B0F0-E4D5-6560-FEED03490CD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01760" y="1866946"/>
                  <a:ext cx="4521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4D6F13A-C842-E77D-F06B-FF6EC0233320}"/>
                    </a:ext>
                  </a:extLst>
                </p14:cNvPr>
                <p14:cNvContentPartPr/>
                <p14:nvPr/>
              </p14:nvContentPartPr>
              <p14:xfrm>
                <a:off x="7965800" y="2048026"/>
                <a:ext cx="350280" cy="248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4D6F13A-C842-E77D-F06B-FF6EC023332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48160" y="2030026"/>
                  <a:ext cx="385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766DA61-5122-50BB-D2FC-58F365817FB9}"/>
                    </a:ext>
                  </a:extLst>
                </p14:cNvPr>
                <p14:cNvContentPartPr/>
                <p14:nvPr/>
              </p14:nvContentPartPr>
              <p14:xfrm>
                <a:off x="8270000" y="1938946"/>
                <a:ext cx="75960" cy="100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766DA61-5122-50BB-D2FC-58F365817FB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252000" y="1920946"/>
                  <a:ext cx="111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6E9F43E-A25D-93BC-19D4-2C41A500AD44}"/>
                    </a:ext>
                  </a:extLst>
                </p14:cNvPr>
                <p14:cNvContentPartPr/>
                <p14:nvPr/>
              </p14:nvContentPartPr>
              <p14:xfrm>
                <a:off x="8390240" y="1882066"/>
                <a:ext cx="42480" cy="324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6E9F43E-A25D-93BC-19D4-2C41A500AD44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72600" y="1864426"/>
                  <a:ext cx="781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001FD5-EC0F-CB58-017E-2019AB06C2FE}"/>
                    </a:ext>
                  </a:extLst>
                </p14:cNvPr>
                <p14:cNvContentPartPr/>
                <p14:nvPr/>
              </p14:nvContentPartPr>
              <p14:xfrm>
                <a:off x="8331560" y="2012746"/>
                <a:ext cx="202320" cy="15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001FD5-EC0F-CB58-017E-2019AB06C2F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13920" y="1995106"/>
                  <a:ext cx="237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DCDAC1-85F4-C2CB-9B6A-F7DC636BDCB8}"/>
                    </a:ext>
                  </a:extLst>
                </p14:cNvPr>
                <p14:cNvContentPartPr/>
                <p14:nvPr/>
              </p14:nvContentPartPr>
              <p14:xfrm>
                <a:off x="8503280" y="1875586"/>
                <a:ext cx="65880" cy="9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DCDAC1-85F4-C2CB-9B6A-F7DC636BDC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485280" y="1857586"/>
                  <a:ext cx="101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67AF9C-7B00-7C86-CBC1-B8146219ACDE}"/>
                    </a:ext>
                  </a:extLst>
                </p14:cNvPr>
                <p14:cNvContentPartPr/>
                <p14:nvPr/>
              </p14:nvContentPartPr>
              <p14:xfrm>
                <a:off x="8577080" y="1981066"/>
                <a:ext cx="166320" cy="20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67AF9C-7B00-7C86-CBC1-B8146219ACD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559080" y="1963066"/>
                  <a:ext cx="2019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EA5F9B-2FA6-F974-5F37-9F6053764B32}"/>
                    </a:ext>
                  </a:extLst>
                </p14:cNvPr>
                <p14:cNvContentPartPr/>
                <p14:nvPr/>
              </p14:nvContentPartPr>
              <p14:xfrm>
                <a:off x="8722160" y="2028946"/>
                <a:ext cx="359640" cy="446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EA5F9B-2FA6-F974-5F37-9F6053764B3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04520" y="2010946"/>
                  <a:ext cx="395280" cy="48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0D51BD76-8AA5-E69D-B576-77C77740AD65}"/>
              </a:ext>
            </a:extLst>
          </p:cNvPr>
          <p:cNvGrpSpPr/>
          <p:nvPr/>
        </p:nvGrpSpPr>
        <p:grpSpPr>
          <a:xfrm>
            <a:off x="6074720" y="2633746"/>
            <a:ext cx="2248560" cy="483120"/>
            <a:chOff x="6074720" y="2633746"/>
            <a:chExt cx="2248560" cy="48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BEFC1CA-57F3-8986-D924-E249FCE41F0B}"/>
                    </a:ext>
                  </a:extLst>
                </p14:cNvPr>
                <p14:cNvContentPartPr/>
                <p14:nvPr/>
              </p14:nvContentPartPr>
              <p14:xfrm>
                <a:off x="6074720" y="2715106"/>
                <a:ext cx="322560" cy="22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BEFC1CA-57F3-8986-D924-E249FCE41F0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56720" y="2697106"/>
                  <a:ext cx="3582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EB00C38-10F7-8B5D-86F7-4016FE5FB365}"/>
                    </a:ext>
                  </a:extLst>
                </p14:cNvPr>
                <p14:cNvContentPartPr/>
                <p14:nvPr/>
              </p14:nvContentPartPr>
              <p14:xfrm>
                <a:off x="6441920" y="2734906"/>
                <a:ext cx="125280" cy="181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EB00C38-10F7-8B5D-86F7-4016FE5FB36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23920" y="2716906"/>
                  <a:ext cx="1609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6C371B6-348B-A7F1-1939-0D7E3C022BD8}"/>
                    </a:ext>
                  </a:extLst>
                </p14:cNvPr>
                <p14:cNvContentPartPr/>
                <p14:nvPr/>
              </p14:nvContentPartPr>
              <p14:xfrm>
                <a:off x="6589160" y="2672986"/>
                <a:ext cx="86760" cy="443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6C371B6-348B-A7F1-1939-0D7E3C022BD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571520" y="2654986"/>
                  <a:ext cx="1224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557E63E-E206-72B5-5832-25A1E50483CB}"/>
                    </a:ext>
                  </a:extLst>
                </p14:cNvPr>
                <p14:cNvContentPartPr/>
                <p14:nvPr/>
              </p14:nvContentPartPr>
              <p14:xfrm>
                <a:off x="6601040" y="2800066"/>
                <a:ext cx="175680" cy="135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557E63E-E206-72B5-5832-25A1E50483C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583040" y="2782426"/>
                  <a:ext cx="211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AD7BC90-78F4-7F18-D73C-A32A2FF46B72}"/>
                    </a:ext>
                  </a:extLst>
                </p14:cNvPr>
                <p14:cNvContentPartPr/>
                <p14:nvPr/>
              </p14:nvContentPartPr>
              <p14:xfrm>
                <a:off x="6838640" y="2754346"/>
                <a:ext cx="100080" cy="154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AD7BC90-78F4-7F18-D73C-A32A2FF46B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0640" y="2736706"/>
                  <a:ext cx="135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36F0461-1592-12FA-D421-2ECC0C1A2472}"/>
                    </a:ext>
                  </a:extLst>
                </p14:cNvPr>
                <p14:cNvContentPartPr/>
                <p14:nvPr/>
              </p14:nvContentPartPr>
              <p14:xfrm>
                <a:off x="7012880" y="2761186"/>
                <a:ext cx="159480" cy="153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36F0461-1592-12FA-D421-2ECC0C1A247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94880" y="2743546"/>
                  <a:ext cx="195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97C167-1724-E013-92F7-D08DC09B69A9}"/>
                    </a:ext>
                  </a:extLst>
                </p14:cNvPr>
                <p14:cNvContentPartPr/>
                <p14:nvPr/>
              </p14:nvContentPartPr>
              <p14:xfrm>
                <a:off x="7292240" y="2657146"/>
                <a:ext cx="28800" cy="22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97C167-1724-E013-92F7-D08DC09B69A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274240" y="2639506"/>
                  <a:ext cx="6444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A00D707C-C97F-0B25-CB71-E22C62930B25}"/>
                    </a:ext>
                  </a:extLst>
                </p14:cNvPr>
                <p14:cNvContentPartPr/>
                <p14:nvPr/>
              </p14:nvContentPartPr>
              <p14:xfrm>
                <a:off x="7234640" y="2782426"/>
                <a:ext cx="149040" cy="439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A00D707C-C97F-0B25-CB71-E22C62930B2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16640" y="2764786"/>
                  <a:ext cx="184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583841B3-6B77-7CB6-3E43-698D2B8C1FCC}"/>
                    </a:ext>
                  </a:extLst>
                </p14:cNvPr>
                <p14:cNvContentPartPr/>
                <p14:nvPr/>
              </p14:nvContentPartPr>
              <p14:xfrm>
                <a:off x="7279280" y="2663626"/>
                <a:ext cx="116280" cy="3373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583841B3-6B77-7CB6-3E43-698D2B8C1FC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61280" y="2645626"/>
                  <a:ext cx="1519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5E2DD1D-3065-A04A-5CD6-5CCAD98CC235}"/>
                    </a:ext>
                  </a:extLst>
                </p14:cNvPr>
                <p14:cNvContentPartPr/>
                <p14:nvPr/>
              </p14:nvContentPartPr>
              <p14:xfrm>
                <a:off x="7457480" y="2772706"/>
                <a:ext cx="137880" cy="1897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5E2DD1D-3065-A04A-5CD6-5CCAD98CC23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39840" y="2755066"/>
                  <a:ext cx="17352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E4545EE8-D679-468A-87B1-443CE69B0600}"/>
                    </a:ext>
                  </a:extLst>
                </p14:cNvPr>
                <p14:cNvContentPartPr/>
                <p14:nvPr/>
              </p14:nvContentPartPr>
              <p14:xfrm>
                <a:off x="7680320" y="2681626"/>
                <a:ext cx="30960" cy="2307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E4545EE8-D679-468A-87B1-443CE69B060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662320" y="2663626"/>
                  <a:ext cx="66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45BE5E0-82B8-F59C-BF9F-C951B1795CA9}"/>
                    </a:ext>
                  </a:extLst>
                </p14:cNvPr>
                <p14:cNvContentPartPr/>
                <p14:nvPr/>
              </p14:nvContentPartPr>
              <p14:xfrm>
                <a:off x="7597520" y="2781706"/>
                <a:ext cx="221760" cy="149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45BE5E0-82B8-F59C-BF9F-C951B1795CA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79520" y="2764066"/>
                  <a:ext cx="257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EB6D63F-8953-0145-4A56-43C651849A48}"/>
                    </a:ext>
                  </a:extLst>
                </p14:cNvPr>
                <p14:cNvContentPartPr/>
                <p14:nvPr/>
              </p14:nvContentPartPr>
              <p14:xfrm>
                <a:off x="7769240" y="2633746"/>
                <a:ext cx="62280" cy="61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EB6D63F-8953-0145-4A56-43C651849A4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51600" y="2615746"/>
                  <a:ext cx="97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DDC9B06-AD8E-2683-F7D7-0A272D266D88}"/>
                    </a:ext>
                  </a:extLst>
                </p14:cNvPr>
                <p14:cNvContentPartPr/>
                <p14:nvPr/>
              </p14:nvContentPartPr>
              <p14:xfrm>
                <a:off x="7902800" y="2679826"/>
                <a:ext cx="420480" cy="209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DDC9B06-AD8E-2683-F7D7-0A272D266D8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84800" y="2662186"/>
                  <a:ext cx="45612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EEB7B48A-6766-1DC1-89A9-C17BF1151805}"/>
              </a:ext>
            </a:extLst>
          </p:cNvPr>
          <p:cNvGrpSpPr/>
          <p:nvPr/>
        </p:nvGrpSpPr>
        <p:grpSpPr>
          <a:xfrm>
            <a:off x="6776360" y="3180226"/>
            <a:ext cx="954000" cy="316080"/>
            <a:chOff x="6776360" y="3180226"/>
            <a:chExt cx="95400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5703653-D38C-99E4-2AFC-22E8D1D691C5}"/>
                    </a:ext>
                  </a:extLst>
                </p14:cNvPr>
                <p14:cNvContentPartPr/>
                <p14:nvPr/>
              </p14:nvContentPartPr>
              <p14:xfrm>
                <a:off x="6776360" y="3220546"/>
                <a:ext cx="208440" cy="27576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5703653-D38C-99E4-2AFC-22E8D1D691C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758720" y="3202546"/>
                  <a:ext cx="24408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5127227-1529-8881-1F40-F5BCDA93D48F}"/>
                    </a:ext>
                  </a:extLst>
                </p14:cNvPr>
                <p14:cNvContentPartPr/>
                <p14:nvPr/>
              </p14:nvContentPartPr>
              <p14:xfrm>
                <a:off x="7010000" y="3220546"/>
                <a:ext cx="198360" cy="237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5127227-1529-8881-1F40-F5BCDA93D48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992360" y="3202546"/>
                  <a:ext cx="234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06532B7-FD82-F1F0-BA66-0C632A677D61}"/>
                    </a:ext>
                  </a:extLst>
                </p14:cNvPr>
                <p14:cNvContentPartPr/>
                <p14:nvPr/>
              </p14:nvContentPartPr>
              <p14:xfrm>
                <a:off x="7259840" y="3180226"/>
                <a:ext cx="223200" cy="287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06532B7-FD82-F1F0-BA66-0C632A677D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241840" y="3162226"/>
                  <a:ext cx="2588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7B549EB-9549-E763-0A91-602F949E42ED}"/>
                    </a:ext>
                  </a:extLst>
                </p14:cNvPr>
                <p14:cNvContentPartPr/>
                <p14:nvPr/>
              </p14:nvContentPartPr>
              <p14:xfrm>
                <a:off x="7541000" y="3282106"/>
                <a:ext cx="189360" cy="1904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7B549EB-9549-E763-0A91-602F949E42E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23000" y="3264106"/>
                  <a:ext cx="225000" cy="22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96435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1278050" y="343200"/>
            <a:ext cx="65880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WHAT IS PROGRAMMING?</a:t>
            </a:r>
            <a:endParaRPr sz="4000" dirty="0"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"/>
          </p:nvPr>
        </p:nvSpPr>
        <p:spPr>
          <a:xfrm flipH="1">
            <a:off x="720000" y="1132375"/>
            <a:ext cx="7704000" cy="32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B02D60-6C6D-2E9E-0FF4-13A1FEA9A453}"/>
                  </a:ext>
                </a:extLst>
              </p14:cNvPr>
              <p14:cNvContentPartPr/>
              <p14:nvPr/>
            </p14:nvContentPartPr>
            <p14:xfrm>
              <a:off x="5206727" y="910066"/>
              <a:ext cx="255240" cy="59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B02D60-6C6D-2E9E-0FF4-13A1FEA9A4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0727" y="874066"/>
                <a:ext cx="326880" cy="67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91E1EE1-7ED0-A1CD-5684-181DE72DD0F3}"/>
              </a:ext>
            </a:extLst>
          </p:cNvPr>
          <p:cNvGrpSpPr/>
          <p:nvPr/>
        </p:nvGrpSpPr>
        <p:grpSpPr>
          <a:xfrm>
            <a:off x="1057007" y="1803226"/>
            <a:ext cx="639720" cy="467280"/>
            <a:chOff x="1057007" y="1803226"/>
            <a:chExt cx="6397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57A5A5-7BCA-064C-F3A8-7D35644B71DD}"/>
                    </a:ext>
                  </a:extLst>
                </p14:cNvPr>
                <p14:cNvContentPartPr/>
                <p14:nvPr/>
              </p14:nvContentPartPr>
              <p14:xfrm>
                <a:off x="1057007" y="1803226"/>
                <a:ext cx="293760" cy="467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57A5A5-7BCA-064C-F3A8-7D35644B71D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21367" y="1767226"/>
                  <a:ext cx="365400" cy="53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35E1C35-CE7E-E9DB-DFC4-E069F322E3DB}"/>
                    </a:ext>
                  </a:extLst>
                </p14:cNvPr>
                <p14:cNvContentPartPr/>
                <p14:nvPr/>
              </p14:nvContentPartPr>
              <p14:xfrm>
                <a:off x="1371647" y="1924546"/>
                <a:ext cx="259920" cy="320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35E1C35-CE7E-E9DB-DFC4-E069F322E3D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5647" y="1888546"/>
                  <a:ext cx="33156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8F7AF6-C516-2322-041C-51C63441F354}"/>
                    </a:ext>
                  </a:extLst>
                </p14:cNvPr>
                <p14:cNvContentPartPr/>
                <p14:nvPr/>
              </p14:nvContentPartPr>
              <p14:xfrm>
                <a:off x="1507727" y="1994026"/>
                <a:ext cx="189000" cy="42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8F7AF6-C516-2322-041C-51C63441F35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71727" y="1958386"/>
                  <a:ext cx="2606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7AF44D-3A90-20B8-6394-7D5A1D4D4019}"/>
              </a:ext>
            </a:extLst>
          </p:cNvPr>
          <p:cNvGrpSpPr/>
          <p:nvPr/>
        </p:nvGrpSpPr>
        <p:grpSpPr>
          <a:xfrm>
            <a:off x="2085887" y="1765426"/>
            <a:ext cx="410400" cy="667080"/>
            <a:chOff x="2085887" y="1765426"/>
            <a:chExt cx="410400" cy="66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3EAFBD2-428C-F9F2-A552-D07004F1D297}"/>
                    </a:ext>
                  </a:extLst>
                </p14:cNvPr>
                <p14:cNvContentPartPr/>
                <p14:nvPr/>
              </p14:nvContentPartPr>
              <p14:xfrm>
                <a:off x="2085887" y="1893586"/>
                <a:ext cx="205560" cy="228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3EAFBD2-428C-F9F2-A552-D07004F1D2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49887" y="1857586"/>
                  <a:ext cx="2772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7DEFEC-2E32-6577-F10E-E0D508423665}"/>
                    </a:ext>
                  </a:extLst>
                </p14:cNvPr>
                <p14:cNvContentPartPr/>
                <p14:nvPr/>
              </p14:nvContentPartPr>
              <p14:xfrm>
                <a:off x="2225927" y="1765426"/>
                <a:ext cx="270360" cy="66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7DEFEC-2E32-6577-F10E-E0D50842366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90287" y="1729786"/>
                  <a:ext cx="34200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1AAEEAC-76A2-9F9C-6410-ACB97AE867D7}"/>
                    </a:ext>
                  </a:extLst>
                </p14:cNvPr>
                <p14:cNvContentPartPr/>
                <p14:nvPr/>
              </p14:nvContentPartPr>
              <p14:xfrm>
                <a:off x="2350487" y="2072866"/>
                <a:ext cx="118080" cy="31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1AAEEAC-76A2-9F9C-6410-ACB97AE867D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14847" y="2036866"/>
                  <a:ext cx="18972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D5253E-E025-ACB5-80F8-61F85421233D}"/>
              </a:ext>
            </a:extLst>
          </p:cNvPr>
          <p:cNvGrpSpPr/>
          <p:nvPr/>
        </p:nvGrpSpPr>
        <p:grpSpPr>
          <a:xfrm>
            <a:off x="2889407" y="1667146"/>
            <a:ext cx="2514960" cy="412560"/>
            <a:chOff x="2889407" y="1667146"/>
            <a:chExt cx="251496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D98781-E57C-2B53-E99D-E743FA6F5F24}"/>
                    </a:ext>
                  </a:extLst>
                </p14:cNvPr>
                <p14:cNvContentPartPr/>
                <p14:nvPr/>
              </p14:nvContentPartPr>
              <p14:xfrm>
                <a:off x="2948447" y="1886746"/>
                <a:ext cx="11880" cy="192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D98781-E57C-2B53-E99D-E743FA6F5F2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12807" y="1851106"/>
                  <a:ext cx="83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AC3E5E-6655-8BE6-DA54-1B86C465C462}"/>
                    </a:ext>
                  </a:extLst>
                </p14:cNvPr>
                <p14:cNvContentPartPr/>
                <p14:nvPr/>
              </p14:nvContentPartPr>
              <p14:xfrm>
                <a:off x="2889407" y="1749226"/>
                <a:ext cx="69120" cy="8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AC3E5E-6655-8BE6-DA54-1B86C465C46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53407" y="1713586"/>
                  <a:ext cx="140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6E6D5F8-E9A2-AC9F-3E01-013943EE213D}"/>
                    </a:ext>
                  </a:extLst>
                </p14:cNvPr>
                <p14:cNvContentPartPr/>
                <p14:nvPr/>
              </p14:nvContentPartPr>
              <p14:xfrm>
                <a:off x="3059327" y="1790266"/>
                <a:ext cx="436680" cy="27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6E6D5F8-E9A2-AC9F-3E01-013943EE213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23687" y="1754626"/>
                  <a:ext cx="5083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980D77-DD27-9A9E-DB42-47F66BEE4405}"/>
                    </a:ext>
                  </a:extLst>
                </p14:cNvPr>
                <p14:cNvContentPartPr/>
                <p14:nvPr/>
              </p14:nvContentPartPr>
              <p14:xfrm>
                <a:off x="3561167" y="1722586"/>
                <a:ext cx="36720" cy="319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980D77-DD27-9A9E-DB42-47F66BEE440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25527" y="1686946"/>
                  <a:ext cx="108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5C3DC1E-C370-00DE-680F-4D2306818B43}"/>
                    </a:ext>
                  </a:extLst>
                </p14:cNvPr>
                <p14:cNvContentPartPr/>
                <p14:nvPr/>
              </p14:nvContentPartPr>
              <p14:xfrm>
                <a:off x="3510767" y="1726906"/>
                <a:ext cx="907200" cy="29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5C3DC1E-C370-00DE-680F-4D2306818B4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75127" y="1690906"/>
                  <a:ext cx="978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0F9ED8-BCB9-7E16-38AC-2E6C0D58AB6E}"/>
                    </a:ext>
                  </a:extLst>
                </p14:cNvPr>
                <p14:cNvContentPartPr/>
                <p14:nvPr/>
              </p14:nvContentPartPr>
              <p14:xfrm>
                <a:off x="4298447" y="1817626"/>
                <a:ext cx="196920" cy="171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0F9ED8-BCB9-7E16-38AC-2E6C0D58AB6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62447" y="1781626"/>
                  <a:ext cx="268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74ACF8-D7D7-B3D9-6633-A192BF2EBBAC}"/>
                    </a:ext>
                  </a:extLst>
                </p14:cNvPr>
                <p14:cNvContentPartPr/>
                <p14:nvPr/>
              </p14:nvContentPartPr>
              <p14:xfrm>
                <a:off x="4456847" y="1667146"/>
                <a:ext cx="50040" cy="72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74ACF8-D7D7-B3D9-6633-A192BF2EBBA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421207" y="1631146"/>
                  <a:ext cx="121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AB20BE-91FF-1DB1-7279-7AC6B42899BF}"/>
                    </a:ext>
                  </a:extLst>
                </p14:cNvPr>
                <p14:cNvContentPartPr/>
                <p14:nvPr/>
              </p14:nvContentPartPr>
              <p14:xfrm>
                <a:off x="4627127" y="1739506"/>
                <a:ext cx="777240" cy="291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AB20BE-91FF-1DB1-7279-7AC6B42899B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591127" y="1703866"/>
                  <a:ext cx="848880" cy="36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9BC667F-8993-FEE2-5BB5-FB8EFEFAE5C7}"/>
              </a:ext>
            </a:extLst>
          </p:cNvPr>
          <p:cNvGrpSpPr/>
          <p:nvPr/>
        </p:nvGrpSpPr>
        <p:grpSpPr>
          <a:xfrm>
            <a:off x="3059327" y="2357100"/>
            <a:ext cx="236880" cy="235080"/>
            <a:chOff x="2929367" y="2541586"/>
            <a:chExt cx="236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2FAFEF-7469-DED5-2EED-BDFF40C83375}"/>
                    </a:ext>
                  </a:extLst>
                </p14:cNvPr>
                <p14:cNvContentPartPr/>
                <p14:nvPr/>
              </p14:nvContentPartPr>
              <p14:xfrm>
                <a:off x="2929367" y="2639866"/>
                <a:ext cx="236880" cy="33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2FAFEF-7469-DED5-2EED-BDFF40C833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93367" y="2604226"/>
                  <a:ext cx="308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AA67AFE-F4C7-A91B-6136-15537BC6C45E}"/>
                    </a:ext>
                  </a:extLst>
                </p14:cNvPr>
                <p14:cNvContentPartPr/>
                <p14:nvPr/>
              </p14:nvContentPartPr>
              <p14:xfrm>
                <a:off x="3006407" y="2541586"/>
                <a:ext cx="38160" cy="235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AA67AFE-F4C7-A91B-6136-15537BC6C45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70407" y="2505586"/>
                  <a:ext cx="109800" cy="30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DE69F6-8514-A2C5-A876-85E44F5B11C7}"/>
              </a:ext>
            </a:extLst>
          </p:cNvPr>
          <p:cNvGrpSpPr/>
          <p:nvPr/>
        </p:nvGrpSpPr>
        <p:grpSpPr>
          <a:xfrm>
            <a:off x="1057007" y="3030855"/>
            <a:ext cx="1857960" cy="353880"/>
            <a:chOff x="1057007" y="3030855"/>
            <a:chExt cx="1857960" cy="35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B4FD56-DE0D-0D7C-A7F5-31A01BCA0C77}"/>
                    </a:ext>
                  </a:extLst>
                </p14:cNvPr>
                <p14:cNvContentPartPr/>
                <p14:nvPr/>
              </p14:nvContentPartPr>
              <p14:xfrm>
                <a:off x="1057007" y="3152895"/>
                <a:ext cx="745920" cy="23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B4FD56-DE0D-0D7C-A7F5-31A01BCA0C7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1007" y="3116895"/>
                  <a:ext cx="8175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CB8F6F-59B6-58C8-7461-380058573073}"/>
                    </a:ext>
                  </a:extLst>
                </p14:cNvPr>
                <p14:cNvContentPartPr/>
                <p14:nvPr/>
              </p14:nvContentPartPr>
              <p14:xfrm>
                <a:off x="1713647" y="3050655"/>
                <a:ext cx="53640" cy="61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CB8F6F-59B6-58C8-7461-3800585730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678007" y="3015015"/>
                  <a:ext cx="125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241767C-5906-F6E1-2882-99718925AF88}"/>
                    </a:ext>
                  </a:extLst>
                </p14:cNvPr>
                <p14:cNvContentPartPr/>
                <p14:nvPr/>
              </p14:nvContentPartPr>
              <p14:xfrm>
                <a:off x="1929647" y="3038775"/>
                <a:ext cx="63000" cy="232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241767C-5906-F6E1-2882-99718925AF8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893647" y="3002775"/>
                  <a:ext cx="1346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C54C5D-F8EA-6D09-2C3D-1DC773F65A5F}"/>
                    </a:ext>
                  </a:extLst>
                </p14:cNvPr>
                <p14:cNvContentPartPr/>
                <p14:nvPr/>
              </p14:nvContentPartPr>
              <p14:xfrm>
                <a:off x="1866647" y="3135975"/>
                <a:ext cx="213120" cy="38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C54C5D-F8EA-6D09-2C3D-1DC773F65A5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830647" y="3099975"/>
                  <a:ext cx="2847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EAEF55D-2A04-9247-41D6-CA4CC412FA7E}"/>
                    </a:ext>
                  </a:extLst>
                </p14:cNvPr>
                <p14:cNvContentPartPr/>
                <p14:nvPr/>
              </p14:nvContentPartPr>
              <p14:xfrm>
                <a:off x="2159687" y="3030855"/>
                <a:ext cx="37800" cy="228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EAEF55D-2A04-9247-41D6-CA4CC412FA7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24047" y="2994855"/>
                  <a:ext cx="109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C3DFD2-A7FF-858C-9CBC-59B9556F69A8}"/>
                    </a:ext>
                  </a:extLst>
                </p14:cNvPr>
                <p14:cNvContentPartPr/>
                <p14:nvPr/>
              </p14:nvContentPartPr>
              <p14:xfrm>
                <a:off x="2106047" y="3067575"/>
                <a:ext cx="808920" cy="17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C3DFD2-A7FF-858C-9CBC-59B9556F69A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070407" y="3031935"/>
                  <a:ext cx="88056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1AAC08-F0FA-EFE4-1C2F-604E4F3EC7F1}"/>
              </a:ext>
            </a:extLst>
          </p:cNvPr>
          <p:cNvGrpSpPr/>
          <p:nvPr/>
        </p:nvGrpSpPr>
        <p:grpSpPr>
          <a:xfrm>
            <a:off x="3359567" y="2883255"/>
            <a:ext cx="366120" cy="310320"/>
            <a:chOff x="3359567" y="2883255"/>
            <a:chExt cx="366120" cy="31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30226A0-0C9E-6E13-2150-F3764055043E}"/>
                    </a:ext>
                  </a:extLst>
                </p14:cNvPr>
                <p14:cNvContentPartPr/>
                <p14:nvPr/>
              </p14:nvContentPartPr>
              <p14:xfrm>
                <a:off x="3404927" y="3048855"/>
                <a:ext cx="10800" cy="138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30226A0-0C9E-6E13-2150-F3764055043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69287" y="3012855"/>
                  <a:ext cx="824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5D20EB-98CC-E637-B53C-22AADAA37DF4}"/>
                    </a:ext>
                  </a:extLst>
                </p14:cNvPr>
                <p14:cNvContentPartPr/>
                <p14:nvPr/>
              </p14:nvContentPartPr>
              <p14:xfrm>
                <a:off x="3359567" y="2883255"/>
                <a:ext cx="54000" cy="79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5D20EB-98CC-E637-B53C-22AADAA37DF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323927" y="2847615"/>
                  <a:ext cx="125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B76C18-8779-6FED-419E-30948314BB85}"/>
                    </a:ext>
                  </a:extLst>
                </p14:cNvPr>
                <p14:cNvContentPartPr/>
                <p14:nvPr/>
              </p14:nvContentPartPr>
              <p14:xfrm>
                <a:off x="3506447" y="3039495"/>
                <a:ext cx="219240" cy="154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B76C18-8779-6FED-419E-30948314BB8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70807" y="3003495"/>
                  <a:ext cx="290880" cy="22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AEF12CE-29C1-C994-226A-3B349DFE7BB0}"/>
                  </a:ext>
                </a:extLst>
              </p14:cNvPr>
              <p14:cNvContentPartPr/>
              <p14:nvPr/>
            </p14:nvContentPartPr>
            <p14:xfrm>
              <a:off x="4394567" y="2927175"/>
              <a:ext cx="269640" cy="189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AEF12CE-29C1-C994-226A-3B349DFE7BB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358567" y="2891175"/>
                <a:ext cx="34128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1DE4588-225D-7962-8C67-74938D67489D}"/>
              </a:ext>
            </a:extLst>
          </p:cNvPr>
          <p:cNvGrpSpPr/>
          <p:nvPr/>
        </p:nvGrpSpPr>
        <p:grpSpPr>
          <a:xfrm>
            <a:off x="5193407" y="2809095"/>
            <a:ext cx="1847160" cy="466560"/>
            <a:chOff x="5193407" y="2809095"/>
            <a:chExt cx="1847160" cy="46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EC220F-5EE2-7EDC-6A61-67FF42C67D75}"/>
                    </a:ext>
                  </a:extLst>
                </p14:cNvPr>
                <p14:cNvContentPartPr/>
                <p14:nvPr/>
              </p14:nvContentPartPr>
              <p14:xfrm>
                <a:off x="5193407" y="2873175"/>
                <a:ext cx="222120" cy="237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EC220F-5EE2-7EDC-6A61-67FF42C67D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57767" y="2837535"/>
                  <a:ext cx="2937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456F86-669A-D2C5-64E2-B86B13AE7F3C}"/>
                    </a:ext>
                  </a:extLst>
                </p14:cNvPr>
                <p14:cNvContentPartPr/>
                <p14:nvPr/>
              </p14:nvContentPartPr>
              <p14:xfrm>
                <a:off x="5430647" y="2891895"/>
                <a:ext cx="163440" cy="169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456F86-669A-D2C5-64E2-B86B13AE7F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95007" y="2856255"/>
                  <a:ext cx="235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63A58AE-DA12-D417-9D1B-3D625B7C0446}"/>
                    </a:ext>
                  </a:extLst>
                </p14:cNvPr>
                <p14:cNvContentPartPr/>
                <p14:nvPr/>
              </p14:nvContentPartPr>
              <p14:xfrm>
                <a:off x="5610287" y="2881095"/>
                <a:ext cx="480960" cy="394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63A58AE-DA12-D417-9D1B-3D625B7C044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74287" y="2845455"/>
                  <a:ext cx="5526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24DD7D7-E139-0EE9-BE08-E601DA9458ED}"/>
                    </a:ext>
                  </a:extLst>
                </p14:cNvPr>
                <p14:cNvContentPartPr/>
                <p14:nvPr/>
              </p14:nvContentPartPr>
              <p14:xfrm>
                <a:off x="6099527" y="2809095"/>
                <a:ext cx="941040" cy="22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24DD7D7-E139-0EE9-BE08-E601DA9458E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63527" y="2773455"/>
                  <a:ext cx="1012680" cy="29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A1FBE21-5E1C-EABC-BE46-362306B91DC9}"/>
              </a:ext>
            </a:extLst>
          </p:cNvPr>
          <p:cNvGrpSpPr/>
          <p:nvPr/>
        </p:nvGrpSpPr>
        <p:grpSpPr>
          <a:xfrm>
            <a:off x="6725567" y="1600906"/>
            <a:ext cx="1983600" cy="2235960"/>
            <a:chOff x="6725567" y="1600906"/>
            <a:chExt cx="1983600" cy="22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EB00A512-204D-65BE-4188-98DEEB493D9F}"/>
                    </a:ext>
                  </a:extLst>
                </p14:cNvPr>
                <p14:cNvContentPartPr/>
                <p14:nvPr/>
              </p14:nvContentPartPr>
              <p14:xfrm>
                <a:off x="6725567" y="1600906"/>
                <a:ext cx="457200" cy="163620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EB00A512-204D-65BE-4188-98DEEB493D9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707567" y="1582906"/>
                  <a:ext cx="492840" cy="16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3D45080-7FD5-7280-9064-24D6EECDE52F}"/>
                    </a:ext>
                  </a:extLst>
                </p14:cNvPr>
                <p14:cNvContentPartPr/>
                <p14:nvPr/>
              </p14:nvContentPartPr>
              <p14:xfrm>
                <a:off x="7309487" y="1779826"/>
                <a:ext cx="443520" cy="467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3D45080-7FD5-7280-9064-24D6EECDE52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291487" y="1761826"/>
                  <a:ext cx="47916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69064C7A-8ACC-147C-C3A5-16841984A138}"/>
                    </a:ext>
                  </a:extLst>
                </p14:cNvPr>
                <p14:cNvContentPartPr/>
                <p14:nvPr/>
              </p14:nvContentPartPr>
              <p14:xfrm>
                <a:off x="7672007" y="1657066"/>
                <a:ext cx="64080" cy="838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69064C7A-8ACC-147C-C3A5-16841984A1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54367" y="1639066"/>
                  <a:ext cx="99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2138677B-6C96-1A2F-3207-7829C851A63A}"/>
                    </a:ext>
                  </a:extLst>
                </p14:cNvPr>
                <p14:cNvContentPartPr/>
                <p14:nvPr/>
              </p14:nvContentPartPr>
              <p14:xfrm>
                <a:off x="7831847" y="1662106"/>
                <a:ext cx="201240" cy="270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2138677B-6C96-1A2F-3207-7829C851A63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14207" y="1644106"/>
                  <a:ext cx="236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1CE47F4-72AE-0819-F9A0-94D88F91AD25}"/>
                    </a:ext>
                  </a:extLst>
                </p14:cNvPr>
                <p14:cNvContentPartPr/>
                <p14:nvPr/>
              </p14:nvContentPartPr>
              <p14:xfrm>
                <a:off x="8034887" y="1734106"/>
                <a:ext cx="213840" cy="181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1CE47F4-72AE-0819-F9A0-94D88F91AD2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16887" y="1716466"/>
                  <a:ext cx="2494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BABCB34-0AA0-99A4-1EE4-92F84F7DE3AE}"/>
                    </a:ext>
                  </a:extLst>
                </p14:cNvPr>
                <p14:cNvContentPartPr/>
                <p14:nvPr/>
              </p14:nvContentPartPr>
              <p14:xfrm>
                <a:off x="7367447" y="2384626"/>
                <a:ext cx="493200" cy="1915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BABCB34-0AA0-99A4-1EE4-92F84F7DE3A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49447" y="2366986"/>
                  <a:ext cx="528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C17613F0-8531-3A29-CF2B-FB2D6A931BF6}"/>
                    </a:ext>
                  </a:extLst>
                </p14:cNvPr>
                <p14:cNvContentPartPr/>
                <p14:nvPr/>
              </p14:nvContentPartPr>
              <p14:xfrm>
                <a:off x="7906727" y="2248906"/>
                <a:ext cx="35640" cy="4899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C17613F0-8531-3A29-CF2B-FB2D6A931BF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8727" y="2230906"/>
                  <a:ext cx="7128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4265311-8A7A-42EB-E298-CFB05E55BF57}"/>
                    </a:ext>
                  </a:extLst>
                </p14:cNvPr>
                <p14:cNvContentPartPr/>
                <p14:nvPr/>
              </p14:nvContentPartPr>
              <p14:xfrm>
                <a:off x="7925087" y="2360146"/>
                <a:ext cx="116280" cy="127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4265311-8A7A-42EB-E298-CFB05E55BF5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907447" y="2342506"/>
                  <a:ext cx="1519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28314DB2-4EF9-923A-5533-96B3401A43A8}"/>
                    </a:ext>
                  </a:extLst>
                </p14:cNvPr>
                <p14:cNvContentPartPr/>
                <p14:nvPr/>
              </p14:nvContentPartPr>
              <p14:xfrm>
                <a:off x="8089967" y="2258626"/>
                <a:ext cx="209160" cy="229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28314DB2-4EF9-923A-5533-96B3401A43A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071967" y="2240626"/>
                  <a:ext cx="244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B87143C7-8113-8317-FA74-634EF5CBD9B8}"/>
                    </a:ext>
                  </a:extLst>
                </p14:cNvPr>
                <p14:cNvContentPartPr/>
                <p14:nvPr/>
              </p14:nvContentPartPr>
              <p14:xfrm>
                <a:off x="8242607" y="2284906"/>
                <a:ext cx="466560" cy="1706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B87143C7-8113-8317-FA74-634EF5CBD9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24607" y="2267266"/>
                  <a:ext cx="502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56708F8C-7169-775E-FE27-1070806DA789}"/>
                    </a:ext>
                  </a:extLst>
                </p14:cNvPr>
                <p14:cNvContentPartPr/>
                <p14:nvPr/>
              </p14:nvContentPartPr>
              <p14:xfrm>
                <a:off x="7425047" y="2757226"/>
                <a:ext cx="840240" cy="1079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56708F8C-7169-775E-FE27-1070806DA78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407407" y="2739226"/>
                  <a:ext cx="875880" cy="11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569B6CFF-02F8-0DA8-44A6-22A92A8EDE75}"/>
              </a:ext>
            </a:extLst>
          </p:cNvPr>
          <p:cNvGrpSpPr/>
          <p:nvPr/>
        </p:nvGrpSpPr>
        <p:grpSpPr>
          <a:xfrm>
            <a:off x="995807" y="4077346"/>
            <a:ext cx="514080" cy="302400"/>
            <a:chOff x="995807" y="4077346"/>
            <a:chExt cx="51408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60593BE-A604-62A2-91D8-2FE5D61497BD}"/>
                    </a:ext>
                  </a:extLst>
                </p14:cNvPr>
                <p14:cNvContentPartPr/>
                <p14:nvPr/>
              </p14:nvContentPartPr>
              <p14:xfrm>
                <a:off x="995807" y="4077346"/>
                <a:ext cx="407160" cy="296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60593BE-A604-62A2-91D8-2FE5D61497B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77807" y="4059706"/>
                  <a:ext cx="442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8BA063A-962D-172C-F283-CB4F2D1E7796}"/>
                    </a:ext>
                  </a:extLst>
                </p14:cNvPr>
                <p14:cNvContentPartPr/>
                <p14:nvPr/>
              </p14:nvContentPartPr>
              <p14:xfrm>
                <a:off x="1361567" y="4169146"/>
                <a:ext cx="148320" cy="2106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8BA063A-962D-172C-F283-CB4F2D1E779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43927" y="4151506"/>
                  <a:ext cx="18396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78EEC97E-7000-47CF-67D4-7C0EE3862298}"/>
              </a:ext>
            </a:extLst>
          </p:cNvPr>
          <p:cNvGrpSpPr/>
          <p:nvPr/>
        </p:nvGrpSpPr>
        <p:grpSpPr>
          <a:xfrm>
            <a:off x="2146367" y="3866386"/>
            <a:ext cx="951120" cy="406080"/>
            <a:chOff x="2146367" y="3866386"/>
            <a:chExt cx="951120" cy="4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45FD41E-3800-08D4-DD7D-B9C67A6ECA34}"/>
                    </a:ext>
                  </a:extLst>
                </p14:cNvPr>
                <p14:cNvContentPartPr/>
                <p14:nvPr/>
              </p14:nvContentPartPr>
              <p14:xfrm>
                <a:off x="2146367" y="3987346"/>
                <a:ext cx="162000" cy="2851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45FD41E-3800-08D4-DD7D-B9C67A6ECA3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28727" y="3969346"/>
                  <a:ext cx="197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5128E25-B262-8B06-8C6B-DB05767D19F9}"/>
                    </a:ext>
                  </a:extLst>
                </p14:cNvPr>
                <p14:cNvContentPartPr/>
                <p14:nvPr/>
              </p14:nvContentPartPr>
              <p14:xfrm>
                <a:off x="2312327" y="3866386"/>
                <a:ext cx="785160" cy="3506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5128E25-B262-8B06-8C6B-DB05767D19F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294687" y="3848386"/>
                  <a:ext cx="82080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FE38C6C6-08F7-0F08-8C23-9CF3A69E3A63}"/>
              </a:ext>
            </a:extLst>
          </p:cNvPr>
          <p:cNvGrpSpPr/>
          <p:nvPr/>
        </p:nvGrpSpPr>
        <p:grpSpPr>
          <a:xfrm>
            <a:off x="3618047" y="3800506"/>
            <a:ext cx="1963440" cy="670320"/>
            <a:chOff x="3618047" y="3800506"/>
            <a:chExt cx="1963440" cy="67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A95952AF-B2A7-9736-0728-DDD9BD696964}"/>
                    </a:ext>
                  </a:extLst>
                </p14:cNvPr>
                <p14:cNvContentPartPr/>
                <p14:nvPr/>
              </p14:nvContentPartPr>
              <p14:xfrm>
                <a:off x="3620207" y="3884746"/>
                <a:ext cx="52560" cy="5860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A95952AF-B2A7-9736-0728-DDD9BD69696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602567" y="3867106"/>
                  <a:ext cx="8820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1CF12EB-8F6C-9BFB-15D7-C418053E6614}"/>
                    </a:ext>
                  </a:extLst>
                </p14:cNvPr>
                <p14:cNvContentPartPr/>
                <p14:nvPr/>
              </p14:nvContentPartPr>
              <p14:xfrm>
                <a:off x="3618047" y="4076986"/>
                <a:ext cx="146160" cy="1443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1CF12EB-8F6C-9BFB-15D7-C418053E661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00047" y="4059346"/>
                  <a:ext cx="181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DA6E6B61-678F-7387-A01A-8E9E173BC782}"/>
                    </a:ext>
                  </a:extLst>
                </p14:cNvPr>
                <p14:cNvContentPartPr/>
                <p14:nvPr/>
              </p14:nvContentPartPr>
              <p14:xfrm>
                <a:off x="3816047" y="3993826"/>
                <a:ext cx="409320" cy="2138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DA6E6B61-678F-7387-A01A-8E9E173BC78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98407" y="3976186"/>
                  <a:ext cx="444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058A9BC-BAA2-C3A5-AB17-5DDC0CAEF6BF}"/>
                    </a:ext>
                  </a:extLst>
                </p14:cNvPr>
                <p14:cNvContentPartPr/>
                <p14:nvPr/>
              </p14:nvContentPartPr>
              <p14:xfrm>
                <a:off x="4327967" y="3828586"/>
                <a:ext cx="24120" cy="256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058A9BC-BAA2-C3A5-AB17-5DDC0CAEF6B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09967" y="3810586"/>
                  <a:ext cx="59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1358836-A78A-83F1-9169-9301D40B116B}"/>
                    </a:ext>
                  </a:extLst>
                </p14:cNvPr>
                <p14:cNvContentPartPr/>
                <p14:nvPr/>
              </p14:nvContentPartPr>
              <p14:xfrm>
                <a:off x="4245167" y="3971506"/>
                <a:ext cx="234360" cy="1288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1358836-A78A-83F1-9169-9301D40B116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27167" y="3953506"/>
                  <a:ext cx="270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FDEA45A9-4E05-BE73-88F2-1A5E3A6EFBD4}"/>
                    </a:ext>
                  </a:extLst>
                </p14:cNvPr>
                <p14:cNvContentPartPr/>
                <p14:nvPr/>
              </p14:nvContentPartPr>
              <p14:xfrm>
                <a:off x="4433087" y="3831466"/>
                <a:ext cx="72360" cy="680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FDEA45A9-4E05-BE73-88F2-1A5E3A6EFBD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15447" y="3813826"/>
                  <a:ext cx="108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6A6CF3F8-1664-1357-25DA-F132AFED579E}"/>
                    </a:ext>
                  </a:extLst>
                </p14:cNvPr>
                <p14:cNvContentPartPr/>
                <p14:nvPr/>
              </p14:nvContentPartPr>
              <p14:xfrm>
                <a:off x="4620647" y="3800506"/>
                <a:ext cx="558360" cy="345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6A6CF3F8-1664-1357-25DA-F132AFED579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03007" y="3782866"/>
                  <a:ext cx="5940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79AB8B13-01C4-9998-209A-AE5F97C63B55}"/>
                    </a:ext>
                  </a:extLst>
                </p14:cNvPr>
                <p14:cNvContentPartPr/>
                <p14:nvPr/>
              </p14:nvContentPartPr>
              <p14:xfrm>
                <a:off x="5157767" y="3941626"/>
                <a:ext cx="423720" cy="19188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79AB8B13-01C4-9998-209A-AE5F97C63B5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40127" y="3923626"/>
                  <a:ext cx="45936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584CE014-06BA-8882-B66D-1B4E8A9670C0}"/>
              </a:ext>
            </a:extLst>
          </p:cNvPr>
          <p:cNvGrpSpPr/>
          <p:nvPr/>
        </p:nvGrpSpPr>
        <p:grpSpPr>
          <a:xfrm>
            <a:off x="5994047" y="3762706"/>
            <a:ext cx="1125720" cy="408240"/>
            <a:chOff x="5994047" y="3762706"/>
            <a:chExt cx="1125720" cy="40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592908FD-9BB1-0931-4284-935F28AF6B27}"/>
                    </a:ext>
                  </a:extLst>
                </p14:cNvPr>
                <p14:cNvContentPartPr/>
                <p14:nvPr/>
              </p14:nvContentPartPr>
              <p14:xfrm>
                <a:off x="5994047" y="3830746"/>
                <a:ext cx="305640" cy="3402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592908FD-9BB1-0931-4284-935F28AF6B2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76407" y="3812746"/>
                  <a:ext cx="34128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9665236-D3D3-17C7-D250-564920BC5594}"/>
                    </a:ext>
                  </a:extLst>
                </p14:cNvPr>
                <p14:cNvContentPartPr/>
                <p14:nvPr/>
              </p14:nvContentPartPr>
              <p14:xfrm>
                <a:off x="6278087" y="3762706"/>
                <a:ext cx="841680" cy="318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9665236-D3D3-17C7-D250-564920BC559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60087" y="3745066"/>
                  <a:ext cx="877320" cy="3538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LOOPS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7D5F30-D963-4837-8A35-E8D6A4383580}"/>
              </a:ext>
            </a:extLst>
          </p:cNvPr>
          <p:cNvGrpSpPr/>
          <p:nvPr/>
        </p:nvGrpSpPr>
        <p:grpSpPr>
          <a:xfrm>
            <a:off x="429109" y="1160266"/>
            <a:ext cx="1052640" cy="574920"/>
            <a:chOff x="429109" y="1160266"/>
            <a:chExt cx="1052640" cy="57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FC88E4-806E-399F-30D0-C7DB74735E0A}"/>
                    </a:ext>
                  </a:extLst>
                </p14:cNvPr>
                <p14:cNvContentPartPr/>
                <p14:nvPr/>
              </p14:nvContentPartPr>
              <p14:xfrm>
                <a:off x="511189" y="1160266"/>
                <a:ext cx="102960" cy="574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FC88E4-806E-399F-30D0-C7DB74735E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5549" y="1124266"/>
                  <a:ext cx="17460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4681D5F-2B8D-6197-9E60-214649E63E2F}"/>
                    </a:ext>
                  </a:extLst>
                </p14:cNvPr>
                <p14:cNvContentPartPr/>
                <p14:nvPr/>
              </p14:nvContentPartPr>
              <p14:xfrm>
                <a:off x="429109" y="1391026"/>
                <a:ext cx="369720" cy="10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4681D5F-2B8D-6197-9E60-214649E63E2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3469" y="1355026"/>
                  <a:ext cx="44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3B395A7-38C6-616C-F28B-55778D370A8B}"/>
                    </a:ext>
                  </a:extLst>
                </p14:cNvPr>
                <p14:cNvContentPartPr/>
                <p14:nvPr/>
              </p14:nvContentPartPr>
              <p14:xfrm>
                <a:off x="746989" y="1219666"/>
                <a:ext cx="42840" cy="421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3B395A7-38C6-616C-F28B-55778D370A8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11349" y="1184026"/>
                  <a:ext cx="11448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B4EF5EE-214C-4416-FFAC-896C27BB19EF}"/>
                    </a:ext>
                  </a:extLst>
                </p14:cNvPr>
                <p14:cNvContentPartPr/>
                <p14:nvPr/>
              </p14:nvContentPartPr>
              <p14:xfrm>
                <a:off x="898189" y="1292026"/>
                <a:ext cx="583560" cy="30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B4EF5EE-214C-4416-FFAC-896C27BB19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2189" y="1256026"/>
                  <a:ext cx="655200" cy="37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0DB365A3-8067-B35B-CE61-F140491FF568}"/>
              </a:ext>
            </a:extLst>
          </p:cNvPr>
          <p:cNvGrpSpPr/>
          <p:nvPr/>
        </p:nvGrpSpPr>
        <p:grpSpPr>
          <a:xfrm>
            <a:off x="1953349" y="1235506"/>
            <a:ext cx="568440" cy="372960"/>
            <a:chOff x="1953349" y="1235506"/>
            <a:chExt cx="568440" cy="37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CB5803E-6D14-291D-C674-AB9CDFE52349}"/>
                    </a:ext>
                  </a:extLst>
                </p14:cNvPr>
                <p14:cNvContentPartPr/>
                <p14:nvPr/>
              </p14:nvContentPartPr>
              <p14:xfrm>
                <a:off x="1953349" y="1235506"/>
                <a:ext cx="309240" cy="37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CB5803E-6D14-291D-C674-AB9CDFE5234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17349" y="1199506"/>
                  <a:ext cx="3808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CF028D-20D5-362A-2A0A-C7F379E6C1AC}"/>
                    </a:ext>
                  </a:extLst>
                </p14:cNvPr>
                <p14:cNvContentPartPr/>
                <p14:nvPr/>
              </p14:nvContentPartPr>
              <p14:xfrm>
                <a:off x="2289589" y="1250626"/>
                <a:ext cx="232200" cy="322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CF028D-20D5-362A-2A0A-C7F379E6C1A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53949" y="1214626"/>
                  <a:ext cx="3038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A0DD72D5-FBD2-F86E-CD3E-47DFDC2ADFC8}"/>
              </a:ext>
            </a:extLst>
          </p:cNvPr>
          <p:cNvGrpSpPr/>
          <p:nvPr/>
        </p:nvGrpSpPr>
        <p:grpSpPr>
          <a:xfrm>
            <a:off x="3057109" y="1027426"/>
            <a:ext cx="1416960" cy="780120"/>
            <a:chOff x="3057109" y="1027426"/>
            <a:chExt cx="1416960" cy="78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DB198F1-209F-944F-7281-AA8C792B99AF}"/>
                    </a:ext>
                  </a:extLst>
                </p14:cNvPr>
                <p14:cNvContentPartPr/>
                <p14:nvPr/>
              </p14:nvContentPartPr>
              <p14:xfrm>
                <a:off x="3199309" y="1185106"/>
                <a:ext cx="60840" cy="34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DB198F1-209F-944F-7281-AA8C792B99A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63669" y="1149466"/>
                  <a:ext cx="1324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4262486-6AC1-F86E-B9E5-F86838A430AD}"/>
                    </a:ext>
                  </a:extLst>
                </p14:cNvPr>
                <p14:cNvContentPartPr/>
                <p14:nvPr/>
              </p14:nvContentPartPr>
              <p14:xfrm>
                <a:off x="3057109" y="1111306"/>
                <a:ext cx="703440" cy="412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4262486-6AC1-F86E-B9E5-F86838A430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021469" y="1075306"/>
                  <a:ext cx="7750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88E491A-FBBF-F057-1802-E09E8310B8F7}"/>
                    </a:ext>
                  </a:extLst>
                </p14:cNvPr>
                <p14:cNvContentPartPr/>
                <p14:nvPr/>
              </p14:nvContentPartPr>
              <p14:xfrm>
                <a:off x="3151429" y="1027426"/>
                <a:ext cx="172440" cy="56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88E491A-FBBF-F057-1802-E09E8310B8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15429" y="991426"/>
                  <a:ext cx="244080" cy="63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AD9A84-87C4-3A62-9A8D-EB0624E5C2B2}"/>
                    </a:ext>
                  </a:extLst>
                </p14:cNvPr>
                <p14:cNvContentPartPr/>
                <p14:nvPr/>
              </p14:nvContentPartPr>
              <p14:xfrm>
                <a:off x="3207949" y="1054786"/>
                <a:ext cx="93600" cy="109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AD9A84-87C4-3A62-9A8D-EB0624E5C2B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172309" y="1019146"/>
                  <a:ext cx="165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5A8859-7F5F-556F-E8C3-B6716F70F142}"/>
                    </a:ext>
                  </a:extLst>
                </p14:cNvPr>
                <p14:cNvContentPartPr/>
                <p14:nvPr/>
              </p14:nvContentPartPr>
              <p14:xfrm>
                <a:off x="3845869" y="1237666"/>
                <a:ext cx="628200" cy="56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5A8859-7F5F-556F-E8C3-B6716F70F14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810229" y="1202026"/>
                  <a:ext cx="699840" cy="64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86D4F5F0-9552-C4DD-D05F-D6C2D3A4314A}"/>
              </a:ext>
            </a:extLst>
          </p:cNvPr>
          <p:cNvGrpSpPr/>
          <p:nvPr/>
        </p:nvGrpSpPr>
        <p:grpSpPr>
          <a:xfrm>
            <a:off x="5109829" y="883426"/>
            <a:ext cx="1942560" cy="502560"/>
            <a:chOff x="5109829" y="883426"/>
            <a:chExt cx="1942560" cy="50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E226820-802B-4D39-DA75-36885B952E03}"/>
                    </a:ext>
                  </a:extLst>
                </p14:cNvPr>
                <p14:cNvContentPartPr/>
                <p14:nvPr/>
              </p14:nvContentPartPr>
              <p14:xfrm>
                <a:off x="5109829" y="1154866"/>
                <a:ext cx="380160" cy="231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E226820-802B-4D39-DA75-36885B952E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74189" y="1118866"/>
                  <a:ext cx="4518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6C56E2-6705-52D3-6DE4-C8FE0B854553}"/>
                    </a:ext>
                  </a:extLst>
                </p14:cNvPr>
                <p14:cNvContentPartPr/>
                <p14:nvPr/>
              </p14:nvContentPartPr>
              <p14:xfrm>
                <a:off x="5566669" y="1070266"/>
                <a:ext cx="501840" cy="29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6C56E2-6705-52D3-6DE4-C8FE0B85455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30669" y="1034266"/>
                  <a:ext cx="573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C964807-725F-1B11-4485-8F5037395B63}"/>
                    </a:ext>
                  </a:extLst>
                </p14:cNvPr>
                <p14:cNvContentPartPr/>
                <p14:nvPr/>
              </p14:nvContentPartPr>
              <p14:xfrm>
                <a:off x="6170749" y="883426"/>
                <a:ext cx="71280" cy="44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C964807-725F-1B11-4485-8F5037395B6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5109" y="847426"/>
                  <a:ext cx="1429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74D1AA6-0A34-54CD-587B-9A4B530034B9}"/>
                    </a:ext>
                  </a:extLst>
                </p14:cNvPr>
                <p14:cNvContentPartPr/>
                <p14:nvPr/>
              </p14:nvContentPartPr>
              <p14:xfrm>
                <a:off x="6183349" y="1044706"/>
                <a:ext cx="426240" cy="322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74D1AA6-0A34-54CD-587B-9A4B530034B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47709" y="1009066"/>
                  <a:ext cx="4978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E8C4E1A-6091-4F14-4CFD-5C4B97DB8856}"/>
                    </a:ext>
                  </a:extLst>
                </p14:cNvPr>
                <p14:cNvContentPartPr/>
                <p14:nvPr/>
              </p14:nvContentPartPr>
              <p14:xfrm>
                <a:off x="6913789" y="992146"/>
                <a:ext cx="105480" cy="943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E8C4E1A-6091-4F14-4CFD-5C4B97DB885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877789" y="956506"/>
                  <a:ext cx="177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58EB5232-CAEF-7F81-9B51-FB852CF4FF7C}"/>
                    </a:ext>
                  </a:extLst>
                </p14:cNvPr>
                <p14:cNvContentPartPr/>
                <p14:nvPr/>
              </p14:nvContentPartPr>
              <p14:xfrm>
                <a:off x="6946189" y="1195906"/>
                <a:ext cx="106200" cy="1105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58EB5232-CAEF-7F81-9B51-FB852CF4FF7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10549" y="1159906"/>
                  <a:ext cx="17784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2C000AD2-FCD9-8EEA-9B64-33690A628344}"/>
              </a:ext>
            </a:extLst>
          </p:cNvPr>
          <p:cNvGrpSpPr/>
          <p:nvPr/>
        </p:nvGrpSpPr>
        <p:grpSpPr>
          <a:xfrm>
            <a:off x="1325689" y="3081795"/>
            <a:ext cx="2392200" cy="488520"/>
            <a:chOff x="1216069" y="2520088"/>
            <a:chExt cx="2392200" cy="48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DC8E93CD-BB5F-0704-A586-80036160D279}"/>
                    </a:ext>
                  </a:extLst>
                </p14:cNvPr>
                <p14:cNvContentPartPr/>
                <p14:nvPr/>
              </p14:nvContentPartPr>
              <p14:xfrm>
                <a:off x="1216069" y="2602528"/>
                <a:ext cx="274320" cy="4060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DC8E93CD-BB5F-0704-A586-80036160D27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98429" y="2584888"/>
                  <a:ext cx="309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690364D4-FF26-EA5D-6C42-8E44FD35D4E6}"/>
                    </a:ext>
                  </a:extLst>
                </p14:cNvPr>
                <p14:cNvContentPartPr/>
                <p14:nvPr/>
              </p14:nvContentPartPr>
              <p14:xfrm>
                <a:off x="1515589" y="2699368"/>
                <a:ext cx="473760" cy="25164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690364D4-FF26-EA5D-6C42-8E44FD35D4E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97949" y="2681368"/>
                  <a:ext cx="50940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B270F12-0B05-695A-F72E-E7E5254E0BC9}"/>
                    </a:ext>
                  </a:extLst>
                </p14:cNvPr>
                <p14:cNvContentPartPr/>
                <p14:nvPr/>
              </p14:nvContentPartPr>
              <p14:xfrm>
                <a:off x="2019229" y="2579848"/>
                <a:ext cx="373320" cy="3567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B270F12-0B05-695A-F72E-E7E5254E0BC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01229" y="2562208"/>
                  <a:ext cx="408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B8DC652-12B0-C8E8-8BAF-6CB5010036B6}"/>
                    </a:ext>
                  </a:extLst>
                </p14:cNvPr>
                <p14:cNvContentPartPr/>
                <p14:nvPr/>
              </p14:nvContentPartPr>
              <p14:xfrm>
                <a:off x="2455549" y="2736088"/>
                <a:ext cx="16920" cy="1713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B8DC652-12B0-C8E8-8BAF-6CB5010036B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37909" y="2718448"/>
                  <a:ext cx="525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F5D628A3-78E3-FE5C-B3D0-5945636AC3AB}"/>
                    </a:ext>
                  </a:extLst>
                </p14:cNvPr>
                <p14:cNvContentPartPr/>
                <p14:nvPr/>
              </p14:nvContentPartPr>
              <p14:xfrm>
                <a:off x="2407669" y="2563288"/>
                <a:ext cx="80280" cy="1166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F5D628A3-78E3-FE5C-B3D0-5945636AC3A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390029" y="2545648"/>
                  <a:ext cx="115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FEBFB2C5-24D1-925C-F0D2-722438DC2438}"/>
                    </a:ext>
                  </a:extLst>
                </p14:cNvPr>
                <p14:cNvContentPartPr/>
                <p14:nvPr/>
              </p14:nvContentPartPr>
              <p14:xfrm>
                <a:off x="2635189" y="2568688"/>
                <a:ext cx="20520" cy="2692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FEBFB2C5-24D1-925C-F0D2-722438DC243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617549" y="2550688"/>
                  <a:ext cx="5616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62F54FD6-287B-F638-8894-910650200A64}"/>
                    </a:ext>
                  </a:extLst>
                </p14:cNvPr>
                <p14:cNvContentPartPr/>
                <p14:nvPr/>
              </p14:nvContentPartPr>
              <p14:xfrm>
                <a:off x="2575069" y="2665168"/>
                <a:ext cx="225360" cy="185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62F54FD6-287B-F638-8894-910650200A6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557069" y="2647528"/>
                  <a:ext cx="2610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9E7C2751-2902-433C-8C69-917CBF4E7E55}"/>
                    </a:ext>
                  </a:extLst>
                </p14:cNvPr>
                <p14:cNvContentPartPr/>
                <p14:nvPr/>
              </p14:nvContentPartPr>
              <p14:xfrm>
                <a:off x="2739589" y="2520088"/>
                <a:ext cx="55080" cy="806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9E7C2751-2902-433C-8C69-917CBF4E7E5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721589" y="2502448"/>
                  <a:ext cx="907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6902924-F8A3-45A0-F201-C68E96B8514D}"/>
                    </a:ext>
                  </a:extLst>
                </p14:cNvPr>
                <p14:cNvContentPartPr/>
                <p14:nvPr/>
              </p14:nvContentPartPr>
              <p14:xfrm>
                <a:off x="2946229" y="2608648"/>
                <a:ext cx="662040" cy="25992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6902924-F8A3-45A0-F201-C68E96B851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928229" y="2591008"/>
                  <a:ext cx="6976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E03C73ED-9546-4F80-FA65-6EC0A2A47D8E}"/>
              </a:ext>
            </a:extLst>
          </p:cNvPr>
          <p:cNvGrpSpPr/>
          <p:nvPr/>
        </p:nvGrpSpPr>
        <p:grpSpPr>
          <a:xfrm>
            <a:off x="898189" y="2980995"/>
            <a:ext cx="229320" cy="189360"/>
            <a:chOff x="898189" y="2430448"/>
            <a:chExt cx="22932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3B8ED4E6-38AA-F51E-12C0-8187A5A45E69}"/>
                    </a:ext>
                  </a:extLst>
                </p14:cNvPr>
                <p14:cNvContentPartPr/>
                <p14:nvPr/>
              </p14:nvContentPartPr>
              <p14:xfrm>
                <a:off x="1052989" y="2430448"/>
                <a:ext cx="74520" cy="1321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3B8ED4E6-38AA-F51E-12C0-8187A5A45E6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34989" y="2412448"/>
                  <a:ext cx="110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64A952DE-D7A5-C0E1-ADFE-D4D567E7790E}"/>
                    </a:ext>
                  </a:extLst>
                </p14:cNvPr>
                <p14:cNvContentPartPr/>
                <p14:nvPr/>
              </p14:nvContentPartPr>
              <p14:xfrm>
                <a:off x="898189" y="2449888"/>
                <a:ext cx="102240" cy="169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64A952DE-D7A5-C0E1-ADFE-D4D567E7790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80549" y="2431888"/>
                  <a:ext cx="1378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3CA6116-74B0-58EA-CD5B-C231B98D8AD8}"/>
              </a:ext>
            </a:extLst>
          </p:cNvPr>
          <p:cNvGrpSpPr/>
          <p:nvPr/>
        </p:nvGrpSpPr>
        <p:grpSpPr>
          <a:xfrm>
            <a:off x="3867289" y="2878935"/>
            <a:ext cx="292680" cy="168120"/>
            <a:chOff x="3787909" y="2480128"/>
            <a:chExt cx="29268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6C1D194-10F1-D699-172D-13C33B8E7B0A}"/>
                    </a:ext>
                  </a:extLst>
                </p14:cNvPr>
                <p14:cNvContentPartPr/>
                <p14:nvPr/>
              </p14:nvContentPartPr>
              <p14:xfrm>
                <a:off x="3787909" y="2480128"/>
                <a:ext cx="113040" cy="1443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6C1D194-10F1-D699-172D-13C33B8E7B0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770269" y="2462488"/>
                  <a:ext cx="148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2C03136-6E29-3441-0FB0-0EDD0790F835}"/>
                    </a:ext>
                  </a:extLst>
                </p14:cNvPr>
                <p14:cNvContentPartPr/>
                <p14:nvPr/>
              </p14:nvContentPartPr>
              <p14:xfrm>
                <a:off x="3964309" y="2480128"/>
                <a:ext cx="116280" cy="1681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2C03136-6E29-3441-0FB0-0EDD0790F8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46309" y="2462488"/>
                  <a:ext cx="151920" cy="20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0BCA0796-4355-9D92-44E8-D6282AB212F5}"/>
                  </a:ext>
                </a:extLst>
              </p14:cNvPr>
              <p14:cNvContentPartPr/>
              <p14:nvPr/>
            </p14:nvContentPartPr>
            <p14:xfrm>
              <a:off x="2049609" y="2014779"/>
              <a:ext cx="320349" cy="982902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0BCA0796-4355-9D92-44E8-D6282AB212F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031932" y="1996771"/>
                <a:ext cx="356064" cy="1018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17F1D16F-67F8-041D-8D9A-ABCB47924840}"/>
                  </a:ext>
                </a:extLst>
              </p14:cNvPr>
              <p14:cNvContentPartPr/>
              <p14:nvPr/>
            </p14:nvContentPartPr>
            <p14:xfrm>
              <a:off x="2089429" y="2567841"/>
              <a:ext cx="245160" cy="45144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17F1D16F-67F8-041D-8D9A-ABCB4792484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071789" y="2549841"/>
                <a:ext cx="2808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56CF4489-F9AB-FCBD-3DA3-74C8E5EC614E}"/>
                  </a:ext>
                </a:extLst>
              </p14:cNvPr>
              <p14:cNvContentPartPr/>
              <p14:nvPr/>
            </p14:nvContentPartPr>
            <p14:xfrm>
              <a:off x="2201029" y="1929201"/>
              <a:ext cx="70920" cy="210240"/>
            </p14:xfrm>
          </p:contentPart>
        </mc:Choice>
        <mc:Fallback xmlns=""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56CF4489-F9AB-FCBD-3DA3-74C8E5EC614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83029" y="1911201"/>
                <a:ext cx="10656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2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HOW TO SELECT WHICH LOOP TO USE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5C8ED0D-F3E1-C89E-48FF-19500823E0C9}"/>
              </a:ext>
            </a:extLst>
          </p:cNvPr>
          <p:cNvGrpSpPr/>
          <p:nvPr/>
        </p:nvGrpSpPr>
        <p:grpSpPr>
          <a:xfrm>
            <a:off x="1762189" y="975201"/>
            <a:ext cx="4327920" cy="699840"/>
            <a:chOff x="1762189" y="975201"/>
            <a:chExt cx="432792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C161846-C1DE-3FD6-0227-35D020976437}"/>
                    </a:ext>
                  </a:extLst>
                </p14:cNvPr>
                <p14:cNvContentPartPr/>
                <p14:nvPr/>
              </p14:nvContentPartPr>
              <p14:xfrm>
                <a:off x="1762189" y="975201"/>
                <a:ext cx="2320200" cy="699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C161846-C1DE-3FD6-0227-35D02097643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26549" y="939561"/>
                  <a:ext cx="239184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DEC1264-5BA2-6378-3E05-15B6DF6F5A9C}"/>
                    </a:ext>
                  </a:extLst>
                </p14:cNvPr>
                <p14:cNvContentPartPr/>
                <p14:nvPr/>
              </p14:nvContentPartPr>
              <p14:xfrm>
                <a:off x="4245469" y="1064121"/>
                <a:ext cx="1844640" cy="48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DEC1264-5BA2-6378-3E05-15B6DF6F5A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09829" y="1028121"/>
                  <a:ext cx="1916280" cy="55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E1AF23E-F2E4-B80C-30D1-6311B11F4691}"/>
              </a:ext>
            </a:extLst>
          </p:cNvPr>
          <p:cNvGrpSpPr/>
          <p:nvPr/>
        </p:nvGrpSpPr>
        <p:grpSpPr>
          <a:xfrm>
            <a:off x="773629" y="1765041"/>
            <a:ext cx="1007280" cy="610200"/>
            <a:chOff x="773629" y="1765041"/>
            <a:chExt cx="100728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F94CDA-8219-6509-C86F-8A9C85EF779D}"/>
                    </a:ext>
                  </a:extLst>
                </p14:cNvPr>
                <p14:cNvContentPartPr/>
                <p14:nvPr/>
              </p14:nvContentPartPr>
              <p14:xfrm>
                <a:off x="831229" y="1871961"/>
                <a:ext cx="66600" cy="503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F94CDA-8219-6509-C86F-8A9C85EF77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95229" y="1835961"/>
                  <a:ext cx="13824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1FC4567-A711-B892-645E-6E5328DB74C2}"/>
                    </a:ext>
                  </a:extLst>
                </p14:cNvPr>
                <p14:cNvContentPartPr/>
                <p14:nvPr/>
              </p14:nvContentPartPr>
              <p14:xfrm>
                <a:off x="773629" y="1765041"/>
                <a:ext cx="243000" cy="231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1FC4567-A711-B892-645E-6E5328DB74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37629" y="1729041"/>
                  <a:ext cx="314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CCB7A80-2E91-181E-38E0-128AA97F40A7}"/>
                    </a:ext>
                  </a:extLst>
                </p14:cNvPr>
                <p14:cNvContentPartPr/>
                <p14:nvPr/>
              </p14:nvContentPartPr>
              <p14:xfrm>
                <a:off x="821869" y="2088321"/>
                <a:ext cx="277560" cy="27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CCB7A80-2E91-181E-38E0-128AA97F40A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85869" y="2052321"/>
                  <a:ext cx="3492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68D363-52AA-31CF-BB27-6B7514730ABB}"/>
                    </a:ext>
                  </a:extLst>
                </p14:cNvPr>
                <p14:cNvContentPartPr/>
                <p14:nvPr/>
              </p14:nvContentPartPr>
              <p14:xfrm>
                <a:off x="1102669" y="1936401"/>
                <a:ext cx="184320" cy="329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68D363-52AA-31CF-BB27-6B7514730A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66669" y="1900401"/>
                  <a:ext cx="255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4765A67-AC1D-D328-CD35-939C5B7B8F2A}"/>
                    </a:ext>
                  </a:extLst>
                </p14:cNvPr>
                <p14:cNvContentPartPr/>
                <p14:nvPr/>
              </p14:nvContentPartPr>
              <p14:xfrm>
                <a:off x="1490749" y="1937121"/>
                <a:ext cx="39600" cy="347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4765A67-AC1D-D328-CD35-939C5B7B8F2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54749" y="1901121"/>
                  <a:ext cx="11124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408D9B4-4387-B712-E520-89B13C2159DC}"/>
                    </a:ext>
                  </a:extLst>
                </p14:cNvPr>
                <p14:cNvContentPartPr/>
                <p14:nvPr/>
              </p14:nvContentPartPr>
              <p14:xfrm>
                <a:off x="1463749" y="1834161"/>
                <a:ext cx="317160" cy="443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408D9B4-4387-B712-E520-89B13C2159D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27749" y="1798161"/>
                  <a:ext cx="388800" cy="51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4A17BCA-594F-0D52-F2CC-A5994FBB22CA}"/>
              </a:ext>
            </a:extLst>
          </p:cNvPr>
          <p:cNvGrpSpPr/>
          <p:nvPr/>
        </p:nvGrpSpPr>
        <p:grpSpPr>
          <a:xfrm>
            <a:off x="5839369" y="1679463"/>
            <a:ext cx="2233601" cy="521717"/>
            <a:chOff x="6098389" y="1616001"/>
            <a:chExt cx="192348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A59E1BB-86F4-9D84-713B-753460F7C5F7}"/>
                    </a:ext>
                  </a:extLst>
                </p14:cNvPr>
                <p14:cNvContentPartPr/>
                <p14:nvPr/>
              </p14:nvContentPartPr>
              <p14:xfrm>
                <a:off x="6099469" y="1616001"/>
                <a:ext cx="34560" cy="44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A59E1BB-86F4-9D84-713B-753460F7C5F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68645" y="1585305"/>
                  <a:ext cx="96519" cy="5109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1E3441D-F328-31E9-15A7-07AFC1DE2F2E}"/>
                    </a:ext>
                  </a:extLst>
                </p14:cNvPr>
                <p14:cNvContentPartPr/>
                <p14:nvPr/>
              </p14:nvContentPartPr>
              <p14:xfrm>
                <a:off x="6098389" y="1848921"/>
                <a:ext cx="100080" cy="186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1E3441D-F328-31E9-15A7-07AFC1DE2F2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67404" y="1817944"/>
                  <a:ext cx="161739" cy="2481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DB07BAC-2F64-3646-AC20-08BAB8C51279}"/>
                    </a:ext>
                  </a:extLst>
                </p14:cNvPr>
                <p14:cNvContentPartPr/>
                <p14:nvPr/>
              </p14:nvContentPartPr>
              <p14:xfrm>
                <a:off x="6204229" y="1834881"/>
                <a:ext cx="240120" cy="164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DB07BAC-2F64-3646-AC20-08BAB8C5127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73556" y="1803889"/>
                  <a:ext cx="301777" cy="226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C7D4EA-9E6F-A7CB-2A6A-64BB132F56A5}"/>
                    </a:ext>
                  </a:extLst>
                </p14:cNvPr>
                <p14:cNvContentPartPr/>
                <p14:nvPr/>
              </p14:nvContentPartPr>
              <p14:xfrm>
                <a:off x="6388909" y="1644081"/>
                <a:ext cx="50040" cy="387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C7D4EA-9E6F-A7CB-2A6A-64BB132F56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57828" y="1613406"/>
                  <a:ext cx="111891" cy="4486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6B55DDA-6B9B-31EA-EB25-E1CB1C14C8E9}"/>
                    </a:ext>
                  </a:extLst>
                </p14:cNvPr>
                <p14:cNvContentPartPr/>
                <p14:nvPr/>
              </p14:nvContentPartPr>
              <p14:xfrm>
                <a:off x="6597709" y="1668201"/>
                <a:ext cx="25200" cy="34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6B55DDA-6B9B-31EA-EB25-E1CB1C14C8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66977" y="1637493"/>
                  <a:ext cx="86356" cy="4091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FAEEAA7-5D68-5C87-F482-03A9F42B2F89}"/>
                    </a:ext>
                  </a:extLst>
                </p14:cNvPr>
                <p14:cNvContentPartPr/>
                <p14:nvPr/>
              </p14:nvContentPartPr>
              <p14:xfrm>
                <a:off x="6591229" y="1725801"/>
                <a:ext cx="289800" cy="29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FAEEAA7-5D68-5C87-F482-03A9F42B2F8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60201" y="1695088"/>
                  <a:ext cx="351545" cy="360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855DE5-B695-6FCC-C600-E5DC074155A1}"/>
                    </a:ext>
                  </a:extLst>
                </p14:cNvPr>
                <p14:cNvContentPartPr/>
                <p14:nvPr/>
              </p14:nvContentPartPr>
              <p14:xfrm>
                <a:off x="6999829" y="1643721"/>
                <a:ext cx="218520" cy="310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855DE5-B695-6FCC-C600-E5DC074155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968833" y="1612715"/>
                  <a:ext cx="280202" cy="37238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B85F761-52CE-96E4-C051-7DDDF3D6B9FC}"/>
                    </a:ext>
                  </a:extLst>
                </p14:cNvPr>
                <p14:cNvContentPartPr/>
                <p14:nvPr/>
              </p14:nvContentPartPr>
              <p14:xfrm>
                <a:off x="7035829" y="1938561"/>
                <a:ext cx="221040" cy="19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B85F761-52CE-96E4-C051-7DDDF3D6B9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05138" y="1907787"/>
                  <a:ext cx="282733" cy="803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348F0FF-B86A-AFE4-FCFA-2FCC38F0D95F}"/>
                    </a:ext>
                  </a:extLst>
                </p14:cNvPr>
                <p14:cNvContentPartPr/>
                <p14:nvPr/>
              </p14:nvContentPartPr>
              <p14:xfrm>
                <a:off x="7438669" y="1636521"/>
                <a:ext cx="23760" cy="34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348F0FF-B86A-AFE4-FCFA-2FCC38F0D95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407406" y="1605519"/>
                  <a:ext cx="85974" cy="403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F1497AA-EB61-1E79-FD49-06DCC262031D}"/>
                    </a:ext>
                  </a:extLst>
                </p14:cNvPr>
                <p14:cNvContentPartPr/>
                <p14:nvPr/>
              </p14:nvContentPartPr>
              <p14:xfrm>
                <a:off x="7448029" y="1973481"/>
                <a:ext cx="241200" cy="10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F1497AA-EB61-1E79-FD49-06DCC26203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7026" y="1941981"/>
                  <a:ext cx="302895" cy="72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351CF71-F6AB-DB17-64CE-6315CF7F6D73}"/>
                    </a:ext>
                  </a:extLst>
                </p14:cNvPr>
                <p14:cNvContentPartPr/>
                <p14:nvPr/>
              </p14:nvContentPartPr>
              <p14:xfrm>
                <a:off x="7785709" y="1635081"/>
                <a:ext cx="170280" cy="329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351CF71-F6AB-DB17-64CE-6315CF7F6D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755003" y="1604069"/>
                  <a:ext cx="232003" cy="3907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28E90E-2202-B07A-5432-735785CC8389}"/>
                    </a:ext>
                  </a:extLst>
                </p14:cNvPr>
                <p14:cNvContentPartPr/>
                <p14:nvPr/>
              </p14:nvContentPartPr>
              <p14:xfrm>
                <a:off x="7819909" y="1831281"/>
                <a:ext cx="201960" cy="24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28E90E-2202-B07A-5432-735785CC838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89196" y="1800294"/>
                  <a:ext cx="263696" cy="861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B2B3776-1B40-F28B-C48E-54C5A5721244}"/>
              </a:ext>
            </a:extLst>
          </p:cNvPr>
          <p:cNvGrpSpPr/>
          <p:nvPr/>
        </p:nvGrpSpPr>
        <p:grpSpPr>
          <a:xfrm>
            <a:off x="296989" y="2808321"/>
            <a:ext cx="1638720" cy="344880"/>
            <a:chOff x="296989" y="2808321"/>
            <a:chExt cx="163872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229BBA3-E000-7B3D-9D7C-1699CCA0C2A2}"/>
                    </a:ext>
                  </a:extLst>
                </p14:cNvPr>
                <p14:cNvContentPartPr/>
                <p14:nvPr/>
              </p14:nvContentPartPr>
              <p14:xfrm>
                <a:off x="296989" y="2824881"/>
                <a:ext cx="483120" cy="328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229BBA3-E000-7B3D-9D7C-1699CCA0C2A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8989" y="2807241"/>
                  <a:ext cx="5187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2FA7481-4932-1BD1-F9F9-F4F9C6531E03}"/>
                    </a:ext>
                  </a:extLst>
                </p14:cNvPr>
                <p14:cNvContentPartPr/>
                <p14:nvPr/>
              </p14:nvContentPartPr>
              <p14:xfrm>
                <a:off x="788389" y="2915241"/>
                <a:ext cx="338040" cy="162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2FA7481-4932-1BD1-F9F9-F4F9C6531E0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0749" y="2897601"/>
                  <a:ext cx="373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0DE51F2-91A3-D766-8FFA-9A955C3F2FB8}"/>
                    </a:ext>
                  </a:extLst>
                </p14:cNvPr>
                <p14:cNvContentPartPr/>
                <p14:nvPr/>
              </p14:nvContentPartPr>
              <p14:xfrm>
                <a:off x="1299949" y="2900121"/>
                <a:ext cx="232200" cy="145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0DE51F2-91A3-D766-8FFA-9A955C3F2F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82309" y="2882481"/>
                  <a:ext cx="267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17CEDA-E197-6313-2E6E-0EE917EEB7CE}"/>
                    </a:ext>
                  </a:extLst>
                </p14:cNvPr>
                <p14:cNvContentPartPr/>
                <p14:nvPr/>
              </p14:nvContentPartPr>
              <p14:xfrm>
                <a:off x="1597309" y="2808321"/>
                <a:ext cx="150840" cy="225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17CEDA-E197-6313-2E6E-0EE917EEB7C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579309" y="2790321"/>
                  <a:ext cx="186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FFFFF3-C5A2-5B96-2193-7A880B65B4BD}"/>
                    </a:ext>
                  </a:extLst>
                </p14:cNvPr>
                <p14:cNvContentPartPr/>
                <p14:nvPr/>
              </p14:nvContentPartPr>
              <p14:xfrm>
                <a:off x="1882789" y="2957001"/>
                <a:ext cx="52920" cy="62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FFFFF3-C5A2-5B96-2193-7A880B65B4B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64789" y="2939361"/>
                  <a:ext cx="885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93305E9-1B98-5F22-D9F4-DF401A85D42F}"/>
              </a:ext>
            </a:extLst>
          </p:cNvPr>
          <p:cNvGrpSpPr/>
          <p:nvPr/>
        </p:nvGrpSpPr>
        <p:grpSpPr>
          <a:xfrm>
            <a:off x="574549" y="3227001"/>
            <a:ext cx="2120040" cy="1020600"/>
            <a:chOff x="574549" y="3227001"/>
            <a:chExt cx="2120040" cy="10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50ACA6-CC84-5C86-A0F3-F4CE1D2E5E2B}"/>
                    </a:ext>
                  </a:extLst>
                </p14:cNvPr>
                <p14:cNvContentPartPr/>
                <p14:nvPr/>
              </p14:nvContentPartPr>
              <p14:xfrm>
                <a:off x="574549" y="3313041"/>
                <a:ext cx="289080" cy="508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50ACA6-CC84-5C86-A0F3-F4CE1D2E5E2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56549" y="3295401"/>
                  <a:ext cx="3247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DBC4F90-FBB8-497B-846D-7EFD80A124DC}"/>
                    </a:ext>
                  </a:extLst>
                </p14:cNvPr>
                <p14:cNvContentPartPr/>
                <p14:nvPr/>
              </p14:nvContentPartPr>
              <p14:xfrm>
                <a:off x="1097629" y="3420681"/>
                <a:ext cx="26640" cy="144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DBC4F90-FBB8-497B-846D-7EFD80A124D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9989" y="3402681"/>
                  <a:ext cx="62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BCBED2-13C4-1A57-94E4-004F1C6496B1}"/>
                    </a:ext>
                  </a:extLst>
                </p14:cNvPr>
                <p14:cNvContentPartPr/>
                <p14:nvPr/>
              </p14:nvContentPartPr>
              <p14:xfrm>
                <a:off x="1075669" y="3292881"/>
                <a:ext cx="47160" cy="77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BCBED2-13C4-1A57-94E4-004F1C6496B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7669" y="3275241"/>
                  <a:ext cx="82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1A502EC-4905-97C7-1492-4F549D7F2AE8}"/>
                    </a:ext>
                  </a:extLst>
                </p14:cNvPr>
                <p14:cNvContentPartPr/>
                <p14:nvPr/>
              </p14:nvContentPartPr>
              <p14:xfrm>
                <a:off x="1230469" y="3331041"/>
                <a:ext cx="413280" cy="205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1A502EC-4905-97C7-1492-4F549D7F2AE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212469" y="3313041"/>
                  <a:ext cx="448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DB995D2-9DB5-0600-8275-7D10E58B1D50}"/>
                    </a:ext>
                  </a:extLst>
                </p14:cNvPr>
                <p14:cNvContentPartPr/>
                <p14:nvPr/>
              </p14:nvContentPartPr>
              <p14:xfrm>
                <a:off x="1701349" y="3355161"/>
                <a:ext cx="180360" cy="148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DB995D2-9DB5-0600-8275-7D10E58B1D5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83349" y="3337161"/>
                  <a:ext cx="216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0980394-97FE-E5A5-F5ED-3DEB0CCC0317}"/>
                    </a:ext>
                  </a:extLst>
                </p14:cNvPr>
                <p14:cNvContentPartPr/>
                <p14:nvPr/>
              </p14:nvContentPartPr>
              <p14:xfrm>
                <a:off x="1904029" y="3279561"/>
                <a:ext cx="32040" cy="196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0980394-97FE-E5A5-F5ED-3DEB0CCC031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86029" y="3261921"/>
                  <a:ext cx="67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0660BA9-EA8E-BAB7-F632-3E9068000FC2}"/>
                    </a:ext>
                  </a:extLst>
                </p14:cNvPr>
                <p14:cNvContentPartPr/>
                <p14:nvPr/>
              </p14:nvContentPartPr>
              <p14:xfrm>
                <a:off x="1875229" y="3353361"/>
                <a:ext cx="177840" cy="140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660BA9-EA8E-BAB7-F632-3E9068000FC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57589" y="3335361"/>
                  <a:ext cx="213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01198C7-C1EA-9183-A435-6D3448A183C8}"/>
                    </a:ext>
                  </a:extLst>
                </p14:cNvPr>
                <p14:cNvContentPartPr/>
                <p14:nvPr/>
              </p14:nvContentPartPr>
              <p14:xfrm>
                <a:off x="2010229" y="3227001"/>
                <a:ext cx="48960" cy="56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01198C7-C1EA-9183-A435-6D3448A183C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92589" y="3209361"/>
                  <a:ext cx="8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7880EE5-C472-73A1-36A5-89632758EE71}"/>
                    </a:ext>
                  </a:extLst>
                </p14:cNvPr>
                <p14:cNvContentPartPr/>
                <p14:nvPr/>
              </p14:nvContentPartPr>
              <p14:xfrm>
                <a:off x="2206069" y="3309441"/>
                <a:ext cx="488520" cy="210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7880EE5-C472-73A1-36A5-89632758EE7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188429" y="3291441"/>
                  <a:ext cx="524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4E67F1-0AF7-DF89-544A-1A01FF42C68F}"/>
                    </a:ext>
                  </a:extLst>
                </p14:cNvPr>
                <p14:cNvContentPartPr/>
                <p14:nvPr/>
              </p14:nvContentPartPr>
              <p14:xfrm>
                <a:off x="583909" y="4049601"/>
                <a:ext cx="333360" cy="198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4E67F1-0AF7-DF89-544A-1A01FF42C68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65909" y="4031961"/>
                  <a:ext cx="369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C4C4FB1-D278-93D1-44A6-B1A039ED08BE}"/>
                    </a:ext>
                  </a:extLst>
                </p14:cNvPr>
                <p14:cNvContentPartPr/>
                <p14:nvPr/>
              </p14:nvContentPartPr>
              <p14:xfrm>
                <a:off x="956149" y="4052841"/>
                <a:ext cx="112320" cy="155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C4C4FB1-D278-93D1-44A6-B1A039ED08B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38509" y="4035201"/>
                  <a:ext cx="1479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B8B1932-AE18-78BC-7705-9E9091D42078}"/>
                    </a:ext>
                  </a:extLst>
                </p14:cNvPr>
                <p14:cNvContentPartPr/>
                <p14:nvPr/>
              </p14:nvContentPartPr>
              <p14:xfrm>
                <a:off x="1444669" y="3919281"/>
                <a:ext cx="405000" cy="2638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B8B1932-AE18-78BC-7705-9E9091D420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426669" y="3901281"/>
                  <a:ext cx="440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F6E062D-E759-4549-2CB6-75C9B19BAA51}"/>
                    </a:ext>
                  </a:extLst>
                </p14:cNvPr>
                <p14:cNvContentPartPr/>
                <p14:nvPr/>
              </p14:nvContentPartPr>
              <p14:xfrm>
                <a:off x="1923469" y="3942681"/>
                <a:ext cx="668160" cy="207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F6E062D-E759-4549-2CB6-75C9B19BAA5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905469" y="3925041"/>
                  <a:ext cx="703800" cy="24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0E6F7B86-F625-67A3-5D86-4829E6E23701}"/>
              </a:ext>
            </a:extLst>
          </p:cNvPr>
          <p:cNvGrpSpPr/>
          <p:nvPr/>
        </p:nvGrpSpPr>
        <p:grpSpPr>
          <a:xfrm>
            <a:off x="5174629" y="2521761"/>
            <a:ext cx="2338560" cy="807480"/>
            <a:chOff x="5174629" y="2521761"/>
            <a:chExt cx="2338560" cy="8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2A63C851-1461-8BC3-F3D0-F8BED6360704}"/>
                    </a:ext>
                  </a:extLst>
                </p14:cNvPr>
                <p14:cNvContentPartPr/>
                <p14:nvPr/>
              </p14:nvContentPartPr>
              <p14:xfrm>
                <a:off x="5174629" y="2521761"/>
                <a:ext cx="478080" cy="3272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2A63C851-1461-8BC3-F3D0-F8BED63607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156989" y="2504121"/>
                  <a:ext cx="5137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FA0AC017-D69A-3D81-C8BF-87610D1C037B}"/>
                    </a:ext>
                  </a:extLst>
                </p14:cNvPr>
                <p14:cNvContentPartPr/>
                <p14:nvPr/>
              </p14:nvContentPartPr>
              <p14:xfrm>
                <a:off x="5661349" y="2652441"/>
                <a:ext cx="356040" cy="1623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FA0AC017-D69A-3D81-C8BF-87610D1C037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643349" y="2634801"/>
                  <a:ext cx="3916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52CD37A-099E-874F-2CC3-121679F0DAC4}"/>
                    </a:ext>
                  </a:extLst>
                </p14:cNvPr>
                <p14:cNvContentPartPr/>
                <p14:nvPr/>
              </p14:nvContentPartPr>
              <p14:xfrm>
                <a:off x="6443989" y="2655321"/>
                <a:ext cx="214560" cy="1800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52CD37A-099E-874F-2CC3-121679F0DAC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426349" y="2637681"/>
                  <a:ext cx="250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A4C056ED-B20E-F845-CA58-2478224E9048}"/>
                    </a:ext>
                  </a:extLst>
                </p14:cNvPr>
                <p14:cNvContentPartPr/>
                <p14:nvPr/>
              </p14:nvContentPartPr>
              <p14:xfrm>
                <a:off x="6681589" y="2608881"/>
                <a:ext cx="159480" cy="228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A4C056ED-B20E-F845-CA58-2478224E904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63949" y="2590881"/>
                  <a:ext cx="195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9C343E8-ED72-783E-3321-AF00329AAE8B}"/>
                    </a:ext>
                  </a:extLst>
                </p14:cNvPr>
                <p14:cNvContentPartPr/>
                <p14:nvPr/>
              </p14:nvContentPartPr>
              <p14:xfrm>
                <a:off x="6948349" y="2725881"/>
                <a:ext cx="41040" cy="648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9C343E8-ED72-783E-3321-AF00329AAE8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30709" y="2708241"/>
                  <a:ext cx="76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F5BDABC3-8D42-1E17-D0FD-B25B35148A46}"/>
                    </a:ext>
                  </a:extLst>
                </p14:cNvPr>
                <p14:cNvContentPartPr/>
                <p14:nvPr/>
              </p14:nvContentPartPr>
              <p14:xfrm>
                <a:off x="7294669" y="2546961"/>
                <a:ext cx="218520" cy="4629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F5BDABC3-8D42-1E17-D0FD-B25B35148A4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277029" y="2528961"/>
                  <a:ext cx="254160" cy="49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87B6E5E-316E-316B-EF8C-DEAF6443A3F5}"/>
                    </a:ext>
                  </a:extLst>
                </p14:cNvPr>
                <p14:cNvContentPartPr/>
                <p14:nvPr/>
              </p14:nvContentPartPr>
              <p14:xfrm>
                <a:off x="5614549" y="3153561"/>
                <a:ext cx="56160" cy="175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87B6E5E-316E-316B-EF8C-DEAF6443A3F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96909" y="3135561"/>
                  <a:ext cx="91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96F62F18-1D3E-8504-301F-D4394FC04DC6}"/>
                    </a:ext>
                  </a:extLst>
                </p14:cNvPr>
                <p14:cNvContentPartPr/>
                <p14:nvPr/>
              </p14:nvContentPartPr>
              <p14:xfrm>
                <a:off x="5642989" y="3030441"/>
                <a:ext cx="70920" cy="756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96F62F18-1D3E-8504-301F-D4394FC04DC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25349" y="3012441"/>
                  <a:ext cx="106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B5C5187B-EAD9-0776-502F-00F5128B204E}"/>
                    </a:ext>
                  </a:extLst>
                </p14:cNvPr>
                <p14:cNvContentPartPr/>
                <p14:nvPr/>
              </p14:nvContentPartPr>
              <p14:xfrm>
                <a:off x="5739469" y="3058881"/>
                <a:ext cx="429480" cy="2048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B5C5187B-EAD9-0776-502F-00F5128B204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21469" y="3040881"/>
                  <a:ext cx="4651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BD4A780D-C043-B000-CAF3-637AF0F5C8FF}"/>
                    </a:ext>
                  </a:extLst>
                </p14:cNvPr>
                <p14:cNvContentPartPr/>
                <p14:nvPr/>
              </p14:nvContentPartPr>
              <p14:xfrm>
                <a:off x="6155269" y="3044121"/>
                <a:ext cx="254160" cy="209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BD4A780D-C043-B000-CAF3-637AF0F5C8F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137269" y="3026481"/>
                  <a:ext cx="289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F313278-3B08-A19F-72A5-377D370E1960}"/>
                    </a:ext>
                  </a:extLst>
                </p14:cNvPr>
                <p14:cNvContentPartPr/>
                <p14:nvPr/>
              </p14:nvContentPartPr>
              <p14:xfrm>
                <a:off x="6353629" y="3121161"/>
                <a:ext cx="201960" cy="1116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F313278-3B08-A19F-72A5-377D370E196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335989" y="3103161"/>
                  <a:ext cx="237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4E665C3-4E14-E011-81D5-B0326017D0C1}"/>
                    </a:ext>
                  </a:extLst>
                </p14:cNvPr>
                <p14:cNvContentPartPr/>
                <p14:nvPr/>
              </p14:nvContentPartPr>
              <p14:xfrm>
                <a:off x="6531469" y="3008481"/>
                <a:ext cx="53640" cy="529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4E665C3-4E14-E011-81D5-B0326017D0C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513469" y="2990481"/>
                  <a:ext cx="892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C26212DA-0921-EE85-A64C-1762F6BAF26A}"/>
                    </a:ext>
                  </a:extLst>
                </p14:cNvPr>
                <p14:cNvContentPartPr/>
                <p14:nvPr/>
              </p14:nvContentPartPr>
              <p14:xfrm>
                <a:off x="6626869" y="3063561"/>
                <a:ext cx="603000" cy="198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C26212DA-0921-EE85-A64C-1762F6BAF26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609229" y="3045561"/>
                  <a:ext cx="63864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543E4F0F-6C39-323B-F47C-607E531EF9C1}"/>
              </a:ext>
            </a:extLst>
          </p:cNvPr>
          <p:cNvGrpSpPr/>
          <p:nvPr/>
        </p:nvGrpSpPr>
        <p:grpSpPr>
          <a:xfrm>
            <a:off x="5199829" y="3483681"/>
            <a:ext cx="2901240" cy="726480"/>
            <a:chOff x="5199829" y="3483681"/>
            <a:chExt cx="2901240" cy="72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06E2BEF-E28C-E891-47D9-F94933F40E18}"/>
                    </a:ext>
                  </a:extLst>
                </p14:cNvPr>
                <p14:cNvContentPartPr/>
                <p14:nvPr/>
              </p14:nvContentPartPr>
              <p14:xfrm>
                <a:off x="6188029" y="3483681"/>
                <a:ext cx="334440" cy="164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06E2BEF-E28C-E891-47D9-F94933F40E1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170389" y="3466041"/>
                  <a:ext cx="3700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E91768C0-60FB-535B-EA03-18F7333489FE}"/>
                    </a:ext>
                  </a:extLst>
                </p14:cNvPr>
                <p14:cNvContentPartPr/>
                <p14:nvPr/>
              </p14:nvContentPartPr>
              <p14:xfrm>
                <a:off x="5199829" y="3859521"/>
                <a:ext cx="212760" cy="3506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E91768C0-60FB-535B-EA03-18F7333489F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81829" y="3841881"/>
                  <a:ext cx="248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C5753D6-AC59-D986-7E3D-071335EBC3F1}"/>
                    </a:ext>
                  </a:extLst>
                </p14:cNvPr>
                <p14:cNvContentPartPr/>
                <p14:nvPr/>
              </p14:nvContentPartPr>
              <p14:xfrm>
                <a:off x="5447149" y="3887961"/>
                <a:ext cx="6840" cy="158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C5753D6-AC59-D986-7E3D-071335EBC3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29149" y="3870321"/>
                  <a:ext cx="424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8B9E64A-655F-53E6-3D9A-C32D42EEBB22}"/>
                    </a:ext>
                  </a:extLst>
                </p14:cNvPr>
                <p14:cNvContentPartPr/>
                <p14:nvPr/>
              </p14:nvContentPartPr>
              <p14:xfrm>
                <a:off x="5416909" y="3735681"/>
                <a:ext cx="74160" cy="106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8B9E64A-655F-53E6-3D9A-C32D42EEBB2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399269" y="3717681"/>
                  <a:ext cx="109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973BC44-432F-DE41-F876-27C08133ADC4}"/>
                    </a:ext>
                  </a:extLst>
                </p14:cNvPr>
                <p14:cNvContentPartPr/>
                <p14:nvPr/>
              </p14:nvContentPartPr>
              <p14:xfrm>
                <a:off x="5576749" y="3838281"/>
                <a:ext cx="583200" cy="1969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973BC44-432F-DE41-F876-27C08133ADC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59109" y="3820281"/>
                  <a:ext cx="6188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5D7AC37-F89F-66D8-C5B0-67A6309DF88D}"/>
                    </a:ext>
                  </a:extLst>
                </p14:cNvPr>
                <p14:cNvContentPartPr/>
                <p14:nvPr/>
              </p14:nvContentPartPr>
              <p14:xfrm>
                <a:off x="6605629" y="3821001"/>
                <a:ext cx="486360" cy="179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5D7AC37-F89F-66D8-C5B0-67A6309DF8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587629" y="3803361"/>
                  <a:ext cx="522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F8F42E5-0EC2-F0A0-2C5E-1AE5985D3AA7}"/>
                    </a:ext>
                  </a:extLst>
                </p14:cNvPr>
                <p14:cNvContentPartPr/>
                <p14:nvPr/>
              </p14:nvContentPartPr>
              <p14:xfrm>
                <a:off x="7153189" y="3760521"/>
                <a:ext cx="260640" cy="2404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F8F42E5-0EC2-F0A0-2C5E-1AE5985D3AA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135189" y="3742521"/>
                  <a:ext cx="296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AEB85A0-3970-CADF-0CB7-17B7285614C4}"/>
                    </a:ext>
                  </a:extLst>
                </p14:cNvPr>
                <p14:cNvContentPartPr/>
                <p14:nvPr/>
              </p14:nvContentPartPr>
              <p14:xfrm>
                <a:off x="7388629" y="3862761"/>
                <a:ext cx="15840" cy="1206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AEB85A0-3970-CADF-0CB7-17B7285614C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370629" y="3844761"/>
                  <a:ext cx="51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FF307382-A014-6AB0-C2A4-5D5672602BE6}"/>
                    </a:ext>
                  </a:extLst>
                </p14:cNvPr>
                <p14:cNvContentPartPr/>
                <p14:nvPr/>
              </p14:nvContentPartPr>
              <p14:xfrm>
                <a:off x="7414189" y="3713721"/>
                <a:ext cx="43920" cy="738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FF307382-A014-6AB0-C2A4-5D5672602BE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396549" y="3695721"/>
                  <a:ext cx="795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11D9715D-1658-17A8-A38D-33888A2F9115}"/>
                    </a:ext>
                  </a:extLst>
                </p14:cNvPr>
                <p14:cNvContentPartPr/>
                <p14:nvPr/>
              </p14:nvContentPartPr>
              <p14:xfrm>
                <a:off x="7578349" y="3765921"/>
                <a:ext cx="20520" cy="1645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11D9715D-1658-17A8-A38D-33888A2F911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560349" y="3747921"/>
                  <a:ext cx="56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022F8E9B-BC9E-8F2D-F62E-5B027B249B26}"/>
                    </a:ext>
                  </a:extLst>
                </p14:cNvPr>
                <p14:cNvContentPartPr/>
                <p14:nvPr/>
              </p14:nvContentPartPr>
              <p14:xfrm>
                <a:off x="7481509" y="3853761"/>
                <a:ext cx="228240" cy="831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022F8E9B-BC9E-8F2D-F62E-5B027B249B2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63869" y="3836121"/>
                  <a:ext cx="263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2C57FA50-CD5D-87AE-F592-1A0645230DFA}"/>
                    </a:ext>
                  </a:extLst>
                </p14:cNvPr>
                <p14:cNvContentPartPr/>
                <p14:nvPr/>
              </p14:nvContentPartPr>
              <p14:xfrm>
                <a:off x="7659709" y="3704361"/>
                <a:ext cx="70920" cy="684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2C57FA50-CD5D-87AE-F592-1A0645230DF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641709" y="3686361"/>
                  <a:ext cx="106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B0D41E6-4688-146D-D936-9014ACD39679}"/>
                    </a:ext>
                  </a:extLst>
                </p14:cNvPr>
                <p14:cNvContentPartPr/>
                <p14:nvPr/>
              </p14:nvContentPartPr>
              <p14:xfrm>
                <a:off x="7761229" y="3778881"/>
                <a:ext cx="339840" cy="1965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B0D41E6-4688-146D-D936-9014ACD3967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743589" y="3760881"/>
                  <a:ext cx="375480" cy="23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A23BC441-4B00-808E-038A-47BB2E525A1D}"/>
              </a:ext>
            </a:extLst>
          </p:cNvPr>
          <p:cNvGrpSpPr/>
          <p:nvPr/>
        </p:nvGrpSpPr>
        <p:grpSpPr>
          <a:xfrm>
            <a:off x="5667829" y="4282161"/>
            <a:ext cx="220680" cy="295200"/>
            <a:chOff x="5667829" y="4282161"/>
            <a:chExt cx="22068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0A7FBCF-C7AD-C86A-D88C-C9578B2574AC}"/>
                    </a:ext>
                  </a:extLst>
                </p14:cNvPr>
                <p14:cNvContentPartPr/>
                <p14:nvPr/>
              </p14:nvContentPartPr>
              <p14:xfrm>
                <a:off x="5678629" y="4402761"/>
                <a:ext cx="87120" cy="1746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0A7FBCF-C7AD-C86A-D88C-C9578B2574A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60629" y="4384761"/>
                  <a:ext cx="122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48CF2CFC-3E3E-289E-F252-56974EA652DD}"/>
                    </a:ext>
                  </a:extLst>
                </p14:cNvPr>
                <p14:cNvContentPartPr/>
                <p14:nvPr/>
              </p14:nvContentPartPr>
              <p14:xfrm>
                <a:off x="5667829" y="4282161"/>
                <a:ext cx="74520" cy="838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48CF2CFC-3E3E-289E-F252-56974EA652D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650189" y="4264521"/>
                  <a:ext cx="110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A94E489-8C1D-BF0C-A7F6-331841605685}"/>
                    </a:ext>
                  </a:extLst>
                </p14:cNvPr>
                <p14:cNvContentPartPr/>
                <p14:nvPr/>
              </p14:nvContentPartPr>
              <p14:xfrm>
                <a:off x="5820469" y="4390161"/>
                <a:ext cx="68040" cy="1537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A94E489-8C1D-BF0C-A7F6-33184160568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802469" y="4372161"/>
                  <a:ext cx="103680" cy="18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84C7E86D-7CE8-28D1-24A3-8194387D3AB6}"/>
              </a:ext>
            </a:extLst>
          </p:cNvPr>
          <p:cNvGrpSpPr/>
          <p:nvPr/>
        </p:nvGrpSpPr>
        <p:grpSpPr>
          <a:xfrm>
            <a:off x="6396109" y="4312401"/>
            <a:ext cx="1111680" cy="264960"/>
            <a:chOff x="6396109" y="4312401"/>
            <a:chExt cx="1111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C1E6B88-209B-54BA-E74F-790CD6286B76}"/>
                    </a:ext>
                  </a:extLst>
                </p14:cNvPr>
                <p14:cNvContentPartPr/>
                <p14:nvPr/>
              </p14:nvContentPartPr>
              <p14:xfrm>
                <a:off x="6396109" y="4312401"/>
                <a:ext cx="31680" cy="2473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C1E6B88-209B-54BA-E74F-790CD6286B7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78109" y="4294761"/>
                  <a:ext cx="67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125BEE6-58AE-F3D3-01EB-3FB7BC2A3FD6}"/>
                    </a:ext>
                  </a:extLst>
                </p14:cNvPr>
                <p14:cNvContentPartPr/>
                <p14:nvPr/>
              </p14:nvContentPartPr>
              <p14:xfrm>
                <a:off x="6428869" y="4393401"/>
                <a:ext cx="157680" cy="1738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125BEE6-58AE-F3D3-01EB-3FB7BC2A3FD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10869" y="4375761"/>
                  <a:ext cx="193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330B94AD-9E3D-50B9-8981-D2B4C24219F7}"/>
                    </a:ext>
                  </a:extLst>
                </p14:cNvPr>
                <p14:cNvContentPartPr/>
                <p14:nvPr/>
              </p14:nvContentPartPr>
              <p14:xfrm>
                <a:off x="6605269" y="4419681"/>
                <a:ext cx="162360" cy="121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330B94AD-9E3D-50B9-8981-D2B4C24219F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587629" y="4402041"/>
                  <a:ext cx="1980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78F28A7-4362-C8A0-51B6-D297120934B0}"/>
                    </a:ext>
                  </a:extLst>
                </p14:cNvPr>
                <p14:cNvContentPartPr/>
                <p14:nvPr/>
              </p14:nvContentPartPr>
              <p14:xfrm>
                <a:off x="6774469" y="4364241"/>
                <a:ext cx="733320" cy="2131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78F28A7-4362-C8A0-51B6-D297120934B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756469" y="4346601"/>
                  <a:ext cx="76896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DF94FD72-2988-6478-7E02-3BCBEB8BECD4}"/>
              </a:ext>
            </a:extLst>
          </p:cNvPr>
          <p:cNvGrpSpPr/>
          <p:nvPr/>
        </p:nvGrpSpPr>
        <p:grpSpPr>
          <a:xfrm>
            <a:off x="5855029" y="919761"/>
            <a:ext cx="3068640" cy="398520"/>
            <a:chOff x="5855029" y="919761"/>
            <a:chExt cx="3068640" cy="39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E80D409-1200-7001-93E1-B6F12EE09180}"/>
                    </a:ext>
                  </a:extLst>
                </p14:cNvPr>
                <p14:cNvContentPartPr/>
                <p14:nvPr/>
              </p14:nvContentPartPr>
              <p14:xfrm>
                <a:off x="5861149" y="1020201"/>
                <a:ext cx="45000" cy="2980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E80D409-1200-7001-93E1-B6F12EE0918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43149" y="1002201"/>
                  <a:ext cx="80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7B7A66E-87CE-0A8F-4DE4-A2AD79FF210E}"/>
                    </a:ext>
                  </a:extLst>
                </p14:cNvPr>
                <p14:cNvContentPartPr/>
                <p14:nvPr/>
              </p14:nvContentPartPr>
              <p14:xfrm>
                <a:off x="5855029" y="1115601"/>
                <a:ext cx="129600" cy="101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7B7A66E-87CE-0A8F-4DE4-A2AD79FF210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837029" y="1097961"/>
                  <a:ext cx="1652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985D769-3E38-774F-01C0-248B1CF5B26A}"/>
                    </a:ext>
                  </a:extLst>
                </p14:cNvPr>
                <p14:cNvContentPartPr/>
                <p14:nvPr/>
              </p14:nvContentPartPr>
              <p14:xfrm>
                <a:off x="6006589" y="1079601"/>
                <a:ext cx="108000" cy="1170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985D769-3E38-774F-01C0-248B1CF5B26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988589" y="1061961"/>
                  <a:ext cx="143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3717783-B266-E092-4868-A466F240F02B}"/>
                    </a:ext>
                  </a:extLst>
                </p14:cNvPr>
                <p14:cNvContentPartPr/>
                <p14:nvPr/>
              </p14:nvContentPartPr>
              <p14:xfrm>
                <a:off x="6145909" y="1078521"/>
                <a:ext cx="78840" cy="9936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3717783-B266-E092-4868-A466F240F02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127909" y="1060881"/>
                  <a:ext cx="114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A77D08DB-8B9D-5D7A-3BCF-18BB134F5D0E}"/>
                    </a:ext>
                  </a:extLst>
                </p14:cNvPr>
                <p14:cNvContentPartPr/>
                <p14:nvPr/>
              </p14:nvContentPartPr>
              <p14:xfrm>
                <a:off x="6227629" y="1029561"/>
                <a:ext cx="77760" cy="2343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A77D08DB-8B9D-5D7A-3BCF-18BB134F5D0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209989" y="1011561"/>
                  <a:ext cx="11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C07E59D-D485-AF9A-2A7E-0C979957CF82}"/>
                    </a:ext>
                  </a:extLst>
                </p14:cNvPr>
                <p14:cNvContentPartPr/>
                <p14:nvPr/>
              </p14:nvContentPartPr>
              <p14:xfrm>
                <a:off x="6231949" y="1104801"/>
                <a:ext cx="108360" cy="460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C07E59D-D485-AF9A-2A7E-0C979957CF8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214309" y="1087161"/>
                  <a:ext cx="144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7F2058F-12D5-C3F9-3D97-45F5B616BA9B}"/>
                    </a:ext>
                  </a:extLst>
                </p14:cNvPr>
                <p14:cNvContentPartPr/>
                <p14:nvPr/>
              </p14:nvContentPartPr>
              <p14:xfrm>
                <a:off x="6349669" y="1042161"/>
                <a:ext cx="57240" cy="194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7F2058F-12D5-C3F9-3D97-45F5B616BA9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31669" y="1024521"/>
                  <a:ext cx="928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12067FE-BCCA-5597-A13B-EF9643F935DB}"/>
                    </a:ext>
                  </a:extLst>
                </p14:cNvPr>
                <p14:cNvContentPartPr/>
                <p14:nvPr/>
              </p14:nvContentPartPr>
              <p14:xfrm>
                <a:off x="6325909" y="1078521"/>
                <a:ext cx="300960" cy="907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12067FE-BCCA-5597-A13B-EF9643F935D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307909" y="1060521"/>
                  <a:ext cx="336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7114532-6A3D-A626-DD65-7E75F7C8DE80}"/>
                    </a:ext>
                  </a:extLst>
                </p14:cNvPr>
                <p14:cNvContentPartPr/>
                <p14:nvPr/>
              </p14:nvContentPartPr>
              <p14:xfrm>
                <a:off x="6631549" y="1071681"/>
                <a:ext cx="59400" cy="910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7114532-6A3D-A626-DD65-7E75F7C8DE8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13549" y="1054041"/>
                  <a:ext cx="95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7592660-F17B-344C-FAE8-C48586CD05F1}"/>
                    </a:ext>
                  </a:extLst>
                </p14:cNvPr>
                <p14:cNvContentPartPr/>
                <p14:nvPr/>
              </p14:nvContentPartPr>
              <p14:xfrm>
                <a:off x="6719389" y="1019841"/>
                <a:ext cx="120600" cy="1562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7592660-F17B-344C-FAE8-C48586CD05F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701389" y="1001841"/>
                  <a:ext cx="1562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366AD40-594C-7EB3-AA55-D7F86446EB6C}"/>
                    </a:ext>
                  </a:extLst>
                </p14:cNvPr>
                <p14:cNvContentPartPr/>
                <p14:nvPr/>
              </p14:nvContentPartPr>
              <p14:xfrm>
                <a:off x="6954109" y="1046481"/>
                <a:ext cx="6120" cy="14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366AD40-594C-7EB3-AA55-D7F86446EB6C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36469" y="1028481"/>
                  <a:ext cx="41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B21B8CE0-D18B-10C2-221C-02CE33A446B9}"/>
                    </a:ext>
                  </a:extLst>
                </p14:cNvPr>
                <p14:cNvContentPartPr/>
                <p14:nvPr/>
              </p14:nvContentPartPr>
              <p14:xfrm>
                <a:off x="6923869" y="1117761"/>
                <a:ext cx="12240" cy="10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B21B8CE0-D18B-10C2-221C-02CE33A446B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06229" y="1099761"/>
                  <a:ext cx="47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D2D985E-E08A-0412-B5B7-E7337272DEA2}"/>
                    </a:ext>
                  </a:extLst>
                </p14:cNvPr>
                <p14:cNvContentPartPr/>
                <p14:nvPr/>
              </p14:nvContentPartPr>
              <p14:xfrm>
                <a:off x="7088029" y="945681"/>
                <a:ext cx="336240" cy="196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D2D985E-E08A-0412-B5B7-E7337272DEA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70029" y="927681"/>
                  <a:ext cx="371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C430F30-05A8-CBA5-8AB9-350A60D64C8E}"/>
                    </a:ext>
                  </a:extLst>
                </p14:cNvPr>
                <p14:cNvContentPartPr/>
                <p14:nvPr/>
              </p14:nvContentPartPr>
              <p14:xfrm>
                <a:off x="7437949" y="996441"/>
                <a:ext cx="198360" cy="1112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C430F30-05A8-CBA5-8AB9-350A60D64C8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419949" y="978801"/>
                  <a:ext cx="2340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C1BEDB02-9503-AE46-DFF6-7F1E3880D4E3}"/>
                    </a:ext>
                  </a:extLst>
                </p14:cNvPr>
                <p14:cNvContentPartPr/>
                <p14:nvPr/>
              </p14:nvContentPartPr>
              <p14:xfrm>
                <a:off x="7837909" y="984201"/>
                <a:ext cx="12240" cy="1274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C1BEDB02-9503-AE46-DFF6-7F1E3880D4E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820269" y="966201"/>
                  <a:ext cx="47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19FF044F-F47A-297D-27BD-6894FFFE204E}"/>
                    </a:ext>
                  </a:extLst>
                </p14:cNvPr>
                <p14:cNvContentPartPr/>
                <p14:nvPr/>
              </p14:nvContentPartPr>
              <p14:xfrm>
                <a:off x="7833229" y="928401"/>
                <a:ext cx="44640" cy="586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19FF044F-F47A-297D-27BD-6894FFFE204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815589" y="910761"/>
                  <a:ext cx="80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A62802A4-45E1-9239-80E2-EB2C256F055A}"/>
                    </a:ext>
                  </a:extLst>
                </p14:cNvPr>
                <p14:cNvContentPartPr/>
                <p14:nvPr/>
              </p14:nvContentPartPr>
              <p14:xfrm>
                <a:off x="7994149" y="956121"/>
                <a:ext cx="18360" cy="132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A62802A4-45E1-9239-80E2-EB2C256F055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76149" y="938121"/>
                  <a:ext cx="54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CBEB222-2A8D-BD72-246A-F615B8CDEC9A}"/>
                    </a:ext>
                  </a:extLst>
                </p14:cNvPr>
                <p14:cNvContentPartPr/>
                <p14:nvPr/>
              </p14:nvContentPartPr>
              <p14:xfrm>
                <a:off x="7924669" y="987801"/>
                <a:ext cx="325800" cy="979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CBEB222-2A8D-BD72-246A-F615B8CDEC9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06669" y="970161"/>
                  <a:ext cx="361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B66AB65-FF7A-3CF0-9265-46F5C5BF7C56}"/>
                    </a:ext>
                  </a:extLst>
                </p14:cNvPr>
                <p14:cNvContentPartPr/>
                <p14:nvPr/>
              </p14:nvContentPartPr>
              <p14:xfrm>
                <a:off x="8278549" y="983121"/>
                <a:ext cx="132840" cy="94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B66AB65-FF7A-3CF0-9265-46F5C5BF7C5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260909" y="965121"/>
                  <a:ext cx="168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3F09C315-ED63-B4E6-98A6-8E19F15E27F9}"/>
                    </a:ext>
                  </a:extLst>
                </p14:cNvPr>
                <p14:cNvContentPartPr/>
                <p14:nvPr/>
              </p14:nvContentPartPr>
              <p14:xfrm>
                <a:off x="8445589" y="941001"/>
                <a:ext cx="23760" cy="12204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3F09C315-ED63-B4E6-98A6-8E19F15E27F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27949" y="923361"/>
                  <a:ext cx="59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4C5E7A5-4E8E-1E15-A545-F0D806C141EF}"/>
                    </a:ext>
                  </a:extLst>
                </p14:cNvPr>
                <p14:cNvContentPartPr/>
                <p14:nvPr/>
              </p14:nvContentPartPr>
              <p14:xfrm>
                <a:off x="8407789" y="1015521"/>
                <a:ext cx="130320" cy="784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4C5E7A5-4E8E-1E15-A545-F0D806C141E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389789" y="997881"/>
                  <a:ext cx="1659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9239BD4B-019D-C856-3BD0-9C4921A3BF88}"/>
                    </a:ext>
                  </a:extLst>
                </p14:cNvPr>
                <p14:cNvContentPartPr/>
                <p14:nvPr/>
              </p14:nvContentPartPr>
              <p14:xfrm>
                <a:off x="8522989" y="919761"/>
                <a:ext cx="35280" cy="42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9239BD4B-019D-C856-3BD0-9C4921A3BF8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04989" y="902121"/>
                  <a:ext cx="70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BF5243C-6793-EC82-93AF-42B2A3BFC249}"/>
                    </a:ext>
                  </a:extLst>
                </p14:cNvPr>
                <p14:cNvContentPartPr/>
                <p14:nvPr/>
              </p14:nvContentPartPr>
              <p14:xfrm>
                <a:off x="8588509" y="970521"/>
                <a:ext cx="335160" cy="1317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BF5243C-6793-EC82-93AF-42B2A3BFC24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570509" y="952521"/>
                  <a:ext cx="37080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8" name="Group 417">
            <a:extLst>
              <a:ext uri="{FF2B5EF4-FFF2-40B4-BE49-F238E27FC236}">
                <a16:creationId xmlns:a16="http://schemas.microsoft.com/office/drawing/2014/main" id="{229293E3-AA2F-4713-B71E-2874258969B9}"/>
              </a:ext>
            </a:extLst>
          </p:cNvPr>
          <p:cNvGrpSpPr/>
          <p:nvPr/>
        </p:nvGrpSpPr>
        <p:grpSpPr>
          <a:xfrm>
            <a:off x="7143469" y="1257801"/>
            <a:ext cx="1400400" cy="190440"/>
            <a:chOff x="7143469" y="1257801"/>
            <a:chExt cx="14004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6D276EBD-3F18-F4FF-C738-81D21F869B36}"/>
                    </a:ext>
                  </a:extLst>
                </p14:cNvPr>
                <p14:cNvContentPartPr/>
                <p14:nvPr/>
              </p14:nvContentPartPr>
              <p14:xfrm>
                <a:off x="7143469" y="1343841"/>
                <a:ext cx="131400" cy="921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6D276EBD-3F18-F4FF-C738-81D21F869B3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25829" y="1325841"/>
                  <a:ext cx="167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D26C973B-4EEA-8F5B-97CA-9F9DFEED3EFF}"/>
                    </a:ext>
                  </a:extLst>
                </p14:cNvPr>
                <p14:cNvContentPartPr/>
                <p14:nvPr/>
              </p14:nvContentPartPr>
              <p14:xfrm>
                <a:off x="7318789" y="1291281"/>
                <a:ext cx="161280" cy="15696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D26C973B-4EEA-8F5B-97CA-9F9DFEED3EFF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00789" y="1273281"/>
                  <a:ext cx="196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1A7D5AB-5264-DE8C-0E65-F25D3A933BC8}"/>
                    </a:ext>
                  </a:extLst>
                </p14:cNvPr>
                <p14:cNvContentPartPr/>
                <p14:nvPr/>
              </p14:nvContentPartPr>
              <p14:xfrm>
                <a:off x="7396909" y="1330161"/>
                <a:ext cx="138960" cy="248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1A7D5AB-5264-DE8C-0E65-F25D3A933BC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78909" y="1312521"/>
                  <a:ext cx="174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AD5AD8D8-AD58-EE54-E1A5-1B5B92C51B9A}"/>
                    </a:ext>
                  </a:extLst>
                </p14:cNvPr>
                <p14:cNvContentPartPr/>
                <p14:nvPr/>
              </p14:nvContentPartPr>
              <p14:xfrm>
                <a:off x="7679509" y="1257801"/>
                <a:ext cx="303480" cy="1677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AD5AD8D8-AD58-EE54-E1A5-1B5B92C51B9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61509" y="1240161"/>
                  <a:ext cx="3391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2A2677B-49C4-AA7F-ADB3-676DEA2BAA54}"/>
                    </a:ext>
                  </a:extLst>
                </p14:cNvPr>
                <p14:cNvContentPartPr/>
                <p14:nvPr/>
              </p14:nvContentPartPr>
              <p14:xfrm>
                <a:off x="8025829" y="1277961"/>
                <a:ext cx="518040" cy="1310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2A2677B-49C4-AA7F-ADB3-676DEA2BAA5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008189" y="1260321"/>
                  <a:ext cx="55368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FA4FAC12-039A-A0B3-821E-048E4AB86050}"/>
              </a:ext>
            </a:extLst>
          </p:cNvPr>
          <p:cNvGrpSpPr/>
          <p:nvPr/>
        </p:nvGrpSpPr>
        <p:grpSpPr>
          <a:xfrm>
            <a:off x="190069" y="888081"/>
            <a:ext cx="3084120" cy="686520"/>
            <a:chOff x="190069" y="888081"/>
            <a:chExt cx="3084120" cy="68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28165BF-9C2E-8690-F1F9-C172538B882A}"/>
                    </a:ext>
                  </a:extLst>
                </p14:cNvPr>
                <p14:cNvContentPartPr/>
                <p14:nvPr/>
              </p14:nvContentPartPr>
              <p14:xfrm>
                <a:off x="196189" y="1059441"/>
                <a:ext cx="30600" cy="29160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28165BF-9C2E-8690-F1F9-C172538B882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78549" y="1041801"/>
                  <a:ext cx="662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11DCE53-1EA5-62E2-F7C1-15855683E013}"/>
                    </a:ext>
                  </a:extLst>
                </p14:cNvPr>
                <p14:cNvContentPartPr/>
                <p14:nvPr/>
              </p14:nvContentPartPr>
              <p14:xfrm>
                <a:off x="190069" y="1184721"/>
                <a:ext cx="72360" cy="907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11DCE53-1EA5-62E2-F7C1-15855683E01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72429" y="1166721"/>
                  <a:ext cx="108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CE64E85-58B3-7B77-B5AB-9AF5E53B6C31}"/>
                    </a:ext>
                  </a:extLst>
                </p14:cNvPr>
                <p14:cNvContentPartPr/>
                <p14:nvPr/>
              </p14:nvContentPartPr>
              <p14:xfrm>
                <a:off x="264229" y="1127121"/>
                <a:ext cx="104040" cy="982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CE64E85-58B3-7B77-B5AB-9AF5E53B6C3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46229" y="1109481"/>
                  <a:ext cx="1396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F9A519D1-2742-C422-95B6-9183F84BFFD6}"/>
                    </a:ext>
                  </a:extLst>
                </p14:cNvPr>
                <p14:cNvContentPartPr/>
                <p14:nvPr/>
              </p14:nvContentPartPr>
              <p14:xfrm>
                <a:off x="402109" y="1081041"/>
                <a:ext cx="120240" cy="282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F9A519D1-2742-C422-95B6-9183F84BFFD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4109" y="1063401"/>
                  <a:ext cx="1558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AAB523E9-C23D-219B-0669-2CB2E5D5CD06}"/>
                    </a:ext>
                  </a:extLst>
                </p14:cNvPr>
                <p14:cNvContentPartPr/>
                <p14:nvPr/>
              </p14:nvContentPartPr>
              <p14:xfrm>
                <a:off x="501829" y="1094361"/>
                <a:ext cx="95040" cy="1936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AAB523E9-C23D-219B-0669-2CB2E5D5CD0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84189" y="1076361"/>
                  <a:ext cx="1306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386A1AB-983C-E6BD-29B0-DF98A2E259E8}"/>
                    </a:ext>
                  </a:extLst>
                </p14:cNvPr>
                <p14:cNvContentPartPr/>
                <p14:nvPr/>
              </p14:nvContentPartPr>
              <p14:xfrm>
                <a:off x="560509" y="1091481"/>
                <a:ext cx="271440" cy="11484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386A1AB-983C-E6BD-29B0-DF98A2E259E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2509" y="1073481"/>
                  <a:ext cx="307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2E8AC2FC-406B-9EA7-B7B2-F8FF8200A8E6}"/>
                    </a:ext>
                  </a:extLst>
                </p14:cNvPr>
                <p14:cNvContentPartPr/>
                <p14:nvPr/>
              </p14:nvContentPartPr>
              <p14:xfrm>
                <a:off x="842749" y="1080321"/>
                <a:ext cx="72000" cy="993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2E8AC2FC-406B-9EA7-B7B2-F8FF8200A8E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25109" y="1062321"/>
                  <a:ext cx="107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26C976E-8BB7-61B2-427C-63959B9AD532}"/>
                    </a:ext>
                  </a:extLst>
                </p14:cNvPr>
                <p14:cNvContentPartPr/>
                <p14:nvPr/>
              </p14:nvContentPartPr>
              <p14:xfrm>
                <a:off x="940309" y="1004001"/>
                <a:ext cx="108360" cy="17748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26C976E-8BB7-61B2-427C-63959B9AD53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22309" y="986001"/>
                  <a:ext cx="1440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2B7B4B75-C0A3-B595-4B8B-4E910E3573AB}"/>
                    </a:ext>
                  </a:extLst>
                </p14:cNvPr>
                <p14:cNvContentPartPr/>
                <p14:nvPr/>
              </p14:nvContentPartPr>
              <p14:xfrm>
                <a:off x="1131109" y="1062321"/>
                <a:ext cx="39240" cy="360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2B7B4B75-C0A3-B595-4B8B-4E910E3573A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13109" y="1044681"/>
                  <a:ext cx="74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25084A8-5DBD-9AAE-2949-1667CD9E403E}"/>
                    </a:ext>
                  </a:extLst>
                </p14:cNvPr>
                <p14:cNvContentPartPr/>
                <p14:nvPr/>
              </p14:nvContentPartPr>
              <p14:xfrm>
                <a:off x="1142629" y="1169961"/>
                <a:ext cx="27720" cy="295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25084A8-5DBD-9AAE-2949-1667CD9E403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24989" y="1152321"/>
                  <a:ext cx="63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C61912AE-2FD3-6B66-188C-CF4059F62B70}"/>
                    </a:ext>
                  </a:extLst>
                </p14:cNvPr>
                <p14:cNvContentPartPr/>
                <p14:nvPr/>
              </p14:nvContentPartPr>
              <p14:xfrm>
                <a:off x="1325149" y="917241"/>
                <a:ext cx="606960" cy="2970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C61912AE-2FD3-6B66-188C-CF4059F62B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307149" y="899601"/>
                  <a:ext cx="642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4CA778F1-D65E-DAEC-54FF-A522970FDF2D}"/>
                    </a:ext>
                  </a:extLst>
                </p14:cNvPr>
                <p14:cNvContentPartPr/>
                <p14:nvPr/>
              </p14:nvContentPartPr>
              <p14:xfrm>
                <a:off x="2176189" y="1023081"/>
                <a:ext cx="91080" cy="1371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4CA778F1-D65E-DAEC-54FF-A522970FDF2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158189" y="1005081"/>
                  <a:ext cx="1267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72164691-C386-47D8-B665-4E27D2EA5863}"/>
                    </a:ext>
                  </a:extLst>
                </p14:cNvPr>
                <p14:cNvContentPartPr/>
                <p14:nvPr/>
              </p14:nvContentPartPr>
              <p14:xfrm>
                <a:off x="2179789" y="928761"/>
                <a:ext cx="33840" cy="6480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72164691-C386-47D8-B665-4E27D2EA586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161789" y="910761"/>
                  <a:ext cx="694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0574F3C-2BBC-9D55-BA97-5B0F1D817850}"/>
                    </a:ext>
                  </a:extLst>
                </p14:cNvPr>
                <p14:cNvContentPartPr/>
                <p14:nvPr/>
              </p14:nvContentPartPr>
              <p14:xfrm>
                <a:off x="2261149" y="955041"/>
                <a:ext cx="308160" cy="149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0574F3C-2BBC-9D55-BA97-5B0F1D81785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243149" y="937401"/>
                  <a:ext cx="343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E58A1CBB-1D56-929C-2261-58DF26E5FFFA}"/>
                    </a:ext>
                  </a:extLst>
                </p14:cNvPr>
                <p14:cNvContentPartPr/>
                <p14:nvPr/>
              </p14:nvContentPartPr>
              <p14:xfrm>
                <a:off x="2582629" y="956841"/>
                <a:ext cx="121320" cy="1360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E58A1CBB-1D56-929C-2261-58DF26E5FFF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564989" y="938841"/>
                  <a:ext cx="156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A12AD3E2-1109-D0E9-405F-9415733B7B87}"/>
                    </a:ext>
                  </a:extLst>
                </p14:cNvPr>
                <p14:cNvContentPartPr/>
                <p14:nvPr/>
              </p14:nvContentPartPr>
              <p14:xfrm>
                <a:off x="2762629" y="928401"/>
                <a:ext cx="13320" cy="1173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A12AD3E2-1109-D0E9-405F-9415733B7B8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744989" y="910761"/>
                  <a:ext cx="48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DB71C5E-B4E0-5D7B-804C-DB48E94F6795}"/>
                    </a:ext>
                  </a:extLst>
                </p14:cNvPr>
                <p14:cNvContentPartPr/>
                <p14:nvPr/>
              </p14:nvContentPartPr>
              <p14:xfrm>
                <a:off x="2738869" y="980961"/>
                <a:ext cx="124920" cy="777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DB71C5E-B4E0-5D7B-804C-DB48E94F679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720869" y="962961"/>
                  <a:ext cx="160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4343CC6-BF83-6556-F30B-130B56DB1F8A}"/>
                    </a:ext>
                  </a:extLst>
                </p14:cNvPr>
                <p14:cNvContentPartPr/>
                <p14:nvPr/>
              </p14:nvContentPartPr>
              <p14:xfrm>
                <a:off x="2818429" y="888081"/>
                <a:ext cx="26640" cy="3960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4343CC6-BF83-6556-F30B-130B56DB1F8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800429" y="870441"/>
                  <a:ext cx="622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BE513B62-905D-9B5E-6F95-0B1A482294A8}"/>
                    </a:ext>
                  </a:extLst>
                </p14:cNvPr>
                <p14:cNvContentPartPr/>
                <p14:nvPr/>
              </p14:nvContentPartPr>
              <p14:xfrm>
                <a:off x="2891869" y="909321"/>
                <a:ext cx="382320" cy="1468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BE513B62-905D-9B5E-6F95-0B1A482294A8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873869" y="891681"/>
                  <a:ext cx="417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E9C3E97-B55E-DE54-9BE6-E1E62C4E925F}"/>
                    </a:ext>
                  </a:extLst>
                </p14:cNvPr>
                <p14:cNvContentPartPr/>
                <p14:nvPr/>
              </p14:nvContentPartPr>
              <p14:xfrm>
                <a:off x="1208509" y="1365801"/>
                <a:ext cx="12960" cy="208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E9C3E97-B55E-DE54-9BE6-E1E62C4E925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190869" y="1348161"/>
                  <a:ext cx="48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6A1DC3B6-58E1-49CB-D261-4CC290069716}"/>
                    </a:ext>
                  </a:extLst>
                </p14:cNvPr>
                <p14:cNvContentPartPr/>
                <p14:nvPr/>
              </p14:nvContentPartPr>
              <p14:xfrm>
                <a:off x="1214269" y="1441401"/>
                <a:ext cx="102600" cy="1209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6A1DC3B6-58E1-49CB-D261-4CC29006971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96269" y="1423401"/>
                  <a:ext cx="138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DBA0037F-3CFC-F885-DD52-30CDD787DA5D}"/>
                    </a:ext>
                  </a:extLst>
                </p14:cNvPr>
                <p14:cNvContentPartPr/>
                <p14:nvPr/>
              </p14:nvContentPartPr>
              <p14:xfrm>
                <a:off x="1340269" y="1407921"/>
                <a:ext cx="154440" cy="11160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DBA0037F-3CFC-F885-DD52-30CDD787DA5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322269" y="1389921"/>
                  <a:ext cx="190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F8A51D5-7CB2-FBAD-58FF-C56AA7DB19B1}"/>
                    </a:ext>
                  </a:extLst>
                </p14:cNvPr>
                <p14:cNvContentPartPr/>
                <p14:nvPr/>
              </p14:nvContentPartPr>
              <p14:xfrm>
                <a:off x="1515589" y="1352481"/>
                <a:ext cx="648720" cy="1652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F8A51D5-7CB2-FBAD-58FF-C56AA7DB19B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497589" y="1334841"/>
                  <a:ext cx="68436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9872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LOOPS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9854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LOOPS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0766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LOOPS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7B3326-BDE9-CEE3-36C8-E874CFBB08DB}"/>
              </a:ext>
            </a:extLst>
          </p:cNvPr>
          <p:cNvSpPr txBox="1"/>
          <p:nvPr/>
        </p:nvSpPr>
        <p:spPr>
          <a:xfrm>
            <a:off x="3443434" y="1786794"/>
            <a:ext cx="5757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Concatenation of Array - </a:t>
            </a:r>
            <a:r>
              <a:rPr lang="en-IN" dirty="0" err="1">
                <a:hlinkClick r:id="rId5"/>
              </a:rPr>
              <a:t>LeetCode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8978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0"/>
          <p:cNvPicPr preferRelativeResize="0"/>
          <p:nvPr/>
        </p:nvPicPr>
        <p:blipFill rotWithShape="1">
          <a:blip r:embed="rId3">
            <a:alphaModFix/>
          </a:blip>
          <a:srcRect l="24495" t="18187" r="9353" b="4812"/>
          <a:stretch/>
        </p:blipFill>
        <p:spPr>
          <a:xfrm>
            <a:off x="5353050" y="1809750"/>
            <a:ext cx="3324251" cy="2581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 txBox="1">
            <a:spLocks noGrp="1"/>
          </p:cNvSpPr>
          <p:nvPr>
            <p:ph type="title"/>
          </p:nvPr>
        </p:nvSpPr>
        <p:spPr>
          <a:xfrm>
            <a:off x="560825" y="1168325"/>
            <a:ext cx="3561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LAMBDA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63" name="Google Shape;363;p30"/>
          <p:cNvSpPr/>
          <p:nvPr/>
        </p:nvSpPr>
        <p:spPr>
          <a:xfrm>
            <a:off x="7524751" y="3887550"/>
            <a:ext cx="1619286" cy="241405"/>
          </a:xfrm>
          <a:custGeom>
            <a:avLst/>
            <a:gdLst/>
            <a:ahLst/>
            <a:cxnLst/>
            <a:rect l="l" t="t" r="r" b="b"/>
            <a:pathLst>
              <a:path w="146079" h="5859" extrusionOk="0">
                <a:moveTo>
                  <a:pt x="1" y="1"/>
                </a:moveTo>
                <a:lnTo>
                  <a:pt x="1" y="5858"/>
                </a:lnTo>
                <a:lnTo>
                  <a:pt x="146079" y="5858"/>
                </a:lnTo>
                <a:lnTo>
                  <a:pt x="146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B472C-F493-8E60-5DBA-0EBF153AC12A}"/>
              </a:ext>
            </a:extLst>
          </p:cNvPr>
          <p:cNvGrpSpPr/>
          <p:nvPr/>
        </p:nvGrpSpPr>
        <p:grpSpPr>
          <a:xfrm>
            <a:off x="3999103" y="1904386"/>
            <a:ext cx="420480" cy="297360"/>
            <a:chOff x="3999103" y="1904386"/>
            <a:chExt cx="420480" cy="29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FC00C07-A96D-FB5A-1589-26F2CBACC5EB}"/>
                    </a:ext>
                  </a:extLst>
                </p14:cNvPr>
                <p14:cNvContentPartPr/>
                <p14:nvPr/>
              </p14:nvContentPartPr>
              <p14:xfrm>
                <a:off x="4069303" y="1904386"/>
                <a:ext cx="95760" cy="297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FC00C07-A96D-FB5A-1589-26F2CBACC5E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33303" y="1868386"/>
                  <a:ext cx="1674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0E545A-1D91-9154-D407-4CEFD4147187}"/>
                    </a:ext>
                  </a:extLst>
                </p14:cNvPr>
                <p14:cNvContentPartPr/>
                <p14:nvPr/>
              </p14:nvContentPartPr>
              <p14:xfrm>
                <a:off x="3999103" y="1963786"/>
                <a:ext cx="420480" cy="18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0E545A-1D91-9154-D407-4CEFD41471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3103" y="1928146"/>
                  <a:ext cx="4921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20D48E-AD38-2999-66FE-6A0530505FA0}"/>
              </a:ext>
            </a:extLst>
          </p:cNvPr>
          <p:cNvGrpSpPr/>
          <p:nvPr/>
        </p:nvGrpSpPr>
        <p:grpSpPr>
          <a:xfrm>
            <a:off x="198223" y="1960546"/>
            <a:ext cx="3374640" cy="938520"/>
            <a:chOff x="198223" y="1960546"/>
            <a:chExt cx="3374640" cy="93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F92A3CA-1E9F-9EBE-D2DC-69A98B55F283}"/>
                    </a:ext>
                  </a:extLst>
                </p14:cNvPr>
                <p14:cNvContentPartPr/>
                <p14:nvPr/>
              </p14:nvContentPartPr>
              <p14:xfrm>
                <a:off x="198223" y="2018146"/>
                <a:ext cx="498600" cy="4255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F92A3CA-1E9F-9EBE-D2DC-69A98B55F2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2583" y="1982146"/>
                  <a:ext cx="5702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EB9C107-71F4-4B2D-DA3D-ABFAFB24BD69}"/>
                    </a:ext>
                  </a:extLst>
                </p14:cNvPr>
                <p14:cNvContentPartPr/>
                <p14:nvPr/>
              </p14:nvContentPartPr>
              <p14:xfrm>
                <a:off x="748663" y="2177626"/>
                <a:ext cx="351720" cy="20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EB9C107-71F4-4B2D-DA3D-ABFAFB24BD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2663" y="2141986"/>
                  <a:ext cx="4233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4CC6C33-58FD-48C5-B23A-DB93B231ACA7}"/>
                    </a:ext>
                  </a:extLst>
                </p14:cNvPr>
                <p14:cNvContentPartPr/>
                <p14:nvPr/>
              </p14:nvContentPartPr>
              <p14:xfrm>
                <a:off x="1410343" y="2102746"/>
                <a:ext cx="155160" cy="42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4CC6C33-58FD-48C5-B23A-DB93B231AC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74343" y="2066746"/>
                  <a:ext cx="226800" cy="49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3FF20D-CE82-0352-B625-CD07902A75A6}"/>
                    </a:ext>
                  </a:extLst>
                </p14:cNvPr>
                <p14:cNvContentPartPr/>
                <p14:nvPr/>
              </p14:nvContentPartPr>
              <p14:xfrm>
                <a:off x="1647583" y="2121106"/>
                <a:ext cx="489600" cy="217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3FF20D-CE82-0352-B625-CD07902A75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11583" y="2085466"/>
                  <a:ext cx="5612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1FC3116-9FC8-574A-6963-C23391D80BAB}"/>
                    </a:ext>
                  </a:extLst>
                </p14:cNvPr>
                <p14:cNvContentPartPr/>
                <p14:nvPr/>
              </p14:nvContentPartPr>
              <p14:xfrm>
                <a:off x="2527783" y="2038306"/>
                <a:ext cx="300240" cy="21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1FC3116-9FC8-574A-6963-C23391D80B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1783" y="2002306"/>
                  <a:ext cx="37188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31CB700-B5D3-124D-9F2B-1C089A40BFD7}"/>
                    </a:ext>
                  </a:extLst>
                </p14:cNvPr>
                <p14:cNvContentPartPr/>
                <p14:nvPr/>
              </p14:nvContentPartPr>
              <p14:xfrm>
                <a:off x="2869783" y="1960546"/>
                <a:ext cx="615240" cy="272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31CB700-B5D3-124D-9F2B-1C089A40BF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33783" y="1924906"/>
                  <a:ext cx="6868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446B1D-5F85-A1C2-7A74-F6397B92D808}"/>
                    </a:ext>
                  </a:extLst>
                </p14:cNvPr>
                <p14:cNvContentPartPr/>
                <p14:nvPr/>
              </p14:nvContentPartPr>
              <p14:xfrm>
                <a:off x="3387463" y="2032546"/>
                <a:ext cx="185400" cy="29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446B1D-5F85-A1C2-7A74-F6397B92D80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51463" y="1996546"/>
                  <a:ext cx="257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3DE521-1AF8-4704-BE7A-07E631A1DB0D}"/>
                    </a:ext>
                  </a:extLst>
                </p14:cNvPr>
                <p14:cNvContentPartPr/>
                <p14:nvPr/>
              </p14:nvContentPartPr>
              <p14:xfrm>
                <a:off x="506023" y="2627626"/>
                <a:ext cx="533880" cy="257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3DE521-1AF8-4704-BE7A-07E631A1DB0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023" y="2591986"/>
                  <a:ext cx="6055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7759AA2-03A5-9D8A-7048-5604D5BE1373}"/>
                    </a:ext>
                  </a:extLst>
                </p14:cNvPr>
                <p14:cNvContentPartPr/>
                <p14:nvPr/>
              </p14:nvContentPartPr>
              <p14:xfrm>
                <a:off x="891943" y="2533666"/>
                <a:ext cx="63360" cy="71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7759AA2-03A5-9D8A-7048-5604D5BE137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5943" y="2497666"/>
                  <a:ext cx="135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79EA147-8538-6A86-20ED-206BE0DCA339}"/>
                    </a:ext>
                  </a:extLst>
                </p14:cNvPr>
                <p14:cNvContentPartPr/>
                <p14:nvPr/>
              </p14:nvContentPartPr>
              <p14:xfrm>
                <a:off x="1082023" y="2544466"/>
                <a:ext cx="34560" cy="239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79EA147-8538-6A86-20ED-206BE0DCA3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6383" y="2508466"/>
                  <a:ext cx="106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A62149-CB08-06B2-33FF-4661D26A46B2}"/>
                    </a:ext>
                  </a:extLst>
                </p14:cNvPr>
                <p14:cNvContentPartPr/>
                <p14:nvPr/>
              </p14:nvContentPartPr>
              <p14:xfrm>
                <a:off x="1049263" y="2611066"/>
                <a:ext cx="273600" cy="153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A62149-CB08-06B2-33FF-4661D26A46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13263" y="2575066"/>
                  <a:ext cx="345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6F3DB4B-1EAD-CF7F-B905-A9707D407288}"/>
                    </a:ext>
                  </a:extLst>
                </p14:cNvPr>
                <p14:cNvContentPartPr/>
                <p14:nvPr/>
              </p14:nvContentPartPr>
              <p14:xfrm>
                <a:off x="1488103" y="2620786"/>
                <a:ext cx="237960" cy="172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6F3DB4B-1EAD-CF7F-B905-A9707D40728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52463" y="2584786"/>
                  <a:ext cx="309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A381A87-E560-F2D4-A844-3356A153D3C6}"/>
                    </a:ext>
                  </a:extLst>
                </p14:cNvPr>
                <p14:cNvContentPartPr/>
                <p14:nvPr/>
              </p14:nvContentPartPr>
              <p14:xfrm>
                <a:off x="1979143" y="2462746"/>
                <a:ext cx="180720" cy="436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A381A87-E560-F2D4-A844-3356A153D3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43143" y="2426746"/>
                  <a:ext cx="2523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4D1949B-372A-3C03-5C80-76D181157950}"/>
                    </a:ext>
                  </a:extLst>
                </p14:cNvPr>
                <p14:cNvContentPartPr/>
                <p14:nvPr/>
              </p14:nvContentPartPr>
              <p14:xfrm>
                <a:off x="2026303" y="2554186"/>
                <a:ext cx="498240" cy="158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4D1949B-372A-3C03-5C80-76D18115795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90663" y="2518546"/>
                  <a:ext cx="569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684B75-5D85-4F46-8369-1DD112FD66EC}"/>
                    </a:ext>
                  </a:extLst>
                </p14:cNvPr>
                <p14:cNvContentPartPr/>
                <p14:nvPr/>
              </p14:nvContentPartPr>
              <p14:xfrm>
                <a:off x="2614903" y="2519266"/>
                <a:ext cx="124200" cy="18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684B75-5D85-4F46-8369-1DD112FD66E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79263" y="2483626"/>
                  <a:ext cx="1958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FA3C97-D34D-D202-6A94-58396BF23972}"/>
                    </a:ext>
                  </a:extLst>
                </p14:cNvPr>
                <p14:cNvContentPartPr/>
                <p14:nvPr/>
              </p14:nvContentPartPr>
              <p14:xfrm>
                <a:off x="2784103" y="2407306"/>
                <a:ext cx="222480" cy="135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FA3C97-D34D-D202-6A94-58396BF239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48463" y="2371306"/>
                  <a:ext cx="294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4251D93-C147-F5A4-582F-E843600F76A1}"/>
                    </a:ext>
                  </a:extLst>
                </p14:cNvPr>
                <p14:cNvContentPartPr/>
                <p14:nvPr/>
              </p14:nvContentPartPr>
              <p14:xfrm>
                <a:off x="3158143" y="2536906"/>
                <a:ext cx="14040" cy="149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4251D93-C147-F5A4-582F-E843600F76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22503" y="2500906"/>
                  <a:ext cx="85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F9BC35-2BD5-5458-30E9-4DEADF2355DB}"/>
                    </a:ext>
                  </a:extLst>
                </p14:cNvPr>
                <p14:cNvContentPartPr/>
                <p14:nvPr/>
              </p14:nvContentPartPr>
              <p14:xfrm>
                <a:off x="3140503" y="2383906"/>
                <a:ext cx="75600" cy="10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F9BC35-2BD5-5458-30E9-4DEADF2355D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04863" y="2347906"/>
                  <a:ext cx="147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AE1639A-7E25-8998-DD4A-B3A06C88084F}"/>
                    </a:ext>
                  </a:extLst>
                </p14:cNvPr>
                <p14:cNvContentPartPr/>
                <p14:nvPr/>
              </p14:nvContentPartPr>
              <p14:xfrm>
                <a:off x="3274063" y="2532226"/>
                <a:ext cx="291960" cy="165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AE1639A-7E25-8998-DD4A-B3A06C8808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38063" y="2496586"/>
                  <a:ext cx="3636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6709A93-7403-0D55-590A-716C3F820988}"/>
              </a:ext>
            </a:extLst>
          </p:cNvPr>
          <p:cNvGrpSpPr/>
          <p:nvPr/>
        </p:nvGrpSpPr>
        <p:grpSpPr>
          <a:xfrm>
            <a:off x="3874183" y="2286346"/>
            <a:ext cx="1507320" cy="563400"/>
            <a:chOff x="3874183" y="2286346"/>
            <a:chExt cx="1507320" cy="56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CDBE6B-EBE8-AC89-4FF2-C77BDF54CD9E}"/>
                    </a:ext>
                  </a:extLst>
                </p14:cNvPr>
                <p14:cNvContentPartPr/>
                <p14:nvPr/>
              </p14:nvContentPartPr>
              <p14:xfrm>
                <a:off x="3874183" y="2387146"/>
                <a:ext cx="157680" cy="257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CDBE6B-EBE8-AC89-4FF2-C77BDF54CD9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38183" y="2351146"/>
                  <a:ext cx="22932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45A2E1-98E8-50C1-1196-0F432DC592A5}"/>
                    </a:ext>
                  </a:extLst>
                </p14:cNvPr>
                <p14:cNvContentPartPr/>
                <p14:nvPr/>
              </p14:nvContentPartPr>
              <p14:xfrm>
                <a:off x="4091623" y="2510266"/>
                <a:ext cx="21600" cy="11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45A2E1-98E8-50C1-1196-0F432DC592A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55623" y="2474266"/>
                  <a:ext cx="932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95F6280-A3BB-6F35-76F3-DEAE83552987}"/>
                    </a:ext>
                  </a:extLst>
                </p14:cNvPr>
                <p14:cNvContentPartPr/>
                <p14:nvPr/>
              </p14:nvContentPartPr>
              <p14:xfrm>
                <a:off x="4066063" y="2364466"/>
                <a:ext cx="74160" cy="91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95F6280-A3BB-6F35-76F3-DEAE8355298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30423" y="2328466"/>
                  <a:ext cx="145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6FE2A7-2DB2-354E-E83C-16649DF62CCB}"/>
                    </a:ext>
                  </a:extLst>
                </p14:cNvPr>
                <p14:cNvContentPartPr/>
                <p14:nvPr/>
              </p14:nvContentPartPr>
              <p14:xfrm>
                <a:off x="4181983" y="2458066"/>
                <a:ext cx="144720" cy="153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6FE2A7-2DB2-354E-E83C-16649DF62C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46343" y="2422066"/>
                  <a:ext cx="2163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69B6E6-4881-48CE-3A56-1B121A477C59}"/>
                    </a:ext>
                  </a:extLst>
                </p14:cNvPr>
                <p14:cNvContentPartPr/>
                <p14:nvPr/>
              </p14:nvContentPartPr>
              <p14:xfrm>
                <a:off x="4310863" y="2289226"/>
                <a:ext cx="315360" cy="560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69B6E6-4881-48CE-3A56-1B121A477C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4863" y="2253586"/>
                  <a:ext cx="38700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19C1D49-139F-1364-FEFB-198784BD242B}"/>
                    </a:ext>
                  </a:extLst>
                </p14:cNvPr>
                <p14:cNvContentPartPr/>
                <p14:nvPr/>
              </p14:nvContentPartPr>
              <p14:xfrm>
                <a:off x="4636303" y="2472106"/>
                <a:ext cx="115920" cy="124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19C1D49-139F-1364-FEFB-198784BD242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00663" y="2436466"/>
                  <a:ext cx="187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99EA07-4670-6C58-6C00-927B8E0F22BE}"/>
                    </a:ext>
                  </a:extLst>
                </p14:cNvPr>
                <p14:cNvContentPartPr/>
                <p14:nvPr/>
              </p14:nvContentPartPr>
              <p14:xfrm>
                <a:off x="4922143" y="2286346"/>
                <a:ext cx="138960" cy="32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99EA07-4670-6C58-6C00-927B8E0F22B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86143" y="2250346"/>
                  <a:ext cx="2106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10C76D-B902-5F36-062A-9531709DBC67}"/>
                    </a:ext>
                  </a:extLst>
                </p14:cNvPr>
                <p14:cNvContentPartPr/>
                <p14:nvPr/>
              </p14:nvContentPartPr>
              <p14:xfrm>
                <a:off x="5110063" y="2456626"/>
                <a:ext cx="8280" cy="11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10C76D-B902-5F36-062A-9531709DBC6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74063" y="2420986"/>
                  <a:ext cx="79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0C76FD1-D495-3BB9-AFE1-8F77C917547C}"/>
                    </a:ext>
                  </a:extLst>
                </p14:cNvPr>
                <p14:cNvContentPartPr/>
                <p14:nvPr/>
              </p14:nvContentPartPr>
              <p14:xfrm>
                <a:off x="5071183" y="2344666"/>
                <a:ext cx="34920" cy="42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0C76FD1-D495-3BB9-AFE1-8F77C91754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35543" y="2308666"/>
                  <a:ext cx="106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52DD30F-17C9-D1C3-9C0F-28D3E85F1DBF}"/>
                    </a:ext>
                  </a:extLst>
                </p14:cNvPr>
                <p14:cNvContentPartPr/>
                <p14:nvPr/>
              </p14:nvContentPartPr>
              <p14:xfrm>
                <a:off x="5178103" y="2415586"/>
                <a:ext cx="100800" cy="139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52DD30F-17C9-D1C3-9C0F-28D3E85F1D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142103" y="2379946"/>
                  <a:ext cx="1724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5D72E8A-0A72-E1DD-B707-B535080E5B2B}"/>
                    </a:ext>
                  </a:extLst>
                </p14:cNvPr>
                <p14:cNvContentPartPr/>
                <p14:nvPr/>
              </p14:nvContentPartPr>
              <p14:xfrm>
                <a:off x="5302663" y="2431066"/>
                <a:ext cx="58320" cy="130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5D72E8A-0A72-E1DD-B707-B535080E5B2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266663" y="2395066"/>
                  <a:ext cx="129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0BDDA3-7D12-7F79-6BCA-187B70C4DA91}"/>
                    </a:ext>
                  </a:extLst>
                </p14:cNvPr>
                <p14:cNvContentPartPr/>
                <p14:nvPr/>
              </p14:nvContentPartPr>
              <p14:xfrm>
                <a:off x="5376463" y="2649586"/>
                <a:ext cx="5040" cy="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0BDDA3-7D12-7F79-6BCA-187B70C4DA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340823" y="2613586"/>
                  <a:ext cx="7668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F912FD7-C119-BE2B-5979-D3F03417CE0B}"/>
              </a:ext>
            </a:extLst>
          </p:cNvPr>
          <p:cNvGrpSpPr/>
          <p:nvPr/>
        </p:nvGrpSpPr>
        <p:grpSpPr>
          <a:xfrm>
            <a:off x="2355343" y="3084466"/>
            <a:ext cx="625680" cy="298800"/>
            <a:chOff x="2355343" y="3084466"/>
            <a:chExt cx="62568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CA862B8-D88F-1B40-BE05-4384D92879FB}"/>
                    </a:ext>
                  </a:extLst>
                </p14:cNvPr>
                <p14:cNvContentPartPr/>
                <p14:nvPr/>
              </p14:nvContentPartPr>
              <p14:xfrm>
                <a:off x="2528503" y="3164386"/>
                <a:ext cx="387000" cy="21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CA862B8-D88F-1B40-BE05-4384D92879F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92863" y="3128386"/>
                  <a:ext cx="4586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8AAA5FB-4901-968A-58FA-F4713F8AAA74}"/>
                    </a:ext>
                  </a:extLst>
                </p14:cNvPr>
                <p14:cNvContentPartPr/>
                <p14:nvPr/>
              </p14:nvContentPartPr>
              <p14:xfrm>
                <a:off x="2355343" y="3120826"/>
                <a:ext cx="42120" cy="66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8AAA5FB-4901-968A-58FA-F4713F8AAA7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9343" y="3085186"/>
                  <a:ext cx="1137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36EBB5-3879-5E5E-AE94-0065BA03FF9A}"/>
                    </a:ext>
                  </a:extLst>
                </p14:cNvPr>
                <p14:cNvContentPartPr/>
                <p14:nvPr/>
              </p14:nvContentPartPr>
              <p14:xfrm>
                <a:off x="2973103" y="3084466"/>
                <a:ext cx="7920" cy="6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36EBB5-3879-5E5E-AE94-0065BA03FF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37463" y="3048466"/>
                  <a:ext cx="7956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F88FEC61-3D06-91ED-4972-0AEB24468FE0}"/>
              </a:ext>
            </a:extLst>
          </p:cNvPr>
          <p:cNvGrpSpPr/>
          <p:nvPr/>
        </p:nvGrpSpPr>
        <p:grpSpPr>
          <a:xfrm>
            <a:off x="117943" y="3349066"/>
            <a:ext cx="5024520" cy="1249560"/>
            <a:chOff x="117943" y="3349066"/>
            <a:chExt cx="5024520" cy="12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535F77-1AA7-E26D-A1D7-2B3278345E73}"/>
                    </a:ext>
                  </a:extLst>
                </p14:cNvPr>
                <p14:cNvContentPartPr/>
                <p14:nvPr/>
              </p14:nvContentPartPr>
              <p14:xfrm>
                <a:off x="284263" y="3528706"/>
                <a:ext cx="51120" cy="160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535F77-1AA7-E26D-A1D7-2B3278345E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6263" y="3510706"/>
                  <a:ext cx="867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B7F9686-8BA3-F0DC-B71E-BD4D0016DBB3}"/>
                    </a:ext>
                  </a:extLst>
                </p14:cNvPr>
                <p14:cNvContentPartPr/>
                <p14:nvPr/>
              </p14:nvContentPartPr>
              <p14:xfrm>
                <a:off x="271303" y="3522226"/>
                <a:ext cx="88560" cy="161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B7F9686-8BA3-F0DC-B71E-BD4D0016DB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3303" y="3504586"/>
                  <a:ext cx="124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93F1AEE-C2BF-6313-E6DC-F429DE3463FC}"/>
                    </a:ext>
                  </a:extLst>
                </p14:cNvPr>
                <p14:cNvContentPartPr/>
                <p14:nvPr/>
              </p14:nvContentPartPr>
              <p14:xfrm>
                <a:off x="238543" y="3562186"/>
                <a:ext cx="162360" cy="97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93F1AEE-C2BF-6313-E6DC-F429DE3463F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0903" y="3544546"/>
                  <a:ext cx="198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B4365F7-3920-335A-9755-E34CFEC2481F}"/>
                    </a:ext>
                  </a:extLst>
                </p14:cNvPr>
                <p14:cNvContentPartPr/>
                <p14:nvPr/>
              </p14:nvContentPartPr>
              <p14:xfrm>
                <a:off x="211183" y="3607546"/>
                <a:ext cx="157680" cy="62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B4365F7-3920-335A-9755-E34CFEC2481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3183" y="3589546"/>
                  <a:ext cx="193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9034BA-646B-AF33-4A27-4918FE4E7993}"/>
                    </a:ext>
                  </a:extLst>
                </p14:cNvPr>
                <p14:cNvContentPartPr/>
                <p14:nvPr/>
              </p14:nvContentPartPr>
              <p14:xfrm>
                <a:off x="489463" y="3451306"/>
                <a:ext cx="77400" cy="172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9034BA-646B-AF33-4A27-4918FE4E799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1463" y="3433666"/>
                  <a:ext cx="113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2AE1989-7C48-BC3D-860D-F6F94B74EE68}"/>
                    </a:ext>
                  </a:extLst>
                </p14:cNvPr>
                <p14:cNvContentPartPr/>
                <p14:nvPr/>
              </p14:nvContentPartPr>
              <p14:xfrm>
                <a:off x="474343" y="3441586"/>
                <a:ext cx="86400" cy="1994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2AE1989-7C48-BC3D-860D-F6F94B74EE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6343" y="3423586"/>
                  <a:ext cx="1220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99F362-254A-E5A5-5408-8EA348B6B37B}"/>
                    </a:ext>
                  </a:extLst>
                </p14:cNvPr>
                <p14:cNvContentPartPr/>
                <p14:nvPr/>
              </p14:nvContentPartPr>
              <p14:xfrm>
                <a:off x="419623" y="3488386"/>
                <a:ext cx="222840" cy="9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99F362-254A-E5A5-5408-8EA348B6B37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1623" y="3470386"/>
                  <a:ext cx="258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DAC3109-9DB9-4385-3F7D-666A43188FDF}"/>
                    </a:ext>
                  </a:extLst>
                </p14:cNvPr>
                <p14:cNvContentPartPr/>
                <p14:nvPr/>
              </p14:nvContentPartPr>
              <p14:xfrm>
                <a:off x="431503" y="3516106"/>
                <a:ext cx="162360" cy="72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DAC3109-9DB9-4385-3F7D-666A43188F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3503" y="3498466"/>
                  <a:ext cx="19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9273642-E602-A3FA-C7BF-E9AEDE6B950C}"/>
                    </a:ext>
                  </a:extLst>
                </p14:cNvPr>
                <p14:cNvContentPartPr/>
                <p14:nvPr/>
              </p14:nvContentPartPr>
              <p14:xfrm>
                <a:off x="722023" y="3349066"/>
                <a:ext cx="68760" cy="18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9273642-E602-A3FA-C7BF-E9AEDE6B950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04023" y="3331426"/>
                  <a:ext cx="1044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F7F9150-648E-5557-1A17-DD625DEE5711}"/>
                    </a:ext>
                  </a:extLst>
                </p14:cNvPr>
                <p14:cNvContentPartPr/>
                <p14:nvPr/>
              </p14:nvContentPartPr>
              <p14:xfrm>
                <a:off x="745063" y="3355546"/>
                <a:ext cx="50040" cy="207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F7F9150-648E-5557-1A17-DD625DEE571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7423" y="3337546"/>
                  <a:ext cx="856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8BCC81-C1DF-D61A-7D39-5CEDFBBEA538}"/>
                    </a:ext>
                  </a:extLst>
                </p14:cNvPr>
                <p14:cNvContentPartPr/>
                <p14:nvPr/>
              </p14:nvContentPartPr>
              <p14:xfrm>
                <a:off x="683143" y="3428986"/>
                <a:ext cx="166320" cy="73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8BCC81-C1DF-D61A-7D39-5CEDFBBEA53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5503" y="3411346"/>
                  <a:ext cx="201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1DB02E9-5C1A-EFBB-BF6E-52360764371F}"/>
                    </a:ext>
                  </a:extLst>
                </p14:cNvPr>
                <p14:cNvContentPartPr/>
                <p14:nvPr/>
              </p14:nvContentPartPr>
              <p14:xfrm>
                <a:off x="668023" y="3432946"/>
                <a:ext cx="166680" cy="74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1DB02E9-5C1A-EFBB-BF6E-5236076437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50383" y="3415306"/>
                  <a:ext cx="202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44B62D2-1A70-251B-F0F3-F321C1356CD0}"/>
                    </a:ext>
                  </a:extLst>
                </p14:cNvPr>
                <p14:cNvContentPartPr/>
                <p14:nvPr/>
              </p14:nvContentPartPr>
              <p14:xfrm>
                <a:off x="117943" y="3882946"/>
                <a:ext cx="406080" cy="299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44B62D2-1A70-251B-F0F3-F321C1356C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943" y="3864946"/>
                  <a:ext cx="44172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F06EB82-658E-71D3-1F8D-69C765E8B82C}"/>
                    </a:ext>
                  </a:extLst>
                </p14:cNvPr>
                <p14:cNvContentPartPr/>
                <p14:nvPr/>
              </p14:nvContentPartPr>
              <p14:xfrm>
                <a:off x="499543" y="3974386"/>
                <a:ext cx="315360" cy="15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F06EB82-658E-71D3-1F8D-69C765E8B8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1903" y="3956386"/>
                  <a:ext cx="351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7C93394C-EA80-4D15-4E74-0943792D797A}"/>
                    </a:ext>
                  </a:extLst>
                </p14:cNvPr>
                <p14:cNvContentPartPr/>
                <p14:nvPr/>
              </p14:nvContentPartPr>
              <p14:xfrm>
                <a:off x="1072663" y="3887626"/>
                <a:ext cx="415800" cy="210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7C93394C-EA80-4D15-4E74-0943792D79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4663" y="3869626"/>
                  <a:ext cx="451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76B8273-1635-AB0A-77AB-E010C20D09C0}"/>
                    </a:ext>
                  </a:extLst>
                </p14:cNvPr>
                <p14:cNvContentPartPr/>
                <p14:nvPr/>
              </p14:nvContentPartPr>
              <p14:xfrm>
                <a:off x="1744423" y="3884026"/>
                <a:ext cx="261360" cy="191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76B8273-1635-AB0A-77AB-E010C20D09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26423" y="3866386"/>
                  <a:ext cx="297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F0773780-05E0-99F9-59AB-F81DEF2DEF5B}"/>
                    </a:ext>
                  </a:extLst>
                </p14:cNvPr>
                <p14:cNvContentPartPr/>
                <p14:nvPr/>
              </p14:nvContentPartPr>
              <p14:xfrm>
                <a:off x="2059423" y="3856306"/>
                <a:ext cx="393480" cy="209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F0773780-05E0-99F9-59AB-F81DEF2DEF5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41783" y="3838306"/>
                  <a:ext cx="429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7DCD4BD7-370E-8BA5-9B2E-325D188B1EA7}"/>
                    </a:ext>
                  </a:extLst>
                </p14:cNvPr>
                <p14:cNvContentPartPr/>
                <p14:nvPr/>
              </p14:nvContentPartPr>
              <p14:xfrm>
                <a:off x="2472343" y="3782866"/>
                <a:ext cx="106920" cy="252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7DCD4BD7-370E-8BA5-9B2E-325D188B1EA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54703" y="3764866"/>
                  <a:ext cx="14256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6D52657C-4BA9-F2F3-844F-51C5D81C481B}"/>
                    </a:ext>
                  </a:extLst>
                </p14:cNvPr>
                <p14:cNvContentPartPr/>
                <p14:nvPr/>
              </p14:nvContentPartPr>
              <p14:xfrm>
                <a:off x="2432383" y="3877906"/>
                <a:ext cx="136080" cy="4464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6D52657C-4BA9-F2F3-844F-51C5D81C481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14743" y="3859906"/>
                  <a:ext cx="1717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8EFD67FB-90B9-329D-352F-347D43C6E148}"/>
                    </a:ext>
                  </a:extLst>
                </p14:cNvPr>
                <p14:cNvContentPartPr/>
                <p14:nvPr/>
              </p14:nvContentPartPr>
              <p14:xfrm>
                <a:off x="2871583" y="3710866"/>
                <a:ext cx="138960" cy="2617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8EFD67FB-90B9-329D-352F-347D43C6E14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853583" y="3692866"/>
                  <a:ext cx="1746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04CC7683-3892-75B2-A380-2C803A2A9BB9}"/>
                    </a:ext>
                  </a:extLst>
                </p14:cNvPr>
                <p14:cNvContentPartPr/>
                <p14:nvPr/>
              </p14:nvContentPartPr>
              <p14:xfrm>
                <a:off x="2836663" y="3774946"/>
                <a:ext cx="363600" cy="1569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04CC7683-3892-75B2-A380-2C803A2A9B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19023" y="3756946"/>
                  <a:ext cx="39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12CDD1D2-A868-AF8E-DAEE-BEC8414117C7}"/>
                    </a:ext>
                  </a:extLst>
                </p14:cNvPr>
                <p14:cNvContentPartPr/>
                <p14:nvPr/>
              </p14:nvContentPartPr>
              <p14:xfrm>
                <a:off x="3436063" y="3660466"/>
                <a:ext cx="48240" cy="4341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12CDD1D2-A868-AF8E-DAEE-BEC8414117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18063" y="3642826"/>
                  <a:ext cx="8388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45AD807-8D49-7EE3-2830-925BD967D4EB}"/>
                    </a:ext>
                  </a:extLst>
                </p14:cNvPr>
                <p14:cNvContentPartPr/>
                <p14:nvPr/>
              </p14:nvContentPartPr>
              <p14:xfrm>
                <a:off x="3404023" y="3767026"/>
                <a:ext cx="150120" cy="146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45AD807-8D49-7EE3-2830-925BD967D4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386023" y="3749386"/>
                  <a:ext cx="1857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3FE43A1-B63E-9AB1-75A6-B679D332C7F8}"/>
                    </a:ext>
                  </a:extLst>
                </p14:cNvPr>
                <p14:cNvContentPartPr/>
                <p14:nvPr/>
              </p14:nvContentPartPr>
              <p14:xfrm>
                <a:off x="3588703" y="3710146"/>
                <a:ext cx="443520" cy="186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3FE43A1-B63E-9AB1-75A6-B679D332C7F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570703" y="3692506"/>
                  <a:ext cx="4791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2B99917-39AB-E9A3-81BB-B984F4F577E6}"/>
                    </a:ext>
                  </a:extLst>
                </p14:cNvPr>
                <p14:cNvContentPartPr/>
                <p14:nvPr/>
              </p14:nvContentPartPr>
              <p14:xfrm>
                <a:off x="4234543" y="3655066"/>
                <a:ext cx="183240" cy="3463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2B99917-39AB-E9A3-81BB-B984F4F577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216903" y="3637066"/>
                  <a:ext cx="21888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5A80DDF9-43A8-F32B-46A4-5530E5FDBB69}"/>
                    </a:ext>
                  </a:extLst>
                </p14:cNvPr>
                <p14:cNvContentPartPr/>
                <p14:nvPr/>
              </p14:nvContentPartPr>
              <p14:xfrm>
                <a:off x="4242823" y="3801946"/>
                <a:ext cx="186120" cy="5364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5A80DDF9-43A8-F32B-46A4-5530E5FDBB6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25183" y="3784306"/>
                  <a:ext cx="221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15229D6-5E10-9C1B-FFE2-9DC4A5ADE88F}"/>
                    </a:ext>
                  </a:extLst>
                </p14:cNvPr>
                <p14:cNvContentPartPr/>
                <p14:nvPr/>
              </p14:nvContentPartPr>
              <p14:xfrm>
                <a:off x="4428943" y="3762706"/>
                <a:ext cx="307800" cy="141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15229D6-5E10-9C1B-FFE2-9DC4A5ADE88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10943" y="3745066"/>
                  <a:ext cx="343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A896B6C-5135-1FBF-B836-7FEB0BF7B19A}"/>
                    </a:ext>
                  </a:extLst>
                </p14:cNvPr>
                <p14:cNvContentPartPr/>
                <p14:nvPr/>
              </p14:nvContentPartPr>
              <p14:xfrm>
                <a:off x="4767703" y="3760546"/>
                <a:ext cx="110160" cy="14544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A896B6C-5135-1FBF-B836-7FEB0BF7B19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50063" y="3742546"/>
                  <a:ext cx="145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EF11DD8-E32B-D573-164F-A42517D9413F}"/>
                    </a:ext>
                  </a:extLst>
                </p14:cNvPr>
                <p14:cNvContentPartPr/>
                <p14:nvPr/>
              </p14:nvContentPartPr>
              <p14:xfrm>
                <a:off x="4895143" y="3632746"/>
                <a:ext cx="247320" cy="122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EF11DD8-E32B-D573-164F-A42517D941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7143" y="3615106"/>
                  <a:ext cx="282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3585624E-D737-4505-65E2-A6F9A4ECE59E}"/>
                    </a:ext>
                  </a:extLst>
                </p14:cNvPr>
                <p14:cNvContentPartPr/>
                <p14:nvPr/>
              </p14:nvContentPartPr>
              <p14:xfrm>
                <a:off x="202543" y="4339066"/>
                <a:ext cx="270720" cy="1724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3585624E-D737-4505-65E2-A6F9A4ECE59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84903" y="4321066"/>
                  <a:ext cx="3063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44C4CDEC-D51E-29FD-DE82-F4BDE9DEF43B}"/>
                    </a:ext>
                  </a:extLst>
                </p14:cNvPr>
                <p14:cNvContentPartPr/>
                <p14:nvPr/>
              </p14:nvContentPartPr>
              <p14:xfrm>
                <a:off x="782863" y="4300906"/>
                <a:ext cx="384840" cy="1576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44C4CDEC-D51E-29FD-DE82-F4BDE9DEF43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5223" y="4283266"/>
                  <a:ext cx="420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0240C11-34A5-52DD-4E1B-706DF2B9941A}"/>
                    </a:ext>
                  </a:extLst>
                </p14:cNvPr>
                <p14:cNvContentPartPr/>
                <p14:nvPr/>
              </p14:nvContentPartPr>
              <p14:xfrm>
                <a:off x="1505743" y="4290106"/>
                <a:ext cx="392400" cy="150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0240C11-34A5-52DD-4E1B-706DF2B994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487743" y="4272106"/>
                  <a:ext cx="4280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F7D0595C-715B-303D-C63B-39885C0A3BE4}"/>
                    </a:ext>
                  </a:extLst>
                </p14:cNvPr>
                <p14:cNvContentPartPr/>
                <p14:nvPr/>
              </p14:nvContentPartPr>
              <p14:xfrm>
                <a:off x="1874743" y="4268146"/>
                <a:ext cx="149040" cy="3304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F7D0595C-715B-303D-C63B-39885C0A3BE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56743" y="4250506"/>
                  <a:ext cx="1846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99BBF2C-631D-0C0E-D0C5-45162CE6DA60}"/>
                    </a:ext>
                  </a:extLst>
                </p14:cNvPr>
                <p14:cNvContentPartPr/>
                <p14:nvPr/>
              </p14:nvContentPartPr>
              <p14:xfrm>
                <a:off x="2064463" y="4263466"/>
                <a:ext cx="427680" cy="1638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99BBF2C-631D-0C0E-D0C5-45162CE6DA6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46463" y="4245466"/>
                  <a:ext cx="463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27B5E28-DD9C-B255-BEF9-AA1879E1DE33}"/>
                    </a:ext>
                  </a:extLst>
                </p14:cNvPr>
                <p14:cNvContentPartPr/>
                <p14:nvPr/>
              </p14:nvContentPartPr>
              <p14:xfrm>
                <a:off x="2591863" y="4174546"/>
                <a:ext cx="419400" cy="207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27B5E28-DD9C-B255-BEF9-AA1879E1DE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573863" y="4156546"/>
                  <a:ext cx="4550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1FCE011-C88B-975F-B2B2-88B1E52FD986}"/>
                    </a:ext>
                  </a:extLst>
                </p14:cNvPr>
                <p14:cNvContentPartPr/>
                <p14:nvPr/>
              </p14:nvContentPartPr>
              <p14:xfrm>
                <a:off x="2894983" y="4223146"/>
                <a:ext cx="174600" cy="40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1FCE011-C88B-975F-B2B2-88B1E52FD98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76983" y="4205146"/>
                  <a:ext cx="210240" cy="76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13427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LAMBDA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798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LIST AND ITS OPERATION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665FBA1-C972-A98B-65E1-8563D2EAC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661" y="1140342"/>
            <a:ext cx="702945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2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LIST AND ITS OPERATION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029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TUPLE AND ITS OPERATION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A9235CA-F868-65C2-4D30-2A4748887E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" y="1643062"/>
            <a:ext cx="82200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5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148857" y="155944"/>
            <a:ext cx="9583479" cy="723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dirty="0"/>
              <a:t>WHY SHOULD I LEARN PYTHON IN 2023?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8A267-3ED7-CBEC-7FDF-04C1B0F7D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604" y="670961"/>
            <a:ext cx="4430234" cy="21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9D0B4E-B22A-9EDE-E052-FAE35ADC8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17" y="802589"/>
            <a:ext cx="4371277" cy="184997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0996F12-BF98-8C2D-5F11-4F932E2E2275}"/>
              </a:ext>
            </a:extLst>
          </p:cNvPr>
          <p:cNvGrpSpPr/>
          <p:nvPr/>
        </p:nvGrpSpPr>
        <p:grpSpPr>
          <a:xfrm>
            <a:off x="558408" y="4379160"/>
            <a:ext cx="466560" cy="416880"/>
            <a:chOff x="558408" y="4379160"/>
            <a:chExt cx="46656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FBAF760-60DF-702B-6BB9-822B93B6B8D8}"/>
                    </a:ext>
                  </a:extLst>
                </p14:cNvPr>
                <p14:cNvContentPartPr/>
                <p14:nvPr/>
              </p14:nvContentPartPr>
              <p14:xfrm>
                <a:off x="560568" y="4428120"/>
                <a:ext cx="48600" cy="367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FBAF760-60DF-702B-6BB9-822B93B6B8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2928" y="4410120"/>
                  <a:ext cx="8424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A2FFE4-2917-0DAC-594C-86EE659A7E57}"/>
                    </a:ext>
                  </a:extLst>
                </p14:cNvPr>
                <p14:cNvContentPartPr/>
                <p14:nvPr/>
              </p14:nvContentPartPr>
              <p14:xfrm>
                <a:off x="578568" y="4379160"/>
                <a:ext cx="163800" cy="362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A2FFE4-2917-0DAC-594C-86EE659A7E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0568" y="4361160"/>
                  <a:ext cx="1994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96E0B5-C95B-3852-932D-67FCB955CE96}"/>
                    </a:ext>
                  </a:extLst>
                </p14:cNvPr>
                <p14:cNvContentPartPr/>
                <p14:nvPr/>
              </p14:nvContentPartPr>
              <p14:xfrm>
                <a:off x="558408" y="4628640"/>
                <a:ext cx="130320" cy="27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96E0B5-C95B-3852-932D-67FCB955CE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408" y="4611000"/>
                  <a:ext cx="1659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344D2C3-76BE-768D-1739-D390B5852054}"/>
                    </a:ext>
                  </a:extLst>
                </p14:cNvPr>
                <p14:cNvContentPartPr/>
                <p14:nvPr/>
              </p14:nvContentPartPr>
              <p14:xfrm>
                <a:off x="762528" y="4412280"/>
                <a:ext cx="231120" cy="60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344D2C3-76BE-768D-1739-D390B58520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4528" y="4394280"/>
                  <a:ext cx="266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457853-09B3-627D-7B6E-D16D94F8116F}"/>
                    </a:ext>
                  </a:extLst>
                </p14:cNvPr>
                <p14:cNvContentPartPr/>
                <p14:nvPr/>
              </p14:nvContentPartPr>
              <p14:xfrm>
                <a:off x="917328" y="4452240"/>
                <a:ext cx="17640" cy="244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457853-09B3-627D-7B6E-D16D94F8116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9328" y="4434240"/>
                  <a:ext cx="532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2B28882-D615-8E3A-31D6-1D13185613B9}"/>
                    </a:ext>
                  </a:extLst>
                </p14:cNvPr>
                <p14:cNvContentPartPr/>
                <p14:nvPr/>
              </p14:nvContentPartPr>
              <p14:xfrm>
                <a:off x="850008" y="4719000"/>
                <a:ext cx="174960" cy="50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2B28882-D615-8E3A-31D6-1D13185613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32368" y="4701000"/>
                  <a:ext cx="210600" cy="8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140CB8-56BD-30B5-69D8-EEEE9AC84B02}"/>
              </a:ext>
            </a:extLst>
          </p:cNvPr>
          <p:cNvGrpSpPr/>
          <p:nvPr/>
        </p:nvGrpSpPr>
        <p:grpSpPr>
          <a:xfrm>
            <a:off x="1353108" y="4396440"/>
            <a:ext cx="528480" cy="371520"/>
            <a:chOff x="1601328" y="4382760"/>
            <a:chExt cx="528480" cy="37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5CB6D0F-1DBA-D6AF-ADC4-5D1A70989E1A}"/>
                    </a:ext>
                  </a:extLst>
                </p14:cNvPr>
                <p14:cNvContentPartPr/>
                <p14:nvPr/>
              </p14:nvContentPartPr>
              <p14:xfrm>
                <a:off x="1643448" y="4388160"/>
                <a:ext cx="31320" cy="31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5CB6D0F-1DBA-D6AF-ADC4-5D1A70989E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25448" y="4370520"/>
                  <a:ext cx="66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0F466C7-608C-49AA-597E-ACC7E372B09B}"/>
                    </a:ext>
                  </a:extLst>
                </p14:cNvPr>
                <p14:cNvContentPartPr/>
                <p14:nvPr/>
              </p14:nvContentPartPr>
              <p14:xfrm>
                <a:off x="1601328" y="4402560"/>
                <a:ext cx="271800" cy="351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0F466C7-608C-49AA-597E-ACC7E372B09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83688" y="4384920"/>
                  <a:ext cx="30744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1A59CE-2F50-E60E-E2B2-380DBCD2BD58}"/>
                    </a:ext>
                  </a:extLst>
                </p14:cNvPr>
                <p14:cNvContentPartPr/>
                <p14:nvPr/>
              </p14:nvContentPartPr>
              <p14:xfrm>
                <a:off x="1966728" y="4382760"/>
                <a:ext cx="163080" cy="335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1A59CE-2F50-E60E-E2B2-380DBCD2BD5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48728" y="4364760"/>
                  <a:ext cx="198720" cy="37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6C2731F-8834-D283-E066-E5B9D3703F37}"/>
              </a:ext>
            </a:extLst>
          </p:cNvPr>
          <p:cNvGrpSpPr/>
          <p:nvPr/>
        </p:nvGrpSpPr>
        <p:grpSpPr>
          <a:xfrm>
            <a:off x="2468856" y="4364580"/>
            <a:ext cx="708120" cy="373320"/>
            <a:chOff x="2724888" y="4365120"/>
            <a:chExt cx="70812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CED3C68-A658-1493-68D2-7D217A77AC4F}"/>
                    </a:ext>
                  </a:extLst>
                </p14:cNvPr>
                <p14:cNvContentPartPr/>
                <p14:nvPr/>
              </p14:nvContentPartPr>
              <p14:xfrm>
                <a:off x="2751168" y="4383120"/>
                <a:ext cx="45000" cy="35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CED3C68-A658-1493-68D2-7D217A77AC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733168" y="4365120"/>
                  <a:ext cx="80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3D825A9-702C-C7DF-36D8-5789E00039A0}"/>
                    </a:ext>
                  </a:extLst>
                </p14:cNvPr>
                <p14:cNvContentPartPr/>
                <p14:nvPr/>
              </p14:nvContentPartPr>
              <p14:xfrm>
                <a:off x="2724888" y="4412640"/>
                <a:ext cx="245160" cy="14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3D825A9-702C-C7DF-36D8-5789E00039A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707248" y="4395000"/>
                  <a:ext cx="2808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4EB59-F94D-AD75-1550-6C832BBDDA85}"/>
                    </a:ext>
                  </a:extLst>
                </p14:cNvPr>
                <p14:cNvContentPartPr/>
                <p14:nvPr/>
              </p14:nvContentPartPr>
              <p14:xfrm>
                <a:off x="2948808" y="4365120"/>
                <a:ext cx="168480" cy="366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4EB59-F94D-AD75-1550-6C832BBDDA8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30808" y="4347480"/>
                  <a:ext cx="20412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781087-0BF0-B6FE-EFA5-6F8A893E53BC}"/>
                    </a:ext>
                  </a:extLst>
                </p14:cNvPr>
                <p14:cNvContentPartPr/>
                <p14:nvPr/>
              </p14:nvContentPartPr>
              <p14:xfrm>
                <a:off x="3198648" y="4394640"/>
                <a:ext cx="234360" cy="289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781087-0BF0-B6FE-EFA5-6F8A893E53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0648" y="4377000"/>
                  <a:ext cx="27000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293B74-482F-0EBE-2C92-A691D57FA85C}"/>
              </a:ext>
            </a:extLst>
          </p:cNvPr>
          <p:cNvGrpSpPr/>
          <p:nvPr/>
        </p:nvGrpSpPr>
        <p:grpSpPr>
          <a:xfrm>
            <a:off x="3726237" y="4295736"/>
            <a:ext cx="1837800" cy="422640"/>
            <a:chOff x="4040328" y="4261800"/>
            <a:chExt cx="183780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37AA30B-0D66-1EDE-1F7A-B8C748E96559}"/>
                    </a:ext>
                  </a:extLst>
                </p14:cNvPr>
                <p14:cNvContentPartPr/>
                <p14:nvPr/>
              </p14:nvContentPartPr>
              <p14:xfrm>
                <a:off x="4068048" y="4361880"/>
                <a:ext cx="15480" cy="301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37AA30B-0D66-1EDE-1F7A-B8C748E9655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50408" y="4344240"/>
                  <a:ext cx="511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50E32B7-2E1F-654A-F4D4-CEB9964F9385}"/>
                    </a:ext>
                  </a:extLst>
                </p14:cNvPr>
                <p14:cNvContentPartPr/>
                <p14:nvPr/>
              </p14:nvContentPartPr>
              <p14:xfrm>
                <a:off x="4040328" y="4265040"/>
                <a:ext cx="262440" cy="419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50E32B7-2E1F-654A-F4D4-CEB9964F938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22688" y="4247040"/>
                  <a:ext cx="2980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2333F47-D481-E955-F353-73D3B9A17831}"/>
                    </a:ext>
                  </a:extLst>
                </p14:cNvPr>
                <p14:cNvContentPartPr/>
                <p14:nvPr/>
              </p14:nvContentPartPr>
              <p14:xfrm>
                <a:off x="4333368" y="4359720"/>
                <a:ext cx="179280" cy="262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2333F47-D481-E955-F353-73D3B9A1783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15368" y="4341720"/>
                  <a:ext cx="2149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302E5FC-D9BC-8296-D028-6AA9FB4BF406}"/>
                    </a:ext>
                  </a:extLst>
                </p14:cNvPr>
                <p14:cNvContentPartPr/>
                <p14:nvPr/>
              </p14:nvContentPartPr>
              <p14:xfrm>
                <a:off x="4610928" y="4389240"/>
                <a:ext cx="19800" cy="225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302E5FC-D9BC-8296-D028-6AA9FB4BF40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93288" y="4371240"/>
                  <a:ext cx="5544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0D1100-21B7-4D2D-262E-EB9F38EE352C}"/>
                    </a:ext>
                  </a:extLst>
                </p14:cNvPr>
                <p14:cNvContentPartPr/>
                <p14:nvPr/>
              </p14:nvContentPartPr>
              <p14:xfrm>
                <a:off x="4558008" y="4306080"/>
                <a:ext cx="213840" cy="3222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0D1100-21B7-4D2D-262E-EB9F38EE352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40368" y="4288440"/>
                  <a:ext cx="2494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EA1CB69-11B6-BCEA-68CB-D96F9F373C80}"/>
                    </a:ext>
                  </a:extLst>
                </p14:cNvPr>
                <p14:cNvContentPartPr/>
                <p14:nvPr/>
              </p14:nvContentPartPr>
              <p14:xfrm>
                <a:off x="4795968" y="4335240"/>
                <a:ext cx="186120" cy="27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EA1CB69-11B6-BCEA-68CB-D96F9F373C8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77968" y="4317600"/>
                  <a:ext cx="2217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7F39379-18F1-4122-30A0-85DEC4C7B32B}"/>
                    </a:ext>
                  </a:extLst>
                </p14:cNvPr>
                <p14:cNvContentPartPr/>
                <p14:nvPr/>
              </p14:nvContentPartPr>
              <p14:xfrm>
                <a:off x="5022048" y="4269360"/>
                <a:ext cx="236880" cy="79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7F39379-18F1-4122-30A0-85DEC4C7B32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04048" y="4251360"/>
                  <a:ext cx="2725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3BFCCEB-6826-946F-D1E2-C9646327E939}"/>
                    </a:ext>
                  </a:extLst>
                </p14:cNvPr>
                <p14:cNvContentPartPr/>
                <p14:nvPr/>
              </p14:nvContentPartPr>
              <p14:xfrm>
                <a:off x="5130048" y="4319400"/>
                <a:ext cx="32040" cy="283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3BFCCEB-6826-946F-D1E2-C9646327E93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112048" y="4301400"/>
                  <a:ext cx="67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D5292A1-BC6D-4E40-A5B3-CE6A73E20EC1}"/>
                    </a:ext>
                  </a:extLst>
                </p14:cNvPr>
                <p14:cNvContentPartPr/>
                <p14:nvPr/>
              </p14:nvContentPartPr>
              <p14:xfrm>
                <a:off x="5323728" y="4261800"/>
                <a:ext cx="137520" cy="31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D5292A1-BC6D-4E40-A5B3-CE6A73E20EC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305728" y="4243800"/>
                  <a:ext cx="1731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E097C4B-CD03-0135-9588-5B53CA82EFB3}"/>
                    </a:ext>
                  </a:extLst>
                </p14:cNvPr>
                <p14:cNvContentPartPr/>
                <p14:nvPr/>
              </p14:nvContentPartPr>
              <p14:xfrm>
                <a:off x="5308248" y="4543680"/>
                <a:ext cx="209160" cy="41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E097C4B-CD03-0135-9588-5B53CA82EFB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90608" y="4526040"/>
                  <a:ext cx="2448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B3A3BFC-6D95-1804-CD8C-2054D78D5395}"/>
                    </a:ext>
                  </a:extLst>
                </p14:cNvPr>
                <p14:cNvContentPartPr/>
                <p14:nvPr/>
              </p14:nvContentPartPr>
              <p14:xfrm>
                <a:off x="5539368" y="4288440"/>
                <a:ext cx="130320" cy="254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B3A3BFC-6D95-1804-CD8C-2054D78D53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521728" y="4270800"/>
                  <a:ext cx="1659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D4D6625-8D57-84F0-7AD1-CC0CDB17661E}"/>
                    </a:ext>
                  </a:extLst>
                </p14:cNvPr>
                <p14:cNvContentPartPr/>
                <p14:nvPr/>
              </p14:nvContentPartPr>
              <p14:xfrm>
                <a:off x="5724768" y="4270080"/>
                <a:ext cx="153360" cy="26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D4D6625-8D57-84F0-7AD1-CC0CDB17661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07128" y="4252080"/>
                  <a:ext cx="1890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8CA1DE-46A0-6751-C92D-9EDE3928AD8D}"/>
              </a:ext>
            </a:extLst>
          </p:cNvPr>
          <p:cNvGrpSpPr/>
          <p:nvPr/>
        </p:nvGrpSpPr>
        <p:grpSpPr>
          <a:xfrm>
            <a:off x="6231200" y="4327790"/>
            <a:ext cx="763560" cy="349200"/>
            <a:chOff x="6531888" y="4218240"/>
            <a:chExt cx="7635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CBEC4E-4071-058E-5756-DEFEE315AC67}"/>
                    </a:ext>
                  </a:extLst>
                </p14:cNvPr>
                <p14:cNvContentPartPr/>
                <p14:nvPr/>
              </p14:nvContentPartPr>
              <p14:xfrm>
                <a:off x="6531888" y="4276200"/>
                <a:ext cx="186840" cy="28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CBEC4E-4071-058E-5756-DEFEE315AC6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514248" y="4258560"/>
                  <a:ext cx="22248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15A4977-4C84-D883-4E1D-75356188674F}"/>
                    </a:ext>
                  </a:extLst>
                </p14:cNvPr>
                <p14:cNvContentPartPr/>
                <p14:nvPr/>
              </p14:nvContentPartPr>
              <p14:xfrm>
                <a:off x="6551328" y="4525320"/>
                <a:ext cx="245880" cy="42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15A4977-4C84-D883-4E1D-75356188674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33688" y="4507320"/>
                  <a:ext cx="2815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467B82A-FC29-F9DE-AA94-9D0475C9F82B}"/>
                    </a:ext>
                  </a:extLst>
                </p14:cNvPr>
                <p14:cNvContentPartPr/>
                <p14:nvPr/>
              </p14:nvContentPartPr>
              <p14:xfrm>
                <a:off x="6819888" y="4302480"/>
                <a:ext cx="181800" cy="24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467B82A-FC29-F9DE-AA94-9D0475C9F8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801888" y="4284480"/>
                  <a:ext cx="217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5313D4B-2209-3C2B-D3A2-E11CA1675E2A}"/>
                    </a:ext>
                  </a:extLst>
                </p14:cNvPr>
                <p14:cNvContentPartPr/>
                <p14:nvPr/>
              </p14:nvContentPartPr>
              <p14:xfrm>
                <a:off x="7036248" y="4218240"/>
                <a:ext cx="259200" cy="29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5313D4B-2209-3C2B-D3A2-E11CA1675E2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18248" y="4200240"/>
                  <a:ext cx="2948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A3365E7-1BB4-7EC8-2411-8B289A286241}"/>
              </a:ext>
            </a:extLst>
          </p:cNvPr>
          <p:cNvGrpSpPr/>
          <p:nvPr/>
        </p:nvGrpSpPr>
        <p:grpSpPr>
          <a:xfrm>
            <a:off x="7733114" y="4384225"/>
            <a:ext cx="793800" cy="298080"/>
            <a:chOff x="7907088" y="4284120"/>
            <a:chExt cx="79380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1F00CAB-42DA-1CD3-B4B4-AC3E3B361068}"/>
                    </a:ext>
                  </a:extLst>
                </p14:cNvPr>
                <p14:cNvContentPartPr/>
                <p14:nvPr/>
              </p14:nvContentPartPr>
              <p14:xfrm>
                <a:off x="7907088" y="4305000"/>
                <a:ext cx="246600" cy="253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1F00CAB-42DA-1CD3-B4B4-AC3E3B36106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889448" y="4287360"/>
                  <a:ext cx="2822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7F32800-C59B-70AC-2D91-0A24D6F3BF56}"/>
                    </a:ext>
                  </a:extLst>
                </p14:cNvPr>
                <p14:cNvContentPartPr/>
                <p14:nvPr/>
              </p14:nvContentPartPr>
              <p14:xfrm>
                <a:off x="8284368" y="4284120"/>
                <a:ext cx="118800" cy="244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F32800-C59B-70AC-2D91-0A24D6F3BF5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66368" y="4266480"/>
                  <a:ext cx="154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54C5B9E-623A-306A-FA50-88E3B2AE4A5F}"/>
                    </a:ext>
                  </a:extLst>
                </p14:cNvPr>
                <p14:cNvContentPartPr/>
                <p14:nvPr/>
              </p14:nvContentPartPr>
              <p14:xfrm>
                <a:off x="8233968" y="4422720"/>
                <a:ext cx="140760" cy="34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54C5B9E-623A-306A-FA50-88E3B2AE4A5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16328" y="4404720"/>
                  <a:ext cx="176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476C8F5-4B79-BFF8-F8B9-EE2B71DBE8CD}"/>
                    </a:ext>
                  </a:extLst>
                </p14:cNvPr>
                <p14:cNvContentPartPr/>
                <p14:nvPr/>
              </p14:nvContentPartPr>
              <p14:xfrm>
                <a:off x="8492808" y="4319400"/>
                <a:ext cx="20520" cy="231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476C8F5-4B79-BFF8-F8B9-EE2B71DBE8C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74808" y="4301400"/>
                  <a:ext cx="561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86B9ED5-C9E5-1D29-BDFA-5140E697CAB5}"/>
                    </a:ext>
                  </a:extLst>
                </p14:cNvPr>
                <p14:cNvContentPartPr/>
                <p14:nvPr/>
              </p14:nvContentPartPr>
              <p14:xfrm>
                <a:off x="8418288" y="4286640"/>
                <a:ext cx="282600" cy="2955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86B9ED5-C9E5-1D29-BDFA-5140E697CAB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400288" y="4269000"/>
                  <a:ext cx="318240" cy="3312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6503081E-78E8-4634-763C-ACF550C5803E}"/>
              </a:ext>
            </a:extLst>
          </p:cNvPr>
          <p:cNvCxnSpPr/>
          <p:nvPr/>
        </p:nvCxnSpPr>
        <p:spPr>
          <a:xfrm rot="10800000" flipV="1">
            <a:off x="368596" y="2977116"/>
            <a:ext cx="3875321" cy="1524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9" name="Picture 2">
            <a:extLst>
              <a:ext uri="{FF2B5EF4-FFF2-40B4-BE49-F238E27FC236}">
                <a16:creationId xmlns:a16="http://schemas.microsoft.com/office/drawing/2014/main" id="{7485C607-1E66-7234-2453-01C9DF577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47" y="2956109"/>
            <a:ext cx="1849580" cy="109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9D3FC2ED-2CE8-41D3-1E7A-C049E3558DA8}"/>
              </a:ext>
            </a:extLst>
          </p:cNvPr>
          <p:cNvGrpSpPr/>
          <p:nvPr/>
        </p:nvGrpSpPr>
        <p:grpSpPr>
          <a:xfrm>
            <a:off x="866567" y="3198226"/>
            <a:ext cx="2783880" cy="1083600"/>
            <a:chOff x="866567" y="3198226"/>
            <a:chExt cx="2783880" cy="10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836A4AC2-A8B9-B10A-F772-26A62EB92A19}"/>
                    </a:ext>
                  </a:extLst>
                </p14:cNvPr>
                <p14:cNvContentPartPr/>
                <p14:nvPr/>
              </p14:nvContentPartPr>
              <p14:xfrm>
                <a:off x="866567" y="3198226"/>
                <a:ext cx="2783880" cy="99324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836A4AC2-A8B9-B10A-F772-26A62EB92A1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30567" y="3162586"/>
                  <a:ext cx="2855520" cy="10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0A53A0B2-D71F-720E-AFA1-8B9C07392D09}"/>
                    </a:ext>
                  </a:extLst>
                </p14:cNvPr>
                <p14:cNvContentPartPr/>
                <p14:nvPr/>
              </p14:nvContentPartPr>
              <p14:xfrm>
                <a:off x="1797527" y="3503146"/>
                <a:ext cx="1642320" cy="77868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0A53A0B2-D71F-720E-AFA1-8B9C07392D0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61527" y="3467146"/>
                  <a:ext cx="171396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43" name="Ink 1042">
                  <a:extLst>
                    <a:ext uri="{FF2B5EF4-FFF2-40B4-BE49-F238E27FC236}">
                      <a16:creationId xmlns:a16="http://schemas.microsoft.com/office/drawing/2014/main" id="{939F3B97-F92D-71E6-F867-13BFBADE6679}"/>
                    </a:ext>
                  </a:extLst>
                </p14:cNvPr>
                <p14:cNvContentPartPr/>
                <p14:nvPr/>
              </p14:nvContentPartPr>
              <p14:xfrm>
                <a:off x="2720567" y="3744346"/>
                <a:ext cx="702360" cy="501120"/>
              </p14:xfrm>
            </p:contentPart>
          </mc:Choice>
          <mc:Fallback xmlns="">
            <p:pic>
              <p:nvPicPr>
                <p:cNvPr id="1043" name="Ink 1042">
                  <a:extLst>
                    <a:ext uri="{FF2B5EF4-FFF2-40B4-BE49-F238E27FC236}">
                      <a16:creationId xmlns:a16="http://schemas.microsoft.com/office/drawing/2014/main" id="{939F3B97-F92D-71E6-F867-13BFBADE66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684927" y="3708346"/>
                  <a:ext cx="774000" cy="57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67D0B83-7C02-52E3-E019-0E9EF3F591A2}"/>
                  </a:ext>
                </a:extLst>
              </p14:cNvPr>
              <p14:cNvContentPartPr/>
              <p14:nvPr/>
            </p14:nvContentPartPr>
            <p14:xfrm>
              <a:off x="4142207" y="3984826"/>
              <a:ext cx="132840" cy="254880"/>
            </p14:xfrm>
          </p:contentPart>
        </mc:Choice>
        <mc:Fallback xmlns=""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67D0B83-7C02-52E3-E019-0E9EF3F591A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06567" y="3948826"/>
                <a:ext cx="20448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F60E79B9-60EE-38D8-8426-4BE80FA79693}"/>
                  </a:ext>
                </a:extLst>
              </p14:cNvPr>
              <p14:cNvContentPartPr/>
              <p14:nvPr/>
            </p14:nvContentPartPr>
            <p14:xfrm>
              <a:off x="5287007" y="3543826"/>
              <a:ext cx="862920" cy="627120"/>
            </p14:xfrm>
          </p:contentPart>
        </mc:Choice>
        <mc:Fallback xmlns=""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F60E79B9-60EE-38D8-8426-4BE80FA7969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51007" y="3507826"/>
                <a:ext cx="93456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6E9D4A9B-E804-498C-3EE9-6EB80EEE3EC8}"/>
                  </a:ext>
                </a:extLst>
              </p14:cNvPr>
              <p14:cNvContentPartPr/>
              <p14:nvPr/>
            </p14:nvContentPartPr>
            <p14:xfrm>
              <a:off x="5284127" y="3319546"/>
              <a:ext cx="2297160" cy="779400"/>
            </p14:xfrm>
          </p:contentPart>
        </mc:Choice>
        <mc:Fallback xmlns=""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6E9D4A9B-E804-498C-3EE9-6EB80EEE3EC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248127" y="3283906"/>
                <a:ext cx="2368800" cy="85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6933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TUPLE AND ITS OPERATION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916FB17-06F8-37D7-7522-C34952F4CEBF}"/>
                  </a:ext>
                </a:extLst>
              </p14:cNvPr>
              <p14:cNvContentPartPr/>
              <p14:nvPr/>
            </p14:nvContentPartPr>
            <p14:xfrm>
              <a:off x="1316743" y="775401"/>
              <a:ext cx="1486800" cy="264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916FB17-06F8-37D7-7522-C34952F4CE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0743" y="739401"/>
                <a:ext cx="155844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5D10718-926D-B624-3666-AB6C3E0B7219}"/>
                  </a:ext>
                </a:extLst>
              </p14:cNvPr>
              <p14:cNvContentPartPr/>
              <p14:nvPr/>
            </p14:nvContentPartPr>
            <p14:xfrm>
              <a:off x="1850263" y="1049721"/>
              <a:ext cx="201600" cy="31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5D10718-926D-B624-3666-AB6C3E0B721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14623" y="1013721"/>
                <a:ext cx="273240" cy="38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75665233-D951-0EBA-C848-C95C44F7B505}"/>
              </a:ext>
            </a:extLst>
          </p:cNvPr>
          <p:cNvGrpSpPr/>
          <p:nvPr/>
        </p:nvGrpSpPr>
        <p:grpSpPr>
          <a:xfrm>
            <a:off x="407648" y="1492521"/>
            <a:ext cx="2823480" cy="407520"/>
            <a:chOff x="1082023" y="1549761"/>
            <a:chExt cx="282348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31BEBE-068C-EF61-D5F6-1B7DC8D12F47}"/>
                    </a:ext>
                  </a:extLst>
                </p14:cNvPr>
                <p14:cNvContentPartPr/>
                <p14:nvPr/>
              </p14:nvContentPartPr>
              <p14:xfrm>
                <a:off x="1082023" y="1729761"/>
                <a:ext cx="93960" cy="227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31BEBE-068C-EF61-D5F6-1B7DC8D12F4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4383" y="1711761"/>
                  <a:ext cx="129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F735259-9A7E-EB77-47E1-1C5B05B44869}"/>
                    </a:ext>
                  </a:extLst>
                </p14:cNvPr>
                <p14:cNvContentPartPr/>
                <p14:nvPr/>
              </p14:nvContentPartPr>
              <p14:xfrm>
                <a:off x="1102183" y="1597641"/>
                <a:ext cx="50760" cy="61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F735259-9A7E-EB77-47E1-1C5B05B448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4183" y="1579641"/>
                  <a:ext cx="864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1768AE3-9B98-A221-8160-B62497065B83}"/>
                    </a:ext>
                  </a:extLst>
                </p14:cNvPr>
                <p14:cNvContentPartPr/>
                <p14:nvPr/>
              </p14:nvContentPartPr>
              <p14:xfrm>
                <a:off x="1214863" y="1687281"/>
                <a:ext cx="349560" cy="248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1768AE3-9B98-A221-8160-B62497065B8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6863" y="1669281"/>
                  <a:ext cx="385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49D327-D307-E173-40DA-B357A867E9F8}"/>
                    </a:ext>
                  </a:extLst>
                </p14:cNvPr>
                <p14:cNvContentPartPr/>
                <p14:nvPr/>
              </p14:nvContentPartPr>
              <p14:xfrm>
                <a:off x="1641823" y="1685481"/>
                <a:ext cx="341280" cy="246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49D327-D307-E173-40DA-B357A867E9F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24183" y="1667481"/>
                  <a:ext cx="376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03D3D1-6668-530E-2EE6-F4BEB0BD1BE3}"/>
                    </a:ext>
                  </a:extLst>
                </p14:cNvPr>
                <p14:cNvContentPartPr/>
                <p14:nvPr/>
              </p14:nvContentPartPr>
              <p14:xfrm>
                <a:off x="2032063" y="1652361"/>
                <a:ext cx="210240" cy="24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03D3D1-6668-530E-2EE6-F4BEB0BD1B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14423" y="1634721"/>
                  <a:ext cx="245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52A6EE-A637-31E2-9ABD-1D74F9924EEE}"/>
                    </a:ext>
                  </a:extLst>
                </p14:cNvPr>
                <p14:cNvContentPartPr/>
                <p14:nvPr/>
              </p14:nvContentPartPr>
              <p14:xfrm>
                <a:off x="2264623" y="1558761"/>
                <a:ext cx="123120" cy="310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52A6EE-A637-31E2-9ABD-1D74F9924E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6983" y="1541121"/>
                  <a:ext cx="1587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DC91CE8-8CA4-13FD-FA01-6E5B906934E9}"/>
                    </a:ext>
                  </a:extLst>
                </p14:cNvPr>
                <p14:cNvContentPartPr/>
                <p14:nvPr/>
              </p14:nvContentPartPr>
              <p14:xfrm>
                <a:off x="2258863" y="1658841"/>
                <a:ext cx="219600" cy="35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DC91CE8-8CA4-13FD-FA01-6E5B906934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40863" y="1641201"/>
                  <a:ext cx="255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A5C8C9-8754-C1B6-94A9-E94D01CD6360}"/>
                    </a:ext>
                  </a:extLst>
                </p14:cNvPr>
                <p14:cNvContentPartPr/>
                <p14:nvPr/>
              </p14:nvContentPartPr>
              <p14:xfrm>
                <a:off x="2439223" y="1655961"/>
                <a:ext cx="194760" cy="239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A5C8C9-8754-C1B6-94A9-E94D01CD63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21583" y="1638321"/>
                  <a:ext cx="2304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FFADE9-F62C-F2C8-28EA-560F405147C3}"/>
                    </a:ext>
                  </a:extLst>
                </p14:cNvPr>
                <p14:cNvContentPartPr/>
                <p14:nvPr/>
              </p14:nvContentPartPr>
              <p14:xfrm>
                <a:off x="2695183" y="1549761"/>
                <a:ext cx="134640" cy="37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FFADE9-F62C-F2C8-28EA-560F405147C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77183" y="1531761"/>
                  <a:ext cx="1702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E604D5A-E79E-26A8-7077-3A6BE9C1B4E3}"/>
                    </a:ext>
                  </a:extLst>
                </p14:cNvPr>
                <p14:cNvContentPartPr/>
                <p14:nvPr/>
              </p14:nvContentPartPr>
              <p14:xfrm>
                <a:off x="2855023" y="1551201"/>
                <a:ext cx="118800" cy="338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E604D5A-E79E-26A8-7077-3A6BE9C1B4E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837023" y="1533561"/>
                  <a:ext cx="154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8539E6-5913-45C9-A2E9-FE01C6733B28}"/>
                    </a:ext>
                  </a:extLst>
                </p14:cNvPr>
                <p14:cNvContentPartPr/>
                <p14:nvPr/>
              </p14:nvContentPartPr>
              <p14:xfrm>
                <a:off x="3029263" y="1657761"/>
                <a:ext cx="114840" cy="18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8539E6-5913-45C9-A2E9-FE01C6733B2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011623" y="1640121"/>
                  <a:ext cx="1504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1768C6B-5ADC-5E8E-0D40-225BAAA7A3C3}"/>
                    </a:ext>
                  </a:extLst>
                </p14:cNvPr>
                <p14:cNvContentPartPr/>
                <p14:nvPr/>
              </p14:nvContentPartPr>
              <p14:xfrm>
                <a:off x="3411943" y="1572441"/>
                <a:ext cx="493560" cy="156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1768C6B-5ADC-5E8E-0D40-225BAAA7A3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4303" y="1554801"/>
                  <a:ext cx="52920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18A625-BFEF-8579-553C-FB53D05F60EA}"/>
              </a:ext>
            </a:extLst>
          </p:cNvPr>
          <p:cNvGrpSpPr/>
          <p:nvPr/>
        </p:nvGrpSpPr>
        <p:grpSpPr>
          <a:xfrm>
            <a:off x="4154263" y="1338441"/>
            <a:ext cx="4841640" cy="1001160"/>
            <a:chOff x="4154263" y="1338441"/>
            <a:chExt cx="4841640" cy="100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66D0BCB-6C63-5BB4-5CD3-0AAFB5E2E77F}"/>
                    </a:ext>
                  </a:extLst>
                </p14:cNvPr>
                <p14:cNvContentPartPr/>
                <p14:nvPr/>
              </p14:nvContentPartPr>
              <p14:xfrm>
                <a:off x="4154263" y="1502961"/>
                <a:ext cx="131040" cy="313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66D0BCB-6C63-5BB4-5CD3-0AAFB5E2E77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36263" y="1484961"/>
                  <a:ext cx="1666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B94F193-C388-71C4-3237-40FB287416F2}"/>
                    </a:ext>
                  </a:extLst>
                </p14:cNvPr>
                <p14:cNvContentPartPr/>
                <p14:nvPr/>
              </p14:nvContentPartPr>
              <p14:xfrm>
                <a:off x="4294303" y="1569921"/>
                <a:ext cx="408240" cy="23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B94F193-C388-71C4-3237-40FB287416F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76663" y="1552281"/>
                  <a:ext cx="4438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481290E-3281-FF25-9ABE-68A9BE699C2B}"/>
                    </a:ext>
                  </a:extLst>
                </p14:cNvPr>
                <p14:cNvContentPartPr/>
                <p14:nvPr/>
              </p14:nvContentPartPr>
              <p14:xfrm>
                <a:off x="4772023" y="1473801"/>
                <a:ext cx="52200" cy="241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481290E-3281-FF25-9ABE-68A9BE699C2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54383" y="1456161"/>
                  <a:ext cx="878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FE50EA-E340-0F6C-E987-552570042058}"/>
                    </a:ext>
                  </a:extLst>
                </p14:cNvPr>
                <p14:cNvContentPartPr/>
                <p14:nvPr/>
              </p14:nvContentPartPr>
              <p14:xfrm>
                <a:off x="4707583" y="1537161"/>
                <a:ext cx="573480" cy="192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FE50EA-E340-0F6C-E987-5525700420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689943" y="1519521"/>
                  <a:ext cx="609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B9E8DD7-3EC8-A286-7530-5C5568BD33AD}"/>
                    </a:ext>
                  </a:extLst>
                </p14:cNvPr>
                <p14:cNvContentPartPr/>
                <p14:nvPr/>
              </p14:nvContentPartPr>
              <p14:xfrm>
                <a:off x="5352703" y="1478481"/>
                <a:ext cx="48960" cy="23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B9E8DD7-3EC8-A286-7530-5C5568BD33A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35063" y="1460841"/>
                  <a:ext cx="84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030B74F-F277-728B-11F0-2D33B0F0B5A2}"/>
                    </a:ext>
                  </a:extLst>
                </p14:cNvPr>
                <p14:cNvContentPartPr/>
                <p14:nvPr/>
              </p14:nvContentPartPr>
              <p14:xfrm>
                <a:off x="5304463" y="1541121"/>
                <a:ext cx="308160" cy="192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030B74F-F277-728B-11F0-2D33B0F0B5A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286463" y="1523481"/>
                  <a:ext cx="343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92E4C2-1AA9-210A-41CB-C46E2DDC941E}"/>
                    </a:ext>
                  </a:extLst>
                </p14:cNvPr>
                <p14:cNvContentPartPr/>
                <p14:nvPr/>
              </p14:nvContentPartPr>
              <p14:xfrm>
                <a:off x="5954263" y="1465161"/>
                <a:ext cx="148320" cy="236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92E4C2-1AA9-210A-41CB-C46E2DDC941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36263" y="1447161"/>
                  <a:ext cx="1839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25B80B-3BF1-0356-526C-B99BFD3996BB}"/>
                    </a:ext>
                  </a:extLst>
                </p14:cNvPr>
                <p14:cNvContentPartPr/>
                <p14:nvPr/>
              </p14:nvContentPartPr>
              <p14:xfrm>
                <a:off x="6141103" y="1499361"/>
                <a:ext cx="451080" cy="174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25B80B-3BF1-0356-526C-B99BFD3996B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123103" y="1481361"/>
                  <a:ext cx="486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92AFB6-3CCB-C612-A29F-571806ACC304}"/>
                    </a:ext>
                  </a:extLst>
                </p14:cNvPr>
                <p14:cNvContentPartPr/>
                <p14:nvPr/>
              </p14:nvContentPartPr>
              <p14:xfrm>
                <a:off x="6663103" y="1474881"/>
                <a:ext cx="187200" cy="18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92AFB6-3CCB-C612-A29F-571806ACC30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645103" y="1457241"/>
                  <a:ext cx="222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0B0F2FF-8085-AD66-F9FF-4DB8011C91D8}"/>
                    </a:ext>
                  </a:extLst>
                </p14:cNvPr>
                <p14:cNvContentPartPr/>
                <p14:nvPr/>
              </p14:nvContentPartPr>
              <p14:xfrm>
                <a:off x="6926623" y="1382361"/>
                <a:ext cx="313200" cy="294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0B0F2FF-8085-AD66-F9FF-4DB8011C91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908623" y="1364361"/>
                  <a:ext cx="3488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0B5B336-C41B-0834-CA00-0D0BAAFFDAA4}"/>
                    </a:ext>
                  </a:extLst>
                </p14:cNvPr>
                <p14:cNvContentPartPr/>
                <p14:nvPr/>
              </p14:nvContentPartPr>
              <p14:xfrm>
                <a:off x="7104463" y="1473801"/>
                <a:ext cx="230040" cy="37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0B5B336-C41B-0834-CA00-0D0BAAFFDAA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086463" y="1455801"/>
                  <a:ext cx="2656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E9888CB-EA1E-6C54-EFEE-8384EDCE7C17}"/>
                    </a:ext>
                  </a:extLst>
                </p14:cNvPr>
                <p14:cNvContentPartPr/>
                <p14:nvPr/>
              </p14:nvContentPartPr>
              <p14:xfrm>
                <a:off x="7639423" y="1338441"/>
                <a:ext cx="136080" cy="32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E9888CB-EA1E-6C54-EFEE-8384EDCE7C1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621423" y="1320441"/>
                  <a:ext cx="1717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109D79-8A7A-DBBA-26AD-1BB67A400B9A}"/>
                    </a:ext>
                  </a:extLst>
                </p14:cNvPr>
                <p14:cNvContentPartPr/>
                <p14:nvPr/>
              </p14:nvContentPartPr>
              <p14:xfrm>
                <a:off x="7874863" y="1414041"/>
                <a:ext cx="244080" cy="20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109D79-8A7A-DBBA-26AD-1BB67A400B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856863" y="1396401"/>
                  <a:ext cx="279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6A0476-9E7B-DAC1-A304-6B6C030A9AF2}"/>
                    </a:ext>
                  </a:extLst>
                </p14:cNvPr>
                <p14:cNvContentPartPr/>
                <p14:nvPr/>
              </p14:nvContentPartPr>
              <p14:xfrm>
                <a:off x="4537663" y="1834881"/>
                <a:ext cx="427680" cy="377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6A0476-9E7B-DAC1-A304-6B6C030A9AF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519663" y="1817241"/>
                  <a:ext cx="4633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C721CF2-2E87-C0E3-3A8F-A9D1FD51D83B}"/>
                    </a:ext>
                  </a:extLst>
                </p14:cNvPr>
                <p14:cNvContentPartPr/>
                <p14:nvPr/>
              </p14:nvContentPartPr>
              <p14:xfrm>
                <a:off x="4969663" y="1930281"/>
                <a:ext cx="573840" cy="40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C721CF2-2E87-C0E3-3A8F-A9D1FD51D83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952023" y="1912281"/>
                  <a:ext cx="60948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92C266F-1DF8-9BB9-33EA-05D6C5386E42}"/>
                    </a:ext>
                  </a:extLst>
                </p14:cNvPr>
                <p14:cNvContentPartPr/>
                <p14:nvPr/>
              </p14:nvContentPartPr>
              <p14:xfrm>
                <a:off x="5630263" y="1920921"/>
                <a:ext cx="271080" cy="19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92C266F-1DF8-9BB9-33EA-05D6C5386E4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12263" y="1902921"/>
                  <a:ext cx="3067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E26F6CC-144E-A614-A1E0-E9F6CE258390}"/>
                    </a:ext>
                  </a:extLst>
                </p14:cNvPr>
                <p14:cNvContentPartPr/>
                <p14:nvPr/>
              </p14:nvContentPartPr>
              <p14:xfrm>
                <a:off x="5843383" y="1832001"/>
                <a:ext cx="190440" cy="274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E26F6CC-144E-A614-A1E0-E9F6CE2583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25743" y="1814001"/>
                  <a:ext cx="226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CAEA432-F126-FC37-4DBD-2D71B0C09037}"/>
                    </a:ext>
                  </a:extLst>
                </p14:cNvPr>
                <p14:cNvContentPartPr/>
                <p14:nvPr/>
              </p14:nvContentPartPr>
              <p14:xfrm>
                <a:off x="6473023" y="1877361"/>
                <a:ext cx="757800" cy="264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CAEA432-F126-FC37-4DBD-2D71B0C0903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455023" y="1859361"/>
                  <a:ext cx="7934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A9C15F-7722-AB3F-56A7-6507530FB66D}"/>
                    </a:ext>
                  </a:extLst>
                </p14:cNvPr>
                <p14:cNvContentPartPr/>
                <p14:nvPr/>
              </p14:nvContentPartPr>
              <p14:xfrm>
                <a:off x="7526383" y="1863321"/>
                <a:ext cx="467280" cy="23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A9C15F-7722-AB3F-56A7-6507530FB66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08743" y="1845681"/>
                  <a:ext cx="502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B1E07C7-5E38-AD74-41EE-E58CF6605DBF}"/>
                    </a:ext>
                  </a:extLst>
                </p14:cNvPr>
                <p14:cNvContentPartPr/>
                <p14:nvPr/>
              </p14:nvContentPartPr>
              <p14:xfrm>
                <a:off x="8060623" y="1920561"/>
                <a:ext cx="25200" cy="144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B1E07C7-5E38-AD74-41EE-E58CF6605DB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042623" y="1902561"/>
                  <a:ext cx="60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E00031D-1C1E-EEA4-B29E-F170674C0CD4}"/>
                    </a:ext>
                  </a:extLst>
                </p14:cNvPr>
                <p14:cNvContentPartPr/>
                <p14:nvPr/>
              </p14:nvContentPartPr>
              <p14:xfrm>
                <a:off x="8042263" y="1722561"/>
                <a:ext cx="97560" cy="180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E00031D-1C1E-EEA4-B29E-F170674C0CD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024623" y="1704561"/>
                  <a:ext cx="133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7E5D3B-2E3D-9846-19E3-332F76584236}"/>
                    </a:ext>
                  </a:extLst>
                </p14:cNvPr>
                <p14:cNvContentPartPr/>
                <p14:nvPr/>
              </p14:nvContentPartPr>
              <p14:xfrm>
                <a:off x="8032183" y="1859721"/>
                <a:ext cx="209520" cy="430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7E5D3B-2E3D-9846-19E3-332F765842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014543" y="1841721"/>
                  <a:ext cx="24516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546A5D-5E88-9E33-85CD-57D57C5FFAE3}"/>
                    </a:ext>
                  </a:extLst>
                </p14:cNvPr>
                <p14:cNvContentPartPr/>
                <p14:nvPr/>
              </p14:nvContentPartPr>
              <p14:xfrm>
                <a:off x="8312623" y="1665321"/>
                <a:ext cx="683280" cy="375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546A5D-5E88-9E33-85CD-57D57C5FFAE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294623" y="1647321"/>
                  <a:ext cx="718920" cy="411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5A8A3370-4047-233D-BA59-9E379F10369E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3881678" y="828304"/>
            <a:ext cx="5204165" cy="43026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66F6CFB-016B-9015-D862-3FD6AB9C85EB}"/>
                  </a:ext>
                </a:extLst>
              </p14:cNvPr>
              <p14:cNvContentPartPr/>
              <p14:nvPr/>
            </p14:nvContentPartPr>
            <p14:xfrm>
              <a:off x="1737943" y="2237361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66F6CFB-016B-9015-D862-3FD6AB9C85E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719943" y="2219721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1" name="Group 340">
            <a:extLst>
              <a:ext uri="{FF2B5EF4-FFF2-40B4-BE49-F238E27FC236}">
                <a16:creationId xmlns:a16="http://schemas.microsoft.com/office/drawing/2014/main" id="{E4B7CA9C-87F9-C086-68C2-FDFE69F5C3A3}"/>
              </a:ext>
            </a:extLst>
          </p:cNvPr>
          <p:cNvGrpSpPr/>
          <p:nvPr/>
        </p:nvGrpSpPr>
        <p:grpSpPr>
          <a:xfrm>
            <a:off x="321343" y="2063481"/>
            <a:ext cx="3164040" cy="1776600"/>
            <a:chOff x="321343" y="2063481"/>
            <a:chExt cx="3164040" cy="177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74C1D1-46D1-E1EA-D5DE-F8050B7169F3}"/>
                    </a:ext>
                  </a:extLst>
                </p14:cNvPr>
                <p14:cNvContentPartPr/>
                <p14:nvPr/>
              </p14:nvContentPartPr>
              <p14:xfrm>
                <a:off x="1110103" y="2063481"/>
                <a:ext cx="140040" cy="289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74C1D1-46D1-E1EA-D5DE-F8050B7169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92463" y="2045481"/>
                  <a:ext cx="1756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DF82A15-707C-5C5B-90D8-E22516893A30}"/>
                    </a:ext>
                  </a:extLst>
                </p14:cNvPr>
                <p14:cNvContentPartPr/>
                <p14:nvPr/>
              </p14:nvContentPartPr>
              <p14:xfrm>
                <a:off x="360943" y="2609601"/>
                <a:ext cx="69480" cy="170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DF82A15-707C-5C5B-90D8-E22516893A3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43303" y="2591601"/>
                  <a:ext cx="105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2BB494C-2733-B2AA-4EE0-1C367EA094AC}"/>
                    </a:ext>
                  </a:extLst>
                </p14:cNvPr>
                <p14:cNvContentPartPr/>
                <p14:nvPr/>
              </p14:nvContentPartPr>
              <p14:xfrm>
                <a:off x="333223" y="2528961"/>
                <a:ext cx="56160" cy="67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2BB494C-2733-B2AA-4EE0-1C367EA094A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5223" y="2511321"/>
                  <a:ext cx="91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0AA823-C71D-5CB3-7005-D724D65E9A89}"/>
                    </a:ext>
                  </a:extLst>
                </p14:cNvPr>
                <p14:cNvContentPartPr/>
                <p14:nvPr/>
              </p14:nvContentPartPr>
              <p14:xfrm>
                <a:off x="470023" y="2653881"/>
                <a:ext cx="56160" cy="73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0AA823-C71D-5CB3-7005-D724D65E9A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2383" y="2635881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EA58565-EA3F-C4DA-4D78-C389C2CE359C}"/>
                    </a:ext>
                  </a:extLst>
                </p14:cNvPr>
                <p14:cNvContentPartPr/>
                <p14:nvPr/>
              </p14:nvContentPartPr>
              <p14:xfrm>
                <a:off x="594583" y="2595561"/>
                <a:ext cx="86400" cy="180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EA58565-EA3F-C4DA-4D78-C389C2CE35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6583" y="2577921"/>
                  <a:ext cx="122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35E0C70-CBA8-F951-E601-2F3C8E53C2D3}"/>
                    </a:ext>
                  </a:extLst>
                </p14:cNvPr>
                <p14:cNvContentPartPr/>
                <p14:nvPr/>
              </p14:nvContentPartPr>
              <p14:xfrm>
                <a:off x="763783" y="2674401"/>
                <a:ext cx="26280" cy="42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35E0C70-CBA8-F951-E601-2F3C8E53C2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6143" y="2656401"/>
                  <a:ext cx="61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705E6F7-6523-C5ED-3AF3-0B508FEBD49B}"/>
                    </a:ext>
                  </a:extLst>
                </p14:cNvPr>
                <p14:cNvContentPartPr/>
                <p14:nvPr/>
              </p14:nvContentPartPr>
              <p14:xfrm>
                <a:off x="1091383" y="2422041"/>
                <a:ext cx="450360" cy="307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705E6F7-6523-C5ED-3AF3-0B508FEBD49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3743" y="2404041"/>
                  <a:ext cx="4860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8827382-4CAC-AD9A-9955-9B7ABC0A5083}"/>
                    </a:ext>
                  </a:extLst>
                </p14:cNvPr>
                <p14:cNvContentPartPr/>
                <p14:nvPr/>
              </p14:nvContentPartPr>
              <p14:xfrm>
                <a:off x="1532023" y="2470281"/>
                <a:ext cx="228600" cy="19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8827382-4CAC-AD9A-9955-9B7ABC0A508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4023" y="2452281"/>
                  <a:ext cx="2642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30DAEF0-3568-69DF-94E2-EADF76C158B2}"/>
                    </a:ext>
                  </a:extLst>
                </p14:cNvPr>
                <p14:cNvContentPartPr/>
                <p14:nvPr/>
              </p14:nvContentPartPr>
              <p14:xfrm>
                <a:off x="1789063" y="2496921"/>
                <a:ext cx="111240" cy="130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30DAEF0-3568-69DF-94E2-EADF76C158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771063" y="2478921"/>
                  <a:ext cx="146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B08867A-DED4-810A-E222-52D57B4AE893}"/>
                    </a:ext>
                  </a:extLst>
                </p14:cNvPr>
                <p14:cNvContentPartPr/>
                <p14:nvPr/>
              </p14:nvContentPartPr>
              <p14:xfrm>
                <a:off x="2261383" y="2399001"/>
                <a:ext cx="165240" cy="249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B08867A-DED4-810A-E222-52D57B4AE89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43743" y="2381361"/>
                  <a:ext cx="200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84A0A5-CFAB-C06F-70D0-20B0D10BE46A}"/>
                    </a:ext>
                  </a:extLst>
                </p14:cNvPr>
                <p14:cNvContentPartPr/>
                <p14:nvPr/>
              </p14:nvContentPartPr>
              <p14:xfrm>
                <a:off x="2468743" y="2318001"/>
                <a:ext cx="615960" cy="308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84A0A5-CFAB-C06F-70D0-20B0D10BE46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451103" y="2300001"/>
                  <a:ext cx="6516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8C81672-AF69-A5BA-AE30-9103E7124239}"/>
                    </a:ext>
                  </a:extLst>
                </p14:cNvPr>
                <p14:cNvContentPartPr/>
                <p14:nvPr/>
              </p14:nvContentPartPr>
              <p14:xfrm>
                <a:off x="321343" y="2964921"/>
                <a:ext cx="133200" cy="203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8C81672-AF69-A5BA-AE30-9103E712423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3703" y="2947281"/>
                  <a:ext cx="168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EB82DCE-0298-3AD8-08B3-DD1CFCFB0466}"/>
                    </a:ext>
                  </a:extLst>
                </p14:cNvPr>
                <p14:cNvContentPartPr/>
                <p14:nvPr/>
              </p14:nvContentPartPr>
              <p14:xfrm>
                <a:off x="463183" y="2998401"/>
                <a:ext cx="337680" cy="160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EB82DCE-0298-3AD8-08B3-DD1CFCFB046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5543" y="2980401"/>
                  <a:ext cx="373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D355C29-3F34-83D7-A05B-639C2E3A53DB}"/>
                    </a:ext>
                  </a:extLst>
                </p14:cNvPr>
                <p14:cNvContentPartPr/>
                <p14:nvPr/>
              </p14:nvContentPartPr>
              <p14:xfrm>
                <a:off x="859543" y="2915961"/>
                <a:ext cx="10080" cy="74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D355C29-3F34-83D7-A05B-639C2E3A53D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41903" y="2897961"/>
                  <a:ext cx="45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DB5670DA-EFB0-CD5D-DA0F-8D6DA664E157}"/>
                    </a:ext>
                  </a:extLst>
                </p14:cNvPr>
                <p14:cNvContentPartPr/>
                <p14:nvPr/>
              </p14:nvContentPartPr>
              <p14:xfrm>
                <a:off x="971503" y="2895441"/>
                <a:ext cx="82800" cy="2131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DB5670DA-EFB0-CD5D-DA0F-8D6DA664E15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53503" y="2877801"/>
                  <a:ext cx="1184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5A4FD3A-9B11-9A7E-F972-2DC640B289EF}"/>
                    </a:ext>
                  </a:extLst>
                </p14:cNvPr>
                <p14:cNvContentPartPr/>
                <p14:nvPr/>
              </p14:nvContentPartPr>
              <p14:xfrm>
                <a:off x="930103" y="3010281"/>
                <a:ext cx="135360" cy="205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5A4FD3A-9B11-9A7E-F972-2DC640B289E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2463" y="2992641"/>
                  <a:ext cx="171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1031F95-BADC-2592-5C3F-12F4E69BD61E}"/>
                    </a:ext>
                  </a:extLst>
                </p14:cNvPr>
                <p14:cNvContentPartPr/>
                <p14:nvPr/>
              </p14:nvContentPartPr>
              <p14:xfrm>
                <a:off x="1490623" y="2856921"/>
                <a:ext cx="110520" cy="252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1031F95-BADC-2592-5C3F-12F4E69BD61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72623" y="2838921"/>
                  <a:ext cx="1461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BCDD955-8A81-BF33-A104-5E02A4FE1185}"/>
                    </a:ext>
                  </a:extLst>
                </p14:cNvPr>
                <p14:cNvContentPartPr/>
                <p14:nvPr/>
              </p14:nvContentPartPr>
              <p14:xfrm>
                <a:off x="1647583" y="2932521"/>
                <a:ext cx="124200" cy="144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BCDD955-8A81-BF33-A104-5E02A4FE118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629583" y="2914881"/>
                  <a:ext cx="159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E8CB585-0C9B-95E0-A298-26F41A6B74A1}"/>
                    </a:ext>
                  </a:extLst>
                </p14:cNvPr>
                <p14:cNvContentPartPr/>
                <p14:nvPr/>
              </p14:nvContentPartPr>
              <p14:xfrm>
                <a:off x="2182183" y="2786721"/>
                <a:ext cx="738360" cy="2880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E8CB585-0C9B-95E0-A298-26F41A6B74A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64183" y="2768721"/>
                  <a:ext cx="7740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026C0253-001A-8748-B6F4-9F8E19512FE8}"/>
                    </a:ext>
                  </a:extLst>
                </p14:cNvPr>
                <p14:cNvContentPartPr/>
                <p14:nvPr/>
              </p14:nvContentPartPr>
              <p14:xfrm>
                <a:off x="2856103" y="2815521"/>
                <a:ext cx="206280" cy="3286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026C0253-001A-8748-B6F4-9F8E19512FE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38463" y="2797521"/>
                  <a:ext cx="2419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6A7A006-48C1-116C-1A70-334C19386331}"/>
                    </a:ext>
                  </a:extLst>
                </p14:cNvPr>
                <p14:cNvContentPartPr/>
                <p14:nvPr/>
              </p14:nvContentPartPr>
              <p14:xfrm>
                <a:off x="3089383" y="2834601"/>
                <a:ext cx="101880" cy="148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6A7A006-48C1-116C-1A70-334C1938633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71743" y="2816961"/>
                  <a:ext cx="1375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4594E5B8-B5BA-553C-1633-E1791D28605B}"/>
                    </a:ext>
                  </a:extLst>
                </p14:cNvPr>
                <p14:cNvContentPartPr/>
                <p14:nvPr/>
              </p14:nvContentPartPr>
              <p14:xfrm>
                <a:off x="3217903" y="2695641"/>
                <a:ext cx="267480" cy="2844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4594E5B8-B5BA-553C-1633-E1791D28605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0263" y="2677641"/>
                  <a:ext cx="303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5261B32B-F526-F2E1-7CF7-2E0BCBDC1E93}"/>
                    </a:ext>
                  </a:extLst>
                </p14:cNvPr>
                <p14:cNvContentPartPr/>
                <p14:nvPr/>
              </p14:nvContentPartPr>
              <p14:xfrm>
                <a:off x="414943" y="3502401"/>
                <a:ext cx="316440" cy="2275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5261B32B-F526-F2E1-7CF7-2E0BCBDC1E9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96943" y="3484401"/>
                  <a:ext cx="352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B9F3C26C-2BF9-6996-3661-12551691D50E}"/>
                    </a:ext>
                  </a:extLst>
                </p14:cNvPr>
                <p14:cNvContentPartPr/>
                <p14:nvPr/>
              </p14:nvContentPartPr>
              <p14:xfrm>
                <a:off x="772423" y="3531921"/>
                <a:ext cx="114840" cy="17352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B9F3C26C-2BF9-6996-3661-12551691D5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54783" y="3513921"/>
                  <a:ext cx="150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5A7301B7-E877-A98E-5A85-878AC7CF0781}"/>
                    </a:ext>
                  </a:extLst>
                </p14:cNvPr>
                <p14:cNvContentPartPr/>
                <p14:nvPr/>
              </p14:nvContentPartPr>
              <p14:xfrm>
                <a:off x="919303" y="3517521"/>
                <a:ext cx="134640" cy="1796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5A7301B7-E877-A98E-5A85-878AC7CF078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01303" y="3499881"/>
                  <a:ext cx="170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8A101EA9-33BA-B01D-89D3-2875CEAE6553}"/>
                    </a:ext>
                  </a:extLst>
                </p14:cNvPr>
                <p14:cNvContentPartPr/>
                <p14:nvPr/>
              </p14:nvContentPartPr>
              <p14:xfrm>
                <a:off x="1297663" y="3480441"/>
                <a:ext cx="459000" cy="1753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8A101EA9-33BA-B01D-89D3-2875CEAE655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280023" y="3462801"/>
                  <a:ext cx="4946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E1CA674-78D6-825F-6E51-8BCC53554F27}"/>
                    </a:ext>
                  </a:extLst>
                </p14:cNvPr>
                <p14:cNvContentPartPr/>
                <p14:nvPr/>
              </p14:nvContentPartPr>
              <p14:xfrm>
                <a:off x="1784023" y="3513561"/>
                <a:ext cx="20520" cy="1382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E1CA674-78D6-825F-6E51-8BCC53554F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66023" y="3495561"/>
                  <a:ext cx="561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36B23D44-9BF0-03BA-7F68-F1A680DE2941}"/>
                    </a:ext>
                  </a:extLst>
                </p14:cNvPr>
                <p14:cNvContentPartPr/>
                <p14:nvPr/>
              </p14:nvContentPartPr>
              <p14:xfrm>
                <a:off x="1711303" y="3351921"/>
                <a:ext cx="81360" cy="9360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36B23D44-9BF0-03BA-7F68-F1A680DE294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693303" y="3333921"/>
                  <a:ext cx="117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AAA19DA-56A7-31C2-EFB6-95C72458DEB5}"/>
                    </a:ext>
                  </a:extLst>
                </p14:cNvPr>
                <p14:cNvContentPartPr/>
                <p14:nvPr/>
              </p14:nvContentPartPr>
              <p14:xfrm>
                <a:off x="1813903" y="3442281"/>
                <a:ext cx="167040" cy="39780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AAA19DA-56A7-31C2-EFB6-95C72458DEB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795903" y="3424281"/>
                  <a:ext cx="2026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95183277-E39D-C3A5-899C-04D2E6E6BBC3}"/>
                    </a:ext>
                  </a:extLst>
                </p14:cNvPr>
                <p14:cNvContentPartPr/>
                <p14:nvPr/>
              </p14:nvContentPartPr>
              <p14:xfrm>
                <a:off x="2040703" y="3406641"/>
                <a:ext cx="227520" cy="1717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95183277-E39D-C3A5-899C-04D2E6E6BBC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22703" y="3388641"/>
                  <a:ext cx="263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0CE5050-8F5D-41E8-101C-F4C3BD8A8002}"/>
                    </a:ext>
                  </a:extLst>
                </p14:cNvPr>
                <p14:cNvContentPartPr/>
                <p14:nvPr/>
              </p14:nvContentPartPr>
              <p14:xfrm>
                <a:off x="2307463" y="3377481"/>
                <a:ext cx="78120" cy="15624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0CE5050-8F5D-41E8-101C-F4C3BD8A800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89463" y="3359841"/>
                  <a:ext cx="1137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D5238AA-7CDA-3FC5-D2F2-AE15CA3CC672}"/>
                    </a:ext>
                  </a:extLst>
                </p14:cNvPr>
                <p14:cNvContentPartPr/>
                <p14:nvPr/>
              </p14:nvContentPartPr>
              <p14:xfrm>
                <a:off x="2439223" y="3241761"/>
                <a:ext cx="392760" cy="3193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D5238AA-7CDA-3FC5-D2F2-AE15CA3CC6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21223" y="3224121"/>
                  <a:ext cx="428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A578A169-CBFD-0A3F-A342-E11483737BAD}"/>
                    </a:ext>
                  </a:extLst>
                </p14:cNvPr>
                <p14:cNvContentPartPr/>
                <p14:nvPr/>
              </p14:nvContentPartPr>
              <p14:xfrm>
                <a:off x="2915143" y="3553521"/>
                <a:ext cx="25200" cy="3348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A578A169-CBFD-0A3F-A342-E11483737BA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897503" y="3535521"/>
                  <a:ext cx="60840" cy="6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3350AFB1-181E-EE54-92F4-B202D9AF6E4D}"/>
                  </a:ext>
                </a:extLst>
              </p14:cNvPr>
              <p14:cNvContentPartPr/>
              <p14:nvPr/>
            </p14:nvContentPartPr>
            <p14:xfrm>
              <a:off x="4921783" y="4767441"/>
              <a:ext cx="828000" cy="2628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3350AFB1-181E-EE54-92F4-B202D9AF6E4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885783" y="4731441"/>
                <a:ext cx="899640" cy="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1012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SPECIAL NEED OF TUPLE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B00989C-E864-B98D-7EEB-692F799FD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03" y="358987"/>
            <a:ext cx="7130074" cy="47665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036EC5-D2E7-D74E-E148-7B620C5F1A43}"/>
                  </a:ext>
                </a:extLst>
              </p14:cNvPr>
              <p14:cNvContentPartPr/>
              <p14:nvPr/>
            </p14:nvContentPartPr>
            <p14:xfrm>
              <a:off x="985903" y="398841"/>
              <a:ext cx="372600" cy="210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036EC5-D2E7-D74E-E148-7B620C5F1A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9903" y="363201"/>
                <a:ext cx="444240" cy="28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6CD0226-0DE5-DF6A-AA39-A25FD975DD9D}"/>
              </a:ext>
            </a:extLst>
          </p:cNvPr>
          <p:cNvGrpSpPr/>
          <p:nvPr/>
        </p:nvGrpSpPr>
        <p:grpSpPr>
          <a:xfrm>
            <a:off x="196063" y="81321"/>
            <a:ext cx="2364840" cy="369720"/>
            <a:chOff x="196063" y="81321"/>
            <a:chExt cx="2364840" cy="36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E0F4BFF-C984-490E-2A5F-92F3B9AABD08}"/>
                    </a:ext>
                  </a:extLst>
                </p14:cNvPr>
                <p14:cNvContentPartPr/>
                <p14:nvPr/>
              </p14:nvContentPartPr>
              <p14:xfrm>
                <a:off x="196063" y="81321"/>
                <a:ext cx="154080" cy="28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E0F4BFF-C984-490E-2A5F-92F3B9AABD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8423" y="63681"/>
                  <a:ext cx="189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9AC0D5E-A199-2395-6CB9-49C48E26C1A2}"/>
                    </a:ext>
                  </a:extLst>
                </p14:cNvPr>
                <p14:cNvContentPartPr/>
                <p14:nvPr/>
              </p14:nvContentPartPr>
              <p14:xfrm>
                <a:off x="411343" y="235041"/>
                <a:ext cx="9720" cy="137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9AC0D5E-A199-2395-6CB9-49C48E26C1A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3343" y="217401"/>
                  <a:ext cx="453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11EA50-C03B-0DDB-1F49-6AF086B150BC}"/>
                    </a:ext>
                  </a:extLst>
                </p14:cNvPr>
                <p14:cNvContentPartPr/>
                <p14:nvPr/>
              </p14:nvContentPartPr>
              <p14:xfrm>
                <a:off x="395503" y="112281"/>
                <a:ext cx="32760" cy="4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11EA50-C03B-0DDB-1F49-6AF086B150B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863" y="94281"/>
                  <a:ext cx="68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8D5B5-C567-F8C1-FA4C-A7EF104A3138}"/>
                    </a:ext>
                  </a:extLst>
                </p14:cNvPr>
                <p14:cNvContentPartPr/>
                <p14:nvPr/>
              </p14:nvContentPartPr>
              <p14:xfrm>
                <a:off x="488023" y="168801"/>
                <a:ext cx="163800" cy="177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8D5B5-C567-F8C1-FA4C-A7EF104A313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0023" y="151161"/>
                  <a:ext cx="199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B7606F9-3EBB-63A9-4808-26FC85A2A98A}"/>
                    </a:ext>
                  </a:extLst>
                </p14:cNvPr>
                <p14:cNvContentPartPr/>
                <p14:nvPr/>
              </p14:nvContentPartPr>
              <p14:xfrm>
                <a:off x="683503" y="150441"/>
                <a:ext cx="77400" cy="159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B7606F9-3EBB-63A9-4808-26FC85A2A9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5503" y="132801"/>
                  <a:ext cx="1130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EDE7E1-B775-BE1F-DA91-3C522B71BA5E}"/>
                    </a:ext>
                  </a:extLst>
                </p14:cNvPr>
                <p14:cNvContentPartPr/>
                <p14:nvPr/>
              </p14:nvContentPartPr>
              <p14:xfrm>
                <a:off x="786823" y="166281"/>
                <a:ext cx="83880" cy="13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EDE7E1-B775-BE1F-DA91-3C522B71BA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8823" y="148281"/>
                  <a:ext cx="1195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41FBF7-745A-6164-25F2-022BE1892D0F}"/>
                    </a:ext>
                  </a:extLst>
                </p14:cNvPr>
                <p14:cNvContentPartPr/>
                <p14:nvPr/>
              </p14:nvContentPartPr>
              <p14:xfrm>
                <a:off x="1055023" y="145401"/>
                <a:ext cx="311760" cy="20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41FBF7-745A-6164-25F2-022BE1892D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7383" y="127401"/>
                  <a:ext cx="347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36460AE-5785-1DC0-E2FA-32881E07DD28}"/>
                    </a:ext>
                  </a:extLst>
                </p14:cNvPr>
                <p14:cNvContentPartPr/>
                <p14:nvPr/>
              </p14:nvContentPartPr>
              <p14:xfrm>
                <a:off x="1473343" y="118401"/>
                <a:ext cx="463680" cy="332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36460AE-5785-1DC0-E2FA-32881E07DD2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55343" y="100401"/>
                  <a:ext cx="499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1589F9E-40F7-3722-1161-C69CD49E9D18}"/>
                    </a:ext>
                  </a:extLst>
                </p14:cNvPr>
                <p14:cNvContentPartPr/>
                <p14:nvPr/>
              </p14:nvContentPartPr>
              <p14:xfrm>
                <a:off x="2143663" y="115521"/>
                <a:ext cx="417240" cy="15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1589F9E-40F7-3722-1161-C69CD49E9D1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26023" y="97521"/>
                  <a:ext cx="45288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35D4FF-2098-0CC8-1F34-FE7B25B81046}"/>
              </a:ext>
            </a:extLst>
          </p:cNvPr>
          <p:cNvGrpSpPr/>
          <p:nvPr/>
        </p:nvGrpSpPr>
        <p:grpSpPr>
          <a:xfrm>
            <a:off x="2827663" y="-14079"/>
            <a:ext cx="2963520" cy="408960"/>
            <a:chOff x="2827663" y="-14079"/>
            <a:chExt cx="296352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896B40-50F6-4282-1EAA-420040C5CE43}"/>
                    </a:ext>
                  </a:extLst>
                </p14:cNvPr>
                <p14:cNvContentPartPr/>
                <p14:nvPr/>
              </p14:nvContentPartPr>
              <p14:xfrm>
                <a:off x="2827663" y="40281"/>
                <a:ext cx="364680" cy="23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896B40-50F6-4282-1EAA-420040C5CE4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810023" y="22641"/>
                  <a:ext cx="4003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26B26EF-EB54-E36F-AD1F-225644F33FA2}"/>
                    </a:ext>
                  </a:extLst>
                </p14:cNvPr>
                <p14:cNvContentPartPr/>
                <p14:nvPr/>
              </p14:nvContentPartPr>
              <p14:xfrm>
                <a:off x="3180823" y="128121"/>
                <a:ext cx="90000" cy="124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26B26EF-EB54-E36F-AD1F-225644F33F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63183" y="110121"/>
                  <a:ext cx="1256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5D5C89E-DB25-E96D-28FD-3991CFB8D54D}"/>
                    </a:ext>
                  </a:extLst>
                </p14:cNvPr>
                <p14:cNvContentPartPr/>
                <p14:nvPr/>
              </p14:nvContentPartPr>
              <p14:xfrm>
                <a:off x="3287743" y="110481"/>
                <a:ext cx="14976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5D5C89E-DB25-E96D-28FD-3991CFB8D54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0103" y="92481"/>
                  <a:ext cx="1854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D0727B-9404-2195-036D-57F172C4FCC8}"/>
                    </a:ext>
                  </a:extLst>
                </p14:cNvPr>
                <p14:cNvContentPartPr/>
                <p14:nvPr/>
              </p14:nvContentPartPr>
              <p14:xfrm>
                <a:off x="3433183" y="44241"/>
                <a:ext cx="266760" cy="350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D0727B-9404-2195-036D-57F172C4FC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15543" y="26601"/>
                  <a:ext cx="3024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EF51D6-9F1D-B08C-424A-6B81A8EE1984}"/>
                    </a:ext>
                  </a:extLst>
                </p14:cNvPr>
                <p14:cNvContentPartPr/>
                <p14:nvPr/>
              </p14:nvContentPartPr>
              <p14:xfrm>
                <a:off x="3917023" y="36321"/>
                <a:ext cx="105840" cy="185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EF51D6-9F1D-B08C-424A-6B81A8EE198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899383" y="18321"/>
                  <a:ext cx="141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90E82C6-3762-C85F-45FB-89A35A980974}"/>
                    </a:ext>
                  </a:extLst>
                </p14:cNvPr>
                <p14:cNvContentPartPr/>
                <p14:nvPr/>
              </p14:nvContentPartPr>
              <p14:xfrm>
                <a:off x="3863023" y="115161"/>
                <a:ext cx="158760" cy="33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90E82C6-3762-C85F-45FB-89A35A9809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45383" y="97521"/>
                  <a:ext cx="1944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86D8BB-806A-A011-6DBA-B0E397B8E58A}"/>
                    </a:ext>
                  </a:extLst>
                </p14:cNvPr>
                <p14:cNvContentPartPr/>
                <p14:nvPr/>
              </p14:nvContentPartPr>
              <p14:xfrm>
                <a:off x="4022503" y="69801"/>
                <a:ext cx="154440" cy="137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86D8BB-806A-A011-6DBA-B0E397B8E5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04863" y="51801"/>
                  <a:ext cx="190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78AC15-17B0-89B4-C075-7CFB2A0FCA55}"/>
                    </a:ext>
                  </a:extLst>
                </p14:cNvPr>
                <p14:cNvContentPartPr/>
                <p14:nvPr/>
              </p14:nvContentPartPr>
              <p14:xfrm>
                <a:off x="4189543" y="-14079"/>
                <a:ext cx="23760" cy="192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78AC15-17B0-89B4-C075-7CFB2A0FCA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71903" y="-31719"/>
                  <a:ext cx="59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6326BCF-9AD7-4522-C789-663CEB21975E}"/>
                    </a:ext>
                  </a:extLst>
                </p14:cNvPr>
                <p14:cNvContentPartPr/>
                <p14:nvPr/>
              </p14:nvContentPartPr>
              <p14:xfrm>
                <a:off x="4259383" y="20841"/>
                <a:ext cx="3960" cy="21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6326BCF-9AD7-4522-C789-663CEB2197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241743" y="3201"/>
                  <a:ext cx="39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D906F2-381A-5694-6C0A-34E0D69EB850}"/>
                    </a:ext>
                  </a:extLst>
                </p14:cNvPr>
                <p14:cNvContentPartPr/>
                <p14:nvPr/>
              </p14:nvContentPartPr>
              <p14:xfrm>
                <a:off x="4282063" y="96801"/>
                <a:ext cx="126720" cy="138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D906F2-381A-5694-6C0A-34E0D69EB85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64063" y="78801"/>
                  <a:ext cx="162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3384795-F5DF-6B56-E8FB-5EADEF360BD5}"/>
                    </a:ext>
                  </a:extLst>
                </p14:cNvPr>
                <p14:cNvContentPartPr/>
                <p14:nvPr/>
              </p14:nvContentPartPr>
              <p14:xfrm>
                <a:off x="4438303" y="133881"/>
                <a:ext cx="34560" cy="101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3384795-F5DF-6B56-E8FB-5EADEF360BD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20303" y="115881"/>
                  <a:ext cx="70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8109BA-F447-01D7-CC25-936681AAECEB}"/>
                    </a:ext>
                  </a:extLst>
                </p14:cNvPr>
                <p14:cNvContentPartPr/>
                <p14:nvPr/>
              </p14:nvContentPartPr>
              <p14:xfrm>
                <a:off x="4418503" y="41001"/>
                <a:ext cx="51120" cy="65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8109BA-F447-01D7-CC25-936681AAECE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00503" y="23001"/>
                  <a:ext cx="86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A3735FA-DB6E-7D80-3C6B-94EC1F0DC3BB}"/>
                    </a:ext>
                  </a:extLst>
                </p14:cNvPr>
                <p14:cNvContentPartPr/>
                <p14:nvPr/>
              </p14:nvContentPartPr>
              <p14:xfrm>
                <a:off x="4502023" y="102921"/>
                <a:ext cx="111960" cy="116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A3735FA-DB6E-7D80-3C6B-94EC1F0DC3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84023" y="84921"/>
                  <a:ext cx="147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4CAE283-2EF7-CA11-085D-56CA2E9CBD7C}"/>
                    </a:ext>
                  </a:extLst>
                </p14:cNvPr>
                <p14:cNvContentPartPr/>
                <p14:nvPr/>
              </p14:nvContentPartPr>
              <p14:xfrm>
                <a:off x="4678423" y="91401"/>
                <a:ext cx="211680" cy="29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4CAE283-2EF7-CA11-085D-56CA2E9CBD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660423" y="73761"/>
                  <a:ext cx="247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EA5F91C-1FD2-A667-9A97-29BA6A34F3CE}"/>
                    </a:ext>
                  </a:extLst>
                </p14:cNvPr>
                <p14:cNvContentPartPr/>
                <p14:nvPr/>
              </p14:nvContentPartPr>
              <p14:xfrm>
                <a:off x="5032663" y="105801"/>
                <a:ext cx="135000" cy="131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EA5F91C-1FD2-A667-9A97-29BA6A34F3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14663" y="88161"/>
                  <a:ext cx="170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F357962-3C76-AEF0-C3F0-798E9222E924}"/>
                    </a:ext>
                  </a:extLst>
                </p14:cNvPr>
                <p14:cNvContentPartPr/>
                <p14:nvPr/>
              </p14:nvContentPartPr>
              <p14:xfrm>
                <a:off x="5198983" y="26601"/>
                <a:ext cx="110160" cy="209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F357962-3C76-AEF0-C3F0-798E9222E9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181343" y="8961"/>
                  <a:ext cx="145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7F4128-DC92-D651-F5E7-F26415DDB450}"/>
                    </a:ext>
                  </a:extLst>
                </p14:cNvPr>
                <p14:cNvContentPartPr/>
                <p14:nvPr/>
              </p14:nvContentPartPr>
              <p14:xfrm>
                <a:off x="5344783" y="66561"/>
                <a:ext cx="405720" cy="181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77F4128-DC92-D651-F5E7-F26415DDB45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27143" y="48921"/>
                  <a:ext cx="4413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A6EFB1-45B7-7CF4-A30F-BA646B063B78}"/>
                    </a:ext>
                  </a:extLst>
                </p14:cNvPr>
                <p14:cNvContentPartPr/>
                <p14:nvPr/>
              </p14:nvContentPartPr>
              <p14:xfrm>
                <a:off x="5664463" y="127041"/>
                <a:ext cx="126720" cy="1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A6EFB1-45B7-7CF4-A30F-BA646B063B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46823" y="109401"/>
                  <a:ext cx="16236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BCCCB4-814B-9A1A-6227-9B40FC789759}"/>
              </a:ext>
            </a:extLst>
          </p:cNvPr>
          <p:cNvGrpSpPr/>
          <p:nvPr/>
        </p:nvGrpSpPr>
        <p:grpSpPr>
          <a:xfrm>
            <a:off x="6069823" y="-20559"/>
            <a:ext cx="2569680" cy="355680"/>
            <a:chOff x="6069823" y="-20559"/>
            <a:chExt cx="256968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997C466-E95D-67D9-A99B-D7A5BC57EEC6}"/>
                    </a:ext>
                  </a:extLst>
                </p14:cNvPr>
                <p14:cNvContentPartPr/>
                <p14:nvPr/>
              </p14:nvContentPartPr>
              <p14:xfrm>
                <a:off x="6069823" y="92481"/>
                <a:ext cx="252360" cy="163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997C466-E95D-67D9-A99B-D7A5BC57EE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52183" y="74481"/>
                  <a:ext cx="288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8B84B8-F4B6-C384-B784-27B54231740B}"/>
                    </a:ext>
                  </a:extLst>
                </p14:cNvPr>
                <p14:cNvContentPartPr/>
                <p14:nvPr/>
              </p14:nvContentPartPr>
              <p14:xfrm>
                <a:off x="6381223" y="98241"/>
                <a:ext cx="137520" cy="138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8B84B8-F4B6-C384-B784-27B5423174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363583" y="80241"/>
                  <a:ext cx="1731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B375718-3B05-678A-8632-0F5C6A8AE264}"/>
                    </a:ext>
                  </a:extLst>
                </p14:cNvPr>
                <p14:cNvContentPartPr/>
                <p14:nvPr/>
              </p14:nvContentPartPr>
              <p14:xfrm>
                <a:off x="6534943" y="46401"/>
                <a:ext cx="71640" cy="18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B375718-3B05-678A-8632-0F5C6A8AE26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516943" y="28401"/>
                  <a:ext cx="107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B0EEAB-7DD6-919C-DD64-3F49983C67D3}"/>
                    </a:ext>
                  </a:extLst>
                </p14:cNvPr>
                <p14:cNvContentPartPr/>
                <p14:nvPr/>
              </p14:nvContentPartPr>
              <p14:xfrm>
                <a:off x="6502183" y="125601"/>
                <a:ext cx="100080" cy="23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B0EEAB-7DD6-919C-DD64-3F49983C67D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84183" y="107961"/>
                  <a:ext cx="135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0A1D47E-54A3-D4F0-F95F-B330337A18B2}"/>
                    </a:ext>
                  </a:extLst>
                </p14:cNvPr>
                <p14:cNvContentPartPr/>
                <p14:nvPr/>
              </p14:nvContentPartPr>
              <p14:xfrm>
                <a:off x="6612343" y="107601"/>
                <a:ext cx="102960" cy="120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0A1D47E-54A3-D4F0-F95F-B330337A18B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94343" y="89601"/>
                  <a:ext cx="138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382EBE-BEEC-C7AC-E063-63CDDB3C8FF6}"/>
                    </a:ext>
                  </a:extLst>
                </p14:cNvPr>
                <p14:cNvContentPartPr/>
                <p14:nvPr/>
              </p14:nvContentPartPr>
              <p14:xfrm>
                <a:off x="6769303" y="66921"/>
                <a:ext cx="89280" cy="175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382EBE-BEEC-C7AC-E063-63CDDB3C8F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751663" y="48921"/>
                  <a:ext cx="124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C490B62-0A7C-A5FC-5A55-2A0D85948423}"/>
                    </a:ext>
                  </a:extLst>
                </p14:cNvPr>
                <p14:cNvContentPartPr/>
                <p14:nvPr/>
              </p14:nvContentPartPr>
              <p14:xfrm>
                <a:off x="6957583" y="23721"/>
                <a:ext cx="27720" cy="19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C490B62-0A7C-A5FC-5A55-2A0D8594842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939943" y="5721"/>
                  <a:ext cx="633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433C5C8-2451-5147-166F-FD268C0E73A2}"/>
                    </a:ext>
                  </a:extLst>
                </p14:cNvPr>
                <p14:cNvContentPartPr/>
                <p14:nvPr/>
              </p14:nvContentPartPr>
              <p14:xfrm>
                <a:off x="7029583" y="114441"/>
                <a:ext cx="62280" cy="93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433C5C8-2451-5147-166F-FD268C0E73A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11583" y="96441"/>
                  <a:ext cx="97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14732DD-9A0A-D7A6-D719-A9D8178A3A19}"/>
                    </a:ext>
                  </a:extLst>
                </p14:cNvPr>
                <p14:cNvContentPartPr/>
                <p14:nvPr/>
              </p14:nvContentPartPr>
              <p14:xfrm>
                <a:off x="7123183" y="-20559"/>
                <a:ext cx="144720" cy="355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14732DD-9A0A-D7A6-D719-A9D8178A3A1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05543" y="-38199"/>
                  <a:ext cx="180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AA862B-BD99-6255-0C47-54B86739D077}"/>
                    </a:ext>
                  </a:extLst>
                </p14:cNvPr>
                <p14:cNvContentPartPr/>
                <p14:nvPr/>
              </p14:nvContentPartPr>
              <p14:xfrm>
                <a:off x="7433143" y="135681"/>
                <a:ext cx="11160" cy="119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AA862B-BD99-6255-0C47-54B86739D07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15503" y="118041"/>
                  <a:ext cx="468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0E22A51-F9BE-D9DA-40B2-BBD20AE56EBC}"/>
                    </a:ext>
                  </a:extLst>
                </p14:cNvPr>
                <p14:cNvContentPartPr/>
                <p14:nvPr/>
              </p14:nvContentPartPr>
              <p14:xfrm>
                <a:off x="7409383" y="8241"/>
                <a:ext cx="57600" cy="6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0E22A51-F9BE-D9DA-40B2-BBD20AE56EB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91743" y="-9759"/>
                  <a:ext cx="93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29DB5E2-9939-6BBE-41D4-3D5DF586D29B}"/>
                    </a:ext>
                  </a:extLst>
                </p14:cNvPr>
                <p14:cNvContentPartPr/>
                <p14:nvPr/>
              </p14:nvContentPartPr>
              <p14:xfrm>
                <a:off x="7517383" y="147921"/>
                <a:ext cx="178200" cy="11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29DB5E2-9939-6BBE-41D4-3D5DF586D29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499383" y="130281"/>
                  <a:ext cx="213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3EA704A-C66D-B209-43DC-429BCF71B80E}"/>
                    </a:ext>
                  </a:extLst>
                </p14:cNvPr>
                <p14:cNvContentPartPr/>
                <p14:nvPr/>
              </p14:nvContentPartPr>
              <p14:xfrm>
                <a:off x="7700623" y="98961"/>
                <a:ext cx="396720" cy="146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3EA704A-C66D-B209-43DC-429BCF71B8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82983" y="81321"/>
                  <a:ext cx="43236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243BE0-FA01-14AF-C04C-4F334B3BA2F3}"/>
                    </a:ext>
                  </a:extLst>
                </p14:cNvPr>
                <p14:cNvContentPartPr/>
                <p14:nvPr/>
              </p14:nvContentPartPr>
              <p14:xfrm>
                <a:off x="8008423" y="142161"/>
                <a:ext cx="125640" cy="30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243BE0-FA01-14AF-C04C-4F334B3BA2F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990423" y="124161"/>
                  <a:ext cx="161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7ACE165-7BD5-1378-CFC1-C0A2BA64C943}"/>
                    </a:ext>
                  </a:extLst>
                </p14:cNvPr>
                <p14:cNvContentPartPr/>
                <p14:nvPr/>
              </p14:nvContentPartPr>
              <p14:xfrm>
                <a:off x="8152423" y="130281"/>
                <a:ext cx="113760" cy="11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7ACE165-7BD5-1378-CFC1-C0A2BA64C94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134423" y="112281"/>
                  <a:ext cx="149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543843C-E37B-4E0A-8159-8A1C6873DFA9}"/>
                    </a:ext>
                  </a:extLst>
                </p14:cNvPr>
                <p14:cNvContentPartPr/>
                <p14:nvPr/>
              </p14:nvContentPartPr>
              <p14:xfrm>
                <a:off x="8244943" y="59721"/>
                <a:ext cx="128520" cy="21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543843C-E37B-4E0A-8159-8A1C6873DFA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227303" y="41721"/>
                  <a:ext cx="164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A5BE78-28F6-8CC6-E132-965C903EBFAE}"/>
                    </a:ext>
                  </a:extLst>
                </p14:cNvPr>
                <p14:cNvContentPartPr/>
                <p14:nvPr/>
              </p14:nvContentPartPr>
              <p14:xfrm>
                <a:off x="8426383" y="117681"/>
                <a:ext cx="95040" cy="173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A5BE78-28F6-8CC6-E132-965C903EBFA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408383" y="99681"/>
                  <a:ext cx="1306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E79C8BC-3490-FF3E-59B8-20BF45657A9B}"/>
                    </a:ext>
                  </a:extLst>
                </p14:cNvPr>
                <p14:cNvContentPartPr/>
                <p14:nvPr/>
              </p14:nvContentPartPr>
              <p14:xfrm>
                <a:off x="8558863" y="171681"/>
                <a:ext cx="79200" cy="10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E79C8BC-3490-FF3E-59B8-20BF45657A9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540863" y="153681"/>
                  <a:ext cx="11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9BF631-EC49-B5A7-BF99-DD9E9EE6F79C}"/>
                    </a:ext>
                  </a:extLst>
                </p14:cNvPr>
                <p14:cNvContentPartPr/>
                <p14:nvPr/>
              </p14:nvContentPartPr>
              <p14:xfrm>
                <a:off x="8393983" y="-17319"/>
                <a:ext cx="245520" cy="305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9BF631-EC49-B5A7-BF99-DD9E9EE6F79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375983" y="-34959"/>
                  <a:ext cx="281160" cy="34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2088A76-7E72-0180-EB50-03E6FEC85CF7}"/>
                  </a:ext>
                </a:extLst>
              </p14:cNvPr>
              <p14:cNvContentPartPr/>
              <p14:nvPr/>
            </p14:nvContentPartPr>
            <p14:xfrm>
              <a:off x="317743" y="434481"/>
              <a:ext cx="828000" cy="189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2088A76-7E72-0180-EB50-03E6FEC85CF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0103" y="416841"/>
                <a:ext cx="863640" cy="2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64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SPECIAL NEED OF TUPLE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9DB539-DF8C-9071-D487-7ABAB26DA3C4}"/>
                  </a:ext>
                </a:extLst>
              </p14:cNvPr>
              <p14:cNvContentPartPr/>
              <p14:nvPr/>
            </p14:nvContentPartPr>
            <p14:xfrm>
              <a:off x="2463343" y="1727961"/>
              <a:ext cx="3960" cy="5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9DB539-DF8C-9071-D487-7ABAB26DA3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5343" y="1709961"/>
                <a:ext cx="3960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896237F-3728-38AF-6BED-D5AB2E313D2F}"/>
              </a:ext>
            </a:extLst>
          </p:cNvPr>
          <p:cNvGrpSpPr/>
          <p:nvPr/>
        </p:nvGrpSpPr>
        <p:grpSpPr>
          <a:xfrm>
            <a:off x="326743" y="1570281"/>
            <a:ext cx="921600" cy="465480"/>
            <a:chOff x="326743" y="1570281"/>
            <a:chExt cx="92160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18B7137-3532-5883-CBF3-C77E0268338E}"/>
                    </a:ext>
                  </a:extLst>
                </p14:cNvPr>
                <p14:cNvContentPartPr/>
                <p14:nvPr/>
              </p14:nvContentPartPr>
              <p14:xfrm>
                <a:off x="326743" y="1570281"/>
                <a:ext cx="284400" cy="465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18B7137-3532-5883-CBF3-C77E026833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103" y="1552281"/>
                  <a:ext cx="32004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9EAA9E-FD3D-E689-7FE5-0593C3AE2FEE}"/>
                    </a:ext>
                  </a:extLst>
                </p14:cNvPr>
                <p14:cNvContentPartPr/>
                <p14:nvPr/>
              </p14:nvContentPartPr>
              <p14:xfrm>
                <a:off x="682063" y="1775121"/>
                <a:ext cx="160560" cy="170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9EAA9E-FD3D-E689-7FE5-0593C3AE2F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4063" y="1757481"/>
                  <a:ext cx="196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651EAEB-2752-8909-2DA1-86F8FE719C43}"/>
                    </a:ext>
                  </a:extLst>
                </p14:cNvPr>
                <p14:cNvContentPartPr/>
                <p14:nvPr/>
              </p14:nvContentPartPr>
              <p14:xfrm>
                <a:off x="894823" y="1763241"/>
                <a:ext cx="195480" cy="168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651EAEB-2752-8909-2DA1-86F8FE719C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77183" y="1745601"/>
                  <a:ext cx="231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D87BFBB-6648-0D74-C768-25AE08B5BAF5}"/>
                    </a:ext>
                  </a:extLst>
                </p14:cNvPr>
                <p14:cNvContentPartPr/>
                <p14:nvPr/>
              </p14:nvContentPartPr>
              <p14:xfrm>
                <a:off x="1214143" y="1888161"/>
                <a:ext cx="34200" cy="4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D87BFBB-6648-0D74-C768-25AE08B5BA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6143" y="1870521"/>
                  <a:ext cx="698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E159C8-E4FF-DF01-8BF8-1E304599F486}"/>
                  </a:ext>
                </a:extLst>
              </p14:cNvPr>
              <p14:cNvContentPartPr/>
              <p14:nvPr/>
            </p14:nvContentPartPr>
            <p14:xfrm>
              <a:off x="1430863" y="1399281"/>
              <a:ext cx="817200" cy="680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E159C8-E4FF-DF01-8BF8-1E304599F4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13223" y="1381641"/>
                <a:ext cx="852840" cy="71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A13C21A-CF39-0396-0273-382AEAD948E0}"/>
              </a:ext>
            </a:extLst>
          </p:cNvPr>
          <p:cNvGrpSpPr/>
          <p:nvPr/>
        </p:nvGrpSpPr>
        <p:grpSpPr>
          <a:xfrm>
            <a:off x="2608423" y="1372281"/>
            <a:ext cx="1928880" cy="708480"/>
            <a:chOff x="2608423" y="1372281"/>
            <a:chExt cx="1928880" cy="70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888E39B-27DF-0D92-889D-069B7BA346E6}"/>
                    </a:ext>
                  </a:extLst>
                </p14:cNvPr>
                <p14:cNvContentPartPr/>
                <p14:nvPr/>
              </p14:nvContentPartPr>
              <p14:xfrm>
                <a:off x="2608423" y="1608441"/>
                <a:ext cx="246960" cy="222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888E39B-27DF-0D92-889D-069B7BA34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90423" y="1590801"/>
                  <a:ext cx="2826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9E059E5-E17F-69B0-D222-ABF7FCFC7BFD}"/>
                    </a:ext>
                  </a:extLst>
                </p14:cNvPr>
                <p14:cNvContentPartPr/>
                <p14:nvPr/>
              </p14:nvContentPartPr>
              <p14:xfrm>
                <a:off x="2880943" y="1574241"/>
                <a:ext cx="126000" cy="19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9E059E5-E17F-69B0-D222-ABF7FCFC7BF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62943" y="1556601"/>
                  <a:ext cx="1616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6DBF70-2C4A-AC61-0F1C-E846484F3966}"/>
                    </a:ext>
                  </a:extLst>
                </p14:cNvPr>
                <p14:cNvContentPartPr/>
                <p14:nvPr/>
              </p14:nvContentPartPr>
              <p14:xfrm>
                <a:off x="3036103" y="1372281"/>
                <a:ext cx="718560" cy="708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6DBF70-2C4A-AC61-0F1C-E846484F39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18103" y="1354641"/>
                  <a:ext cx="75420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1B836C2-2992-3FE2-9970-14502F9544E4}"/>
                    </a:ext>
                  </a:extLst>
                </p14:cNvPr>
                <p14:cNvContentPartPr/>
                <p14:nvPr/>
              </p14:nvContentPartPr>
              <p14:xfrm>
                <a:off x="4061743" y="1469121"/>
                <a:ext cx="475560" cy="26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1B836C2-2992-3FE2-9970-14502F9544E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044103" y="1451481"/>
                  <a:ext cx="51120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0DDECD-E109-C9EA-7BC1-EA7D11365E54}"/>
              </a:ext>
            </a:extLst>
          </p:cNvPr>
          <p:cNvGrpSpPr/>
          <p:nvPr/>
        </p:nvGrpSpPr>
        <p:grpSpPr>
          <a:xfrm>
            <a:off x="4860583" y="1301721"/>
            <a:ext cx="1370880" cy="435600"/>
            <a:chOff x="4860583" y="1301721"/>
            <a:chExt cx="137088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036C170-19D2-B6F4-A3C8-B6A5A3156C6D}"/>
                    </a:ext>
                  </a:extLst>
                </p14:cNvPr>
                <p14:cNvContentPartPr/>
                <p14:nvPr/>
              </p14:nvContentPartPr>
              <p14:xfrm>
                <a:off x="4860583" y="1495761"/>
                <a:ext cx="198000" cy="23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036C170-19D2-B6F4-A3C8-B6A5A3156C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42943" y="1477761"/>
                  <a:ext cx="2336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53F430-4FDC-465B-490C-4F637B26530A}"/>
                    </a:ext>
                  </a:extLst>
                </p14:cNvPr>
                <p14:cNvContentPartPr/>
                <p14:nvPr/>
              </p14:nvContentPartPr>
              <p14:xfrm>
                <a:off x="5156863" y="1483161"/>
                <a:ext cx="131400" cy="221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53F430-4FDC-465B-490C-4F637B2653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39223" y="1465161"/>
                  <a:ext cx="167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7896BC-9563-FD45-4EB2-C4A064A7C473}"/>
                    </a:ext>
                  </a:extLst>
                </p14:cNvPr>
                <p14:cNvContentPartPr/>
                <p14:nvPr/>
              </p14:nvContentPartPr>
              <p14:xfrm>
                <a:off x="5330743" y="1485681"/>
                <a:ext cx="142200" cy="192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7896BC-9563-FD45-4EB2-C4A064A7C4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12743" y="1467681"/>
                  <a:ext cx="177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A2047FD-B0BA-B055-903B-84782A9D187F}"/>
                    </a:ext>
                  </a:extLst>
                </p14:cNvPr>
                <p14:cNvContentPartPr/>
                <p14:nvPr/>
              </p14:nvContentPartPr>
              <p14:xfrm>
                <a:off x="5485543" y="1301721"/>
                <a:ext cx="230040" cy="435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A2047FD-B0BA-B055-903B-84782A9D18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67543" y="1283721"/>
                  <a:ext cx="26568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C60107-3FD0-05F6-E8E7-807A9E942FED}"/>
                    </a:ext>
                  </a:extLst>
                </p14:cNvPr>
                <p14:cNvContentPartPr/>
                <p14:nvPr/>
              </p14:nvContentPartPr>
              <p14:xfrm>
                <a:off x="5756983" y="1508721"/>
                <a:ext cx="10152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C60107-3FD0-05F6-E8E7-807A9E942FE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39343" y="1491081"/>
                  <a:ext cx="137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8BE3F4-5871-C1C5-9716-675FE07135FC}"/>
                    </a:ext>
                  </a:extLst>
                </p14:cNvPr>
                <p14:cNvContentPartPr/>
                <p14:nvPr/>
              </p14:nvContentPartPr>
              <p14:xfrm>
                <a:off x="5906743" y="1310001"/>
                <a:ext cx="324720" cy="39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8BE3F4-5871-C1C5-9716-675FE07135F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88743" y="1292001"/>
                  <a:ext cx="36036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77A894B-72B5-A130-48E9-A9975C3AAE5F}"/>
              </a:ext>
            </a:extLst>
          </p:cNvPr>
          <p:cNvGrpSpPr/>
          <p:nvPr/>
        </p:nvGrpSpPr>
        <p:grpSpPr>
          <a:xfrm>
            <a:off x="6536383" y="1271481"/>
            <a:ext cx="981360" cy="580320"/>
            <a:chOff x="6536383" y="1271481"/>
            <a:chExt cx="981360" cy="58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3454A0-DDF9-3EC3-EB1B-025CCB9A03CC}"/>
                    </a:ext>
                  </a:extLst>
                </p14:cNvPr>
                <p14:cNvContentPartPr/>
                <p14:nvPr/>
              </p14:nvContentPartPr>
              <p14:xfrm>
                <a:off x="6552943" y="1379481"/>
                <a:ext cx="153000" cy="297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3454A0-DDF9-3EC3-EB1B-025CCB9A03C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4943" y="1361841"/>
                  <a:ext cx="188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39AACC-3875-804D-18FE-FEE6CED26C1F}"/>
                    </a:ext>
                  </a:extLst>
                </p14:cNvPr>
                <p14:cNvContentPartPr/>
                <p14:nvPr/>
              </p14:nvContentPartPr>
              <p14:xfrm>
                <a:off x="6536383" y="1468041"/>
                <a:ext cx="461880" cy="15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39AACC-3875-804D-18FE-FEE6CED26C1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518383" y="1450401"/>
                  <a:ext cx="497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E585175-E435-0F62-AF28-E985DC8BB7CD}"/>
                    </a:ext>
                  </a:extLst>
                </p14:cNvPr>
                <p14:cNvContentPartPr/>
                <p14:nvPr/>
              </p14:nvContentPartPr>
              <p14:xfrm>
                <a:off x="7008343" y="1322241"/>
                <a:ext cx="86040" cy="529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E585175-E435-0F62-AF28-E985DC8BB7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90703" y="1304241"/>
                  <a:ext cx="1216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DFC9636-48B6-3D41-FCD8-7A4A30E34475}"/>
                    </a:ext>
                  </a:extLst>
                </p14:cNvPr>
                <p14:cNvContentPartPr/>
                <p14:nvPr/>
              </p14:nvContentPartPr>
              <p14:xfrm>
                <a:off x="7068103" y="1455081"/>
                <a:ext cx="137160" cy="1569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DFC9636-48B6-3D41-FCD8-7A4A30E3447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50103" y="1437441"/>
                  <a:ext cx="1728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581806E-E026-8A5F-9E97-3BBCEA9CC287}"/>
                    </a:ext>
                  </a:extLst>
                </p14:cNvPr>
                <p14:cNvContentPartPr/>
                <p14:nvPr/>
              </p14:nvContentPartPr>
              <p14:xfrm>
                <a:off x="7238023" y="1271481"/>
                <a:ext cx="138960" cy="33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581806E-E026-8A5F-9E97-3BBCEA9CC2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20383" y="1253481"/>
                  <a:ext cx="1746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09F9B2-8936-1CCF-956F-A05548978A0D}"/>
                    </a:ext>
                  </a:extLst>
                </p14:cNvPr>
                <p14:cNvContentPartPr/>
                <p14:nvPr/>
              </p14:nvContentPartPr>
              <p14:xfrm>
                <a:off x="7397863" y="1418001"/>
                <a:ext cx="119880" cy="18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09F9B2-8936-1CCF-956F-A05548978A0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79863" y="1400001"/>
                  <a:ext cx="15552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9E269A-0380-D7C4-2DFF-915037E21BB9}"/>
              </a:ext>
            </a:extLst>
          </p:cNvPr>
          <p:cNvGrpSpPr/>
          <p:nvPr/>
        </p:nvGrpSpPr>
        <p:grpSpPr>
          <a:xfrm>
            <a:off x="7787383" y="1125321"/>
            <a:ext cx="226440" cy="587520"/>
            <a:chOff x="7787383" y="1125321"/>
            <a:chExt cx="22644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C7BBD7-8407-4233-4FD4-AF1C72026D8E}"/>
                    </a:ext>
                  </a:extLst>
                </p14:cNvPr>
                <p14:cNvContentPartPr/>
                <p14:nvPr/>
              </p14:nvContentPartPr>
              <p14:xfrm>
                <a:off x="7806103" y="1125321"/>
                <a:ext cx="207720" cy="37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C7BBD7-8407-4233-4FD4-AF1C72026D8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788463" y="1107321"/>
                  <a:ext cx="2433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D46537-2DD0-0784-4C9D-AB92FD064A5B}"/>
                    </a:ext>
                  </a:extLst>
                </p14:cNvPr>
                <p14:cNvContentPartPr/>
                <p14:nvPr/>
              </p14:nvContentPartPr>
              <p14:xfrm>
                <a:off x="7787383" y="1628961"/>
                <a:ext cx="85680" cy="83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D46537-2DD0-0784-4C9D-AB92FD064A5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69383" y="1611321"/>
                  <a:ext cx="121320" cy="11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83899CF-0C56-E8F0-11B5-3B1DD099155E}"/>
                  </a:ext>
                </a:extLst>
              </p14:cNvPr>
              <p14:cNvContentPartPr/>
              <p14:nvPr/>
            </p14:nvContentPartPr>
            <p14:xfrm>
              <a:off x="2017663" y="2454801"/>
              <a:ext cx="18360" cy="4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83899CF-0C56-E8F0-11B5-3B1DD099155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000023" y="2437161"/>
                <a:ext cx="5400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759488B3-3BAF-9086-B329-BAC67C2D589E}"/>
              </a:ext>
            </a:extLst>
          </p:cNvPr>
          <p:cNvGrpSpPr/>
          <p:nvPr/>
        </p:nvGrpSpPr>
        <p:grpSpPr>
          <a:xfrm>
            <a:off x="362023" y="2357601"/>
            <a:ext cx="688680" cy="459000"/>
            <a:chOff x="362023" y="2357601"/>
            <a:chExt cx="68868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D3F9FA-00D2-5709-0D72-C77E7ACB9C5F}"/>
                    </a:ext>
                  </a:extLst>
                </p14:cNvPr>
                <p14:cNvContentPartPr/>
                <p14:nvPr/>
              </p14:nvContentPartPr>
              <p14:xfrm>
                <a:off x="362023" y="2430321"/>
                <a:ext cx="144720" cy="38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D3F9FA-00D2-5709-0D72-C77E7ACB9C5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44383" y="2412681"/>
                  <a:ext cx="1803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E380265-2BD9-443E-2EB1-5F91DD2248E6}"/>
                    </a:ext>
                  </a:extLst>
                </p14:cNvPr>
                <p14:cNvContentPartPr/>
                <p14:nvPr/>
              </p14:nvContentPartPr>
              <p14:xfrm>
                <a:off x="466783" y="2357601"/>
                <a:ext cx="149040" cy="352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E380265-2BD9-443E-2EB1-5F91DD2248E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8783" y="2339961"/>
                  <a:ext cx="184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C2F926-F55F-DF0A-405D-556B951361F3}"/>
                    </a:ext>
                  </a:extLst>
                </p14:cNvPr>
                <p14:cNvContentPartPr/>
                <p14:nvPr/>
              </p14:nvContentPartPr>
              <p14:xfrm>
                <a:off x="379303" y="2571801"/>
                <a:ext cx="194400" cy="4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C2F926-F55F-DF0A-405D-556B951361F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61663" y="2554161"/>
                  <a:ext cx="2300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A686A54-8DDA-85C2-BE22-E8583E6AAE0D}"/>
                    </a:ext>
                  </a:extLst>
                </p14:cNvPr>
                <p14:cNvContentPartPr/>
                <p14:nvPr/>
              </p14:nvContentPartPr>
              <p14:xfrm>
                <a:off x="694303" y="2512041"/>
                <a:ext cx="356400" cy="123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A686A54-8DDA-85C2-BE22-E8583E6AAE0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76303" y="2494041"/>
                  <a:ext cx="39204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1BED7C43-CE29-9B3B-256F-2F2B0B77D63B}"/>
              </a:ext>
            </a:extLst>
          </p:cNvPr>
          <p:cNvGrpSpPr/>
          <p:nvPr/>
        </p:nvGrpSpPr>
        <p:grpSpPr>
          <a:xfrm>
            <a:off x="1532023" y="2077881"/>
            <a:ext cx="7304400" cy="1165680"/>
            <a:chOff x="1532023" y="2077881"/>
            <a:chExt cx="7304400" cy="11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09EBC1E-1225-7720-5B55-1EBA5BA220DC}"/>
                    </a:ext>
                  </a:extLst>
                </p14:cNvPr>
                <p14:cNvContentPartPr/>
                <p14:nvPr/>
              </p14:nvContentPartPr>
              <p14:xfrm>
                <a:off x="1532023" y="2449761"/>
                <a:ext cx="93240" cy="262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09EBC1E-1225-7720-5B55-1EBA5BA220D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514383" y="2431761"/>
                  <a:ext cx="1288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0BBBF6E-E04B-804E-0A4A-FFCCF3652D7A}"/>
                    </a:ext>
                  </a:extLst>
                </p14:cNvPr>
                <p14:cNvContentPartPr/>
                <p14:nvPr/>
              </p14:nvContentPartPr>
              <p14:xfrm>
                <a:off x="1662703" y="2503401"/>
                <a:ext cx="22320" cy="149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0BBBF6E-E04B-804E-0A4A-FFCCF3652D7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644703" y="2485761"/>
                  <a:ext cx="579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E25C7B-E684-3F8D-47A1-A8323E87078C}"/>
                    </a:ext>
                  </a:extLst>
                </p14:cNvPr>
                <p14:cNvContentPartPr/>
                <p14:nvPr/>
              </p14:nvContentPartPr>
              <p14:xfrm>
                <a:off x="1593223" y="2384961"/>
                <a:ext cx="50400" cy="622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E25C7B-E684-3F8D-47A1-A8323E87078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75223" y="2366961"/>
                  <a:ext cx="86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9DDE301-ADA4-B2E8-73F8-D234B3D2E08C}"/>
                    </a:ext>
                  </a:extLst>
                </p14:cNvPr>
                <p14:cNvContentPartPr/>
                <p14:nvPr/>
              </p14:nvContentPartPr>
              <p14:xfrm>
                <a:off x="1794103" y="2448321"/>
                <a:ext cx="41040" cy="164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9DDE301-ADA4-B2E8-73F8-D234B3D2E08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76463" y="2430321"/>
                  <a:ext cx="76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E16745-7472-DACD-B143-F6B273FF5914}"/>
                    </a:ext>
                  </a:extLst>
                </p14:cNvPr>
                <p14:cNvContentPartPr/>
                <p14:nvPr/>
              </p14:nvContentPartPr>
              <p14:xfrm>
                <a:off x="2018023" y="2409441"/>
                <a:ext cx="299520" cy="40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E16745-7472-DACD-B143-F6B273FF591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000023" y="2391441"/>
                  <a:ext cx="335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EF388F3-1998-0771-A48E-96BF5A0BF39C}"/>
                    </a:ext>
                  </a:extLst>
                </p14:cNvPr>
                <p14:cNvContentPartPr/>
                <p14:nvPr/>
              </p14:nvContentPartPr>
              <p14:xfrm>
                <a:off x="2174983" y="2436441"/>
                <a:ext cx="20880" cy="218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EF388F3-1998-0771-A48E-96BF5A0BF39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157343" y="2418441"/>
                  <a:ext cx="56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1F562A3-3D2C-5182-E4E9-549B1034FBAF}"/>
                    </a:ext>
                  </a:extLst>
                </p14:cNvPr>
                <p14:cNvContentPartPr/>
                <p14:nvPr/>
              </p14:nvContentPartPr>
              <p14:xfrm>
                <a:off x="2043223" y="2636961"/>
                <a:ext cx="218160" cy="27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1F562A3-3D2C-5182-E4E9-549B1034FBA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025223" y="2618961"/>
                  <a:ext cx="253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B84FE2C-6E18-C6B2-A644-D9148295FB0A}"/>
                    </a:ext>
                  </a:extLst>
                </p14:cNvPr>
                <p14:cNvContentPartPr/>
                <p14:nvPr/>
              </p14:nvContentPartPr>
              <p14:xfrm>
                <a:off x="2258863" y="2519961"/>
                <a:ext cx="208440" cy="120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B84FE2C-6E18-C6B2-A644-D9148295FB0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40863" y="2501961"/>
                  <a:ext cx="244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3178FC5-7FCA-0A60-22F6-743D726DCA99}"/>
                    </a:ext>
                  </a:extLst>
                </p14:cNvPr>
                <p14:cNvContentPartPr/>
                <p14:nvPr/>
              </p14:nvContentPartPr>
              <p14:xfrm>
                <a:off x="2852503" y="2363361"/>
                <a:ext cx="57240" cy="401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3178FC5-7FCA-0A60-22F6-743D726DCA9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834863" y="2345721"/>
                  <a:ext cx="928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7017DA0-ABEF-3AFE-9A9E-F5D802E0CE13}"/>
                    </a:ext>
                  </a:extLst>
                </p14:cNvPr>
                <p14:cNvContentPartPr/>
                <p14:nvPr/>
              </p14:nvContentPartPr>
              <p14:xfrm>
                <a:off x="2816863" y="2293161"/>
                <a:ext cx="168120" cy="226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7017DA0-ABEF-3AFE-9A9E-F5D802E0CE1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799223" y="2275161"/>
                  <a:ext cx="2037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66074A2-9C87-3566-B004-B2B060523497}"/>
                    </a:ext>
                  </a:extLst>
                </p14:cNvPr>
                <p14:cNvContentPartPr/>
                <p14:nvPr/>
              </p14:nvContentPartPr>
              <p14:xfrm>
                <a:off x="3041143" y="2453361"/>
                <a:ext cx="104400" cy="244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66074A2-9C87-3566-B004-B2B06052349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023503" y="2435361"/>
                  <a:ext cx="1400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6FE4EE6-F732-A351-972D-4061557CBF46}"/>
                    </a:ext>
                  </a:extLst>
                </p14:cNvPr>
                <p14:cNvContentPartPr/>
                <p14:nvPr/>
              </p14:nvContentPartPr>
              <p14:xfrm>
                <a:off x="3236983" y="2364441"/>
                <a:ext cx="8280" cy="23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6FE4EE6-F732-A351-972D-4061557CBF4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19343" y="2346441"/>
                  <a:ext cx="439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3EF6F2E-131B-C732-BBF8-3F225704D337}"/>
                    </a:ext>
                  </a:extLst>
                </p14:cNvPr>
                <p14:cNvContentPartPr/>
                <p14:nvPr/>
              </p14:nvContentPartPr>
              <p14:xfrm>
                <a:off x="3164983" y="2349681"/>
                <a:ext cx="307080" cy="22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3EF6F2E-131B-C732-BBF8-3F225704D33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46983" y="2332041"/>
                  <a:ext cx="342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E2A442B-DEE7-77E6-27BD-F4D9F47BA754}"/>
                    </a:ext>
                  </a:extLst>
                </p14:cNvPr>
                <p14:cNvContentPartPr/>
                <p14:nvPr/>
              </p14:nvContentPartPr>
              <p14:xfrm>
                <a:off x="3486463" y="2370921"/>
                <a:ext cx="308160" cy="20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E2A442B-DEE7-77E6-27BD-F4D9F47BA75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468823" y="2353281"/>
                  <a:ext cx="343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FC18670-F37C-A0E5-C39F-E546C0CBC409}"/>
                    </a:ext>
                  </a:extLst>
                </p14:cNvPr>
                <p14:cNvContentPartPr/>
                <p14:nvPr/>
              </p14:nvContentPartPr>
              <p14:xfrm>
                <a:off x="3913423" y="2437161"/>
                <a:ext cx="74160" cy="15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FC18670-F37C-A0E5-C39F-E546C0CBC40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95783" y="2419521"/>
                  <a:ext cx="109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2CDA961-D435-FCE6-070A-70C8F4E150CD}"/>
                    </a:ext>
                  </a:extLst>
                </p14:cNvPr>
                <p14:cNvContentPartPr/>
                <p14:nvPr/>
              </p14:nvContentPartPr>
              <p14:xfrm>
                <a:off x="4283863" y="2378841"/>
                <a:ext cx="320400" cy="184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2CDA961-D435-FCE6-070A-70C8F4E150C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66223" y="2360841"/>
                  <a:ext cx="3560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EF21527-CC45-2F62-8AB9-03CFB2829E6D}"/>
                    </a:ext>
                  </a:extLst>
                </p14:cNvPr>
                <p14:cNvContentPartPr/>
                <p14:nvPr/>
              </p14:nvContentPartPr>
              <p14:xfrm>
                <a:off x="4623703" y="2354001"/>
                <a:ext cx="156960" cy="302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EF21527-CC45-2F62-8AB9-03CFB2829E6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05703" y="2336001"/>
                  <a:ext cx="192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5F9727-9263-F9EE-B29B-F45F22912437}"/>
                    </a:ext>
                  </a:extLst>
                </p14:cNvPr>
                <p14:cNvContentPartPr/>
                <p14:nvPr/>
              </p14:nvContentPartPr>
              <p14:xfrm>
                <a:off x="4896223" y="2294601"/>
                <a:ext cx="92160" cy="217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5F9727-9263-F9EE-B29B-F45F2291243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78583" y="2276601"/>
                  <a:ext cx="1278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BB05EAB-29D9-0E2C-A4F1-DA3F7831E91F}"/>
                    </a:ext>
                  </a:extLst>
                </p14:cNvPr>
                <p14:cNvContentPartPr/>
                <p14:nvPr/>
              </p14:nvContentPartPr>
              <p14:xfrm>
                <a:off x="5096023" y="2260401"/>
                <a:ext cx="158400" cy="274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BB05EAB-29D9-0E2C-A4F1-DA3F7831E91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78383" y="2242401"/>
                  <a:ext cx="194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19F9105-A4FD-53F7-409D-E6E62A0A8AD9}"/>
                    </a:ext>
                  </a:extLst>
                </p14:cNvPr>
                <p14:cNvContentPartPr/>
                <p14:nvPr/>
              </p14:nvContentPartPr>
              <p14:xfrm>
                <a:off x="5331823" y="2261481"/>
                <a:ext cx="104040" cy="222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19F9105-A4FD-53F7-409D-E6E62A0A8AD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13823" y="2243841"/>
                  <a:ext cx="139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4D9299F-3558-9E39-D5CB-D6965F71E5A3}"/>
                    </a:ext>
                  </a:extLst>
                </p14:cNvPr>
                <p14:cNvContentPartPr/>
                <p14:nvPr/>
              </p14:nvContentPartPr>
              <p14:xfrm>
                <a:off x="5746903" y="2238081"/>
                <a:ext cx="476280" cy="2224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4D9299F-3558-9E39-D5CB-D6965F71E5A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28903" y="2220441"/>
                  <a:ext cx="5119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91C91AC-8A18-84F6-51DE-6978EE461C3C}"/>
                    </a:ext>
                  </a:extLst>
                </p14:cNvPr>
                <p14:cNvContentPartPr/>
                <p14:nvPr/>
              </p14:nvContentPartPr>
              <p14:xfrm>
                <a:off x="6245143" y="2287401"/>
                <a:ext cx="184680" cy="169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91C91AC-8A18-84F6-51DE-6978EE461C3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27503" y="2269401"/>
                  <a:ext cx="220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93652D0-4090-6E7D-CB91-8CDC6D03F5D3}"/>
                    </a:ext>
                  </a:extLst>
                </p14:cNvPr>
                <p14:cNvContentPartPr/>
                <p14:nvPr/>
              </p14:nvContentPartPr>
              <p14:xfrm>
                <a:off x="6454663" y="2198481"/>
                <a:ext cx="345600" cy="252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93652D0-4090-6E7D-CB91-8CDC6D03F5D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37023" y="2180841"/>
                  <a:ext cx="3812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BC610DB7-F947-582D-3F9E-3FC5B817399F}"/>
                    </a:ext>
                  </a:extLst>
                </p14:cNvPr>
                <p14:cNvContentPartPr/>
                <p14:nvPr/>
              </p14:nvContentPartPr>
              <p14:xfrm>
                <a:off x="6724663" y="2291721"/>
                <a:ext cx="211680" cy="1242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BC610DB7-F947-582D-3F9E-3FC5B817399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06663" y="2273721"/>
                  <a:ext cx="247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58B19BC7-5723-3F9D-70D6-C98B2F38BCB0}"/>
                    </a:ext>
                  </a:extLst>
                </p14:cNvPr>
                <p14:cNvContentPartPr/>
                <p14:nvPr/>
              </p14:nvContentPartPr>
              <p14:xfrm>
                <a:off x="6884143" y="2189481"/>
                <a:ext cx="75240" cy="7884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58B19BC7-5723-3F9D-70D6-C98B2F38BCB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66143" y="2171481"/>
                  <a:ext cx="11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A019469A-4452-2EA8-EAE3-4307BDF13EF2}"/>
                    </a:ext>
                  </a:extLst>
                </p14:cNvPr>
                <p14:cNvContentPartPr/>
                <p14:nvPr/>
              </p14:nvContentPartPr>
              <p14:xfrm>
                <a:off x="7010503" y="2258601"/>
                <a:ext cx="212400" cy="173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A019469A-4452-2EA8-EAE3-4307BDF13EF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992863" y="2240601"/>
                  <a:ext cx="248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6129BF88-6182-0B3B-1E9F-981ECDC73375}"/>
                    </a:ext>
                  </a:extLst>
                </p14:cNvPr>
                <p14:cNvContentPartPr/>
                <p14:nvPr/>
              </p14:nvContentPartPr>
              <p14:xfrm>
                <a:off x="7179703" y="2135481"/>
                <a:ext cx="63720" cy="990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6129BF88-6182-0B3B-1E9F-981ECDC7337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161703" y="2117481"/>
                  <a:ext cx="993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8D1A0334-1238-2475-1872-C3795644D1A2}"/>
                    </a:ext>
                  </a:extLst>
                </p14:cNvPr>
                <p14:cNvContentPartPr/>
                <p14:nvPr/>
              </p14:nvContentPartPr>
              <p14:xfrm>
                <a:off x="7323703" y="2174361"/>
                <a:ext cx="35280" cy="25128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8D1A0334-1238-2475-1872-C3795644D1A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06063" y="2156721"/>
                  <a:ext cx="70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8ED0FA7F-8747-AD9E-008C-9C40F14918C6}"/>
                    </a:ext>
                  </a:extLst>
                </p14:cNvPr>
                <p14:cNvContentPartPr/>
                <p14:nvPr/>
              </p14:nvContentPartPr>
              <p14:xfrm>
                <a:off x="7254223" y="2240601"/>
                <a:ext cx="367560" cy="4194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8ED0FA7F-8747-AD9E-008C-9C40F14918C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36583" y="2222961"/>
                  <a:ext cx="4032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0C9ED561-525F-96C7-5327-AE594212FBA2}"/>
                    </a:ext>
                  </a:extLst>
                </p14:cNvPr>
                <p14:cNvContentPartPr/>
                <p14:nvPr/>
              </p14:nvContentPartPr>
              <p14:xfrm>
                <a:off x="7878823" y="2077881"/>
                <a:ext cx="293400" cy="291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0C9ED561-525F-96C7-5327-AE594212FBA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860823" y="2059881"/>
                  <a:ext cx="329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E0EFDD04-562E-5DEE-7760-1BDD9CD2955E}"/>
                    </a:ext>
                  </a:extLst>
                </p14:cNvPr>
                <p14:cNvContentPartPr/>
                <p14:nvPr/>
              </p14:nvContentPartPr>
              <p14:xfrm>
                <a:off x="8130463" y="2121441"/>
                <a:ext cx="335520" cy="2304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E0EFDD04-562E-5DEE-7760-1BDD9CD2955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112823" y="2103441"/>
                  <a:ext cx="3711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C32F585-DF6C-14E0-886E-8661AFF7EA7F}"/>
                    </a:ext>
                  </a:extLst>
                </p14:cNvPr>
                <p14:cNvContentPartPr/>
                <p14:nvPr/>
              </p14:nvContentPartPr>
              <p14:xfrm>
                <a:off x="8347903" y="2198841"/>
                <a:ext cx="234720" cy="612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C32F585-DF6C-14E0-886E-8661AFF7EA7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30263" y="2180841"/>
                  <a:ext cx="270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D7CFE3BA-724A-0A4D-DCEE-D650E489B84D}"/>
                    </a:ext>
                  </a:extLst>
                </p14:cNvPr>
                <p14:cNvContentPartPr/>
                <p14:nvPr/>
              </p14:nvContentPartPr>
              <p14:xfrm>
                <a:off x="8537263" y="2206041"/>
                <a:ext cx="246600" cy="150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D7CFE3BA-724A-0A4D-DCEE-D650E489B84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19263" y="2188401"/>
                  <a:ext cx="2822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82B53C4-F783-13E5-50C7-BA7274AABFD3}"/>
                    </a:ext>
                  </a:extLst>
                </p14:cNvPr>
                <p14:cNvContentPartPr/>
                <p14:nvPr/>
              </p14:nvContentPartPr>
              <p14:xfrm>
                <a:off x="1817143" y="2975001"/>
                <a:ext cx="140760" cy="187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82B53C4-F783-13E5-50C7-BA7274AABFD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799143" y="2957361"/>
                  <a:ext cx="1764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2B0156B-3F00-8429-5AF3-D3F77A139430}"/>
                    </a:ext>
                  </a:extLst>
                </p14:cNvPr>
                <p14:cNvContentPartPr/>
                <p14:nvPr/>
              </p14:nvContentPartPr>
              <p14:xfrm>
                <a:off x="1863583" y="2898681"/>
                <a:ext cx="49320" cy="74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2B0156B-3F00-8429-5AF3-D3F77A13943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845583" y="2880681"/>
                  <a:ext cx="849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62BB3518-CF24-8ABB-BD72-19744996AC62}"/>
                    </a:ext>
                  </a:extLst>
                </p14:cNvPr>
                <p14:cNvContentPartPr/>
                <p14:nvPr/>
              </p14:nvContentPartPr>
              <p14:xfrm>
                <a:off x="1992823" y="2978961"/>
                <a:ext cx="146160" cy="1551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62BB3518-CF24-8ABB-BD72-19744996AC6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974823" y="2961321"/>
                  <a:ext cx="181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F5C21FD-7C8C-87F5-3E6F-4C586B14432A}"/>
                    </a:ext>
                  </a:extLst>
                </p14:cNvPr>
                <p14:cNvContentPartPr/>
                <p14:nvPr/>
              </p14:nvContentPartPr>
              <p14:xfrm>
                <a:off x="2630023" y="2916321"/>
                <a:ext cx="89280" cy="196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F5C21FD-7C8C-87F5-3E6F-4C586B1443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12383" y="2898681"/>
                  <a:ext cx="124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98E80757-3F6A-E77B-41CF-86EBB0A8A60B}"/>
                    </a:ext>
                  </a:extLst>
                </p14:cNvPr>
                <p14:cNvContentPartPr/>
                <p14:nvPr/>
              </p14:nvContentPartPr>
              <p14:xfrm>
                <a:off x="2553703" y="2906961"/>
                <a:ext cx="340560" cy="168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98E80757-3F6A-E77B-41CF-86EBB0A8A60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536063" y="2889321"/>
                  <a:ext cx="376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E6135DF6-90F9-8DA2-92A8-7603A20D5577}"/>
                    </a:ext>
                  </a:extLst>
                </p14:cNvPr>
                <p14:cNvContentPartPr/>
                <p14:nvPr/>
              </p14:nvContentPartPr>
              <p14:xfrm>
                <a:off x="2900383" y="2869881"/>
                <a:ext cx="534600" cy="2052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E6135DF6-90F9-8DA2-92A8-7603A20D557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882383" y="2852241"/>
                  <a:ext cx="570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08E78D9C-45AF-47E7-54C1-4EBA3E4C39A6}"/>
                    </a:ext>
                  </a:extLst>
                </p14:cNvPr>
                <p14:cNvContentPartPr/>
                <p14:nvPr/>
              </p14:nvContentPartPr>
              <p14:xfrm>
                <a:off x="3411583" y="2804001"/>
                <a:ext cx="179280" cy="4395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08E78D9C-45AF-47E7-54C1-4EBA3E4C39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93943" y="2786361"/>
                  <a:ext cx="2149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4BD6A535-B8D4-90DA-A0AA-750A10E2F287}"/>
                    </a:ext>
                  </a:extLst>
                </p14:cNvPr>
                <p14:cNvContentPartPr/>
                <p14:nvPr/>
              </p14:nvContentPartPr>
              <p14:xfrm>
                <a:off x="3559903" y="2841801"/>
                <a:ext cx="540360" cy="199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4BD6A535-B8D4-90DA-A0AA-750A10E2F28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541903" y="2823801"/>
                  <a:ext cx="5760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7BB97A7-C30B-4DDB-48FD-722B4B4EADB1}"/>
                    </a:ext>
                  </a:extLst>
                </p14:cNvPr>
                <p14:cNvContentPartPr/>
                <p14:nvPr/>
              </p14:nvContentPartPr>
              <p14:xfrm>
                <a:off x="4129423" y="2856921"/>
                <a:ext cx="123480" cy="1458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7BB97A7-C30B-4DDB-48FD-722B4B4EADB1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111423" y="2839281"/>
                  <a:ext cx="159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B306562C-3121-F1B1-CC4B-EBAAACE86285}"/>
                    </a:ext>
                  </a:extLst>
                </p14:cNvPr>
                <p14:cNvContentPartPr/>
                <p14:nvPr/>
              </p14:nvContentPartPr>
              <p14:xfrm>
                <a:off x="4278103" y="2778081"/>
                <a:ext cx="244800" cy="235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B306562C-3121-F1B1-CC4B-EBAAACE8628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60103" y="2760441"/>
                  <a:ext cx="2804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96DB723-CC42-A74E-1971-6DF78A5CA9AA}"/>
                    </a:ext>
                  </a:extLst>
                </p14:cNvPr>
                <p14:cNvContentPartPr/>
                <p14:nvPr/>
              </p14:nvContentPartPr>
              <p14:xfrm>
                <a:off x="4899823" y="2780241"/>
                <a:ext cx="224640" cy="2631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96DB723-CC42-A74E-1971-6DF78A5CA9A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881823" y="2762601"/>
                  <a:ext cx="260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16EAF6C9-A04F-87B5-E000-2AFB019E295D}"/>
                    </a:ext>
                  </a:extLst>
                </p14:cNvPr>
                <p14:cNvContentPartPr/>
                <p14:nvPr/>
              </p14:nvContentPartPr>
              <p14:xfrm>
                <a:off x="5404183" y="2659281"/>
                <a:ext cx="233640" cy="4680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16EAF6C9-A04F-87B5-E000-2AFB019E29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386543" y="2641281"/>
                  <a:ext cx="2692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3D2DEF4-254C-EF10-BB85-B810EAD9B632}"/>
                    </a:ext>
                  </a:extLst>
                </p14:cNvPr>
                <p14:cNvContentPartPr/>
                <p14:nvPr/>
              </p14:nvContentPartPr>
              <p14:xfrm>
                <a:off x="5483023" y="2771241"/>
                <a:ext cx="241920" cy="1544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3D2DEF4-254C-EF10-BB85-B810EAD9B63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465383" y="2753241"/>
                  <a:ext cx="277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25F56FDE-4D78-25C9-BD0D-14F23E117C3D}"/>
                    </a:ext>
                  </a:extLst>
                </p14:cNvPr>
                <p14:cNvContentPartPr/>
                <p14:nvPr/>
              </p14:nvContentPartPr>
              <p14:xfrm>
                <a:off x="5774623" y="2695641"/>
                <a:ext cx="37800" cy="2084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25F56FDE-4D78-25C9-BD0D-14F23E117C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56623" y="2677641"/>
                  <a:ext cx="73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9F6529A-AC35-478C-D6B5-AC9AC1393B11}"/>
                    </a:ext>
                  </a:extLst>
                </p14:cNvPr>
                <p14:cNvContentPartPr/>
                <p14:nvPr/>
              </p14:nvContentPartPr>
              <p14:xfrm>
                <a:off x="5736463" y="2639481"/>
                <a:ext cx="593280" cy="274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9F6529A-AC35-478C-D6B5-AC9AC1393B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18463" y="2621841"/>
                  <a:ext cx="628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96959DB1-A224-7E1F-D963-4129B76C448F}"/>
                    </a:ext>
                  </a:extLst>
                </p14:cNvPr>
                <p14:cNvContentPartPr/>
                <p14:nvPr/>
              </p14:nvContentPartPr>
              <p14:xfrm>
                <a:off x="6348103" y="2647401"/>
                <a:ext cx="164880" cy="2563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96959DB1-A224-7E1F-D963-4129B76C448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330463" y="2629761"/>
                  <a:ext cx="200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EF12DE53-1330-6A00-19F2-8F6A09BE23F8}"/>
                    </a:ext>
                  </a:extLst>
                </p14:cNvPr>
                <p14:cNvContentPartPr/>
                <p14:nvPr/>
              </p14:nvContentPartPr>
              <p14:xfrm>
                <a:off x="6855703" y="2663241"/>
                <a:ext cx="20520" cy="2023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EF12DE53-1330-6A00-19F2-8F6A09BE23F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38063" y="2645601"/>
                  <a:ext cx="561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9C9C2F4-2A58-0AF8-BE17-0C8E26A61AB3}"/>
                    </a:ext>
                  </a:extLst>
                </p14:cNvPr>
                <p14:cNvContentPartPr/>
                <p14:nvPr/>
              </p14:nvContentPartPr>
              <p14:xfrm>
                <a:off x="6791263" y="2605641"/>
                <a:ext cx="1122840" cy="4388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9C9C2F4-2A58-0AF8-BE17-0C8E26A61AB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773263" y="2587641"/>
                  <a:ext cx="11584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71B8B5C1-3B0F-1E4D-4659-448840DBA93E}"/>
                    </a:ext>
                  </a:extLst>
                </p14:cNvPr>
                <p14:cNvContentPartPr/>
                <p14:nvPr/>
              </p14:nvContentPartPr>
              <p14:xfrm>
                <a:off x="8237743" y="2600601"/>
                <a:ext cx="70200" cy="2408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71B8B5C1-3B0F-1E4D-4659-448840DBA93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219743" y="2582961"/>
                  <a:ext cx="1058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FC19AFD1-9F1D-6134-C350-1634B6E8FD91}"/>
                    </a:ext>
                  </a:extLst>
                </p14:cNvPr>
                <p14:cNvContentPartPr/>
                <p14:nvPr/>
              </p14:nvContentPartPr>
              <p14:xfrm>
                <a:off x="8167183" y="2666841"/>
                <a:ext cx="262800" cy="1202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FC19AFD1-9F1D-6134-C350-1634B6E8FD9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49543" y="2649201"/>
                  <a:ext cx="298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DD91281-1B9B-AFE6-573F-1D1ECB683B02}"/>
                    </a:ext>
                  </a:extLst>
                </p14:cNvPr>
                <p14:cNvContentPartPr/>
                <p14:nvPr/>
              </p14:nvContentPartPr>
              <p14:xfrm>
                <a:off x="8433223" y="2564961"/>
                <a:ext cx="85680" cy="418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DD91281-1B9B-AFE6-573F-1D1ECB683B0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15583" y="2547321"/>
                  <a:ext cx="1213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12C51E7-3F1F-E360-5637-F6421EF77AD0}"/>
                    </a:ext>
                  </a:extLst>
                </p14:cNvPr>
                <p14:cNvContentPartPr/>
                <p14:nvPr/>
              </p14:nvContentPartPr>
              <p14:xfrm>
                <a:off x="8459143" y="2529321"/>
                <a:ext cx="194400" cy="2743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12C51E7-3F1F-E360-5637-F6421EF77AD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41503" y="2511321"/>
                  <a:ext cx="2300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328D045-A057-7F53-98AF-AA48CAC3B9B9}"/>
                    </a:ext>
                  </a:extLst>
                </p14:cNvPr>
                <p14:cNvContentPartPr/>
                <p14:nvPr/>
              </p14:nvContentPartPr>
              <p14:xfrm>
                <a:off x="8661103" y="2645961"/>
                <a:ext cx="83880" cy="1576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328D045-A057-7F53-98AF-AA48CAC3B9B9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43103" y="2628321"/>
                  <a:ext cx="119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22E24862-F249-44A8-B44E-31251B65B371}"/>
                    </a:ext>
                  </a:extLst>
                </p14:cNvPr>
                <p14:cNvContentPartPr/>
                <p14:nvPr/>
              </p14:nvContentPartPr>
              <p14:xfrm>
                <a:off x="8814463" y="2763681"/>
                <a:ext cx="21960" cy="360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22E24862-F249-44A8-B44E-31251B65B37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796463" y="2745681"/>
                  <a:ext cx="57600" cy="7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440B1D2D-BEFC-8FA5-B795-BF6B33886E4B}"/>
              </a:ext>
            </a:extLst>
          </p:cNvPr>
          <p:cNvGrpSpPr/>
          <p:nvPr/>
        </p:nvGrpSpPr>
        <p:grpSpPr>
          <a:xfrm>
            <a:off x="1495663" y="3456321"/>
            <a:ext cx="459360" cy="423720"/>
            <a:chOff x="1495663" y="3456321"/>
            <a:chExt cx="459360" cy="42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24824916-F25E-0C6B-D76F-79ABCDD7480D}"/>
                    </a:ext>
                  </a:extLst>
                </p14:cNvPr>
                <p14:cNvContentPartPr/>
                <p14:nvPr/>
              </p14:nvContentPartPr>
              <p14:xfrm>
                <a:off x="1495663" y="3612921"/>
                <a:ext cx="90000" cy="267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24824916-F25E-0C6B-D76F-79ABCDD7480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477663" y="3595281"/>
                  <a:ext cx="1256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388CEB0F-3CCB-D99C-8677-C07D25D798B8}"/>
                    </a:ext>
                  </a:extLst>
                </p14:cNvPr>
                <p14:cNvContentPartPr/>
                <p14:nvPr/>
              </p14:nvContentPartPr>
              <p14:xfrm>
                <a:off x="1686103" y="3664401"/>
                <a:ext cx="16560" cy="1702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388CEB0F-3CCB-D99C-8677-C07D25D798B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668103" y="3646401"/>
                  <a:ext cx="522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8B7216FE-8A66-BFEB-E0C2-E18EDA4BF4B9}"/>
                    </a:ext>
                  </a:extLst>
                </p14:cNvPr>
                <p14:cNvContentPartPr/>
                <p14:nvPr/>
              </p14:nvContentPartPr>
              <p14:xfrm>
                <a:off x="1764583" y="3615801"/>
                <a:ext cx="39600" cy="185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8B7216FE-8A66-BFEB-E0C2-E18EDA4BF4B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746943" y="3598161"/>
                  <a:ext cx="752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516B4E0-ABBC-B87B-F457-84CA4116E4A3}"/>
                    </a:ext>
                  </a:extLst>
                </p14:cNvPr>
                <p14:cNvContentPartPr/>
                <p14:nvPr/>
              </p14:nvContentPartPr>
              <p14:xfrm>
                <a:off x="1710943" y="3456321"/>
                <a:ext cx="34200" cy="4716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516B4E0-ABBC-B87B-F457-84CA4116E4A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93303" y="3438681"/>
                  <a:ext cx="698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3BAB417-CBE1-B4F8-1B13-5831C1E8C362}"/>
                    </a:ext>
                  </a:extLst>
                </p14:cNvPr>
                <p14:cNvContentPartPr/>
                <p14:nvPr/>
              </p14:nvContentPartPr>
              <p14:xfrm>
                <a:off x="1530943" y="3504201"/>
                <a:ext cx="52200" cy="651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3BAB417-CBE1-B4F8-1B13-5831C1E8C36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12943" y="3486561"/>
                  <a:ext cx="878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B48BEDE-019B-6795-9664-7559C0ADDE20}"/>
                    </a:ext>
                  </a:extLst>
                </p14:cNvPr>
                <p14:cNvContentPartPr/>
                <p14:nvPr/>
              </p14:nvContentPartPr>
              <p14:xfrm>
                <a:off x="1859623" y="3552801"/>
                <a:ext cx="95400" cy="3142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B48BEDE-019B-6795-9664-7559C0ADDE2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841623" y="3535161"/>
                  <a:ext cx="131040" cy="34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C04F6BC-4C36-5495-1FC5-B1F2734CE476}"/>
              </a:ext>
            </a:extLst>
          </p:cNvPr>
          <p:cNvGrpSpPr/>
          <p:nvPr/>
        </p:nvGrpSpPr>
        <p:grpSpPr>
          <a:xfrm>
            <a:off x="2149783" y="3482241"/>
            <a:ext cx="659880" cy="378720"/>
            <a:chOff x="2149783" y="3482241"/>
            <a:chExt cx="6598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29A7FBED-D3B0-4B1D-E85D-24E96F8947CB}"/>
                    </a:ext>
                  </a:extLst>
                </p14:cNvPr>
                <p14:cNvContentPartPr/>
                <p14:nvPr/>
              </p14:nvContentPartPr>
              <p14:xfrm>
                <a:off x="2152303" y="3492321"/>
                <a:ext cx="183240" cy="2217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29A7FBED-D3B0-4B1D-E85D-24E96F8947C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134663" y="3474321"/>
                  <a:ext cx="21888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8B00359-DD20-CD61-A3C1-38A5AD9F6495}"/>
                    </a:ext>
                  </a:extLst>
                </p14:cNvPr>
                <p14:cNvContentPartPr/>
                <p14:nvPr/>
              </p14:nvContentPartPr>
              <p14:xfrm>
                <a:off x="2149783" y="3482241"/>
                <a:ext cx="189720" cy="3787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8B00359-DD20-CD61-A3C1-38A5AD9F649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132143" y="3464601"/>
                  <a:ext cx="2253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34F8A364-2831-099E-5E61-9D4B9B64F627}"/>
                    </a:ext>
                  </a:extLst>
                </p14:cNvPr>
                <p14:cNvContentPartPr/>
                <p14:nvPr/>
              </p14:nvContentPartPr>
              <p14:xfrm>
                <a:off x="2414743" y="3593481"/>
                <a:ext cx="394920" cy="2415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34F8A364-2831-099E-5E61-9D4B9B64F62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396743" y="3575841"/>
                  <a:ext cx="43056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31359C68-2B9D-9EA2-6E3F-B5234D9FF535}"/>
              </a:ext>
            </a:extLst>
          </p:cNvPr>
          <p:cNvGrpSpPr/>
          <p:nvPr/>
        </p:nvGrpSpPr>
        <p:grpSpPr>
          <a:xfrm>
            <a:off x="3226903" y="3531921"/>
            <a:ext cx="532080" cy="212760"/>
            <a:chOff x="3226903" y="3531921"/>
            <a:chExt cx="53208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162B2EBC-BC26-45FA-A115-BF882E6EB243}"/>
                    </a:ext>
                  </a:extLst>
                </p14:cNvPr>
                <p14:cNvContentPartPr/>
                <p14:nvPr/>
              </p14:nvContentPartPr>
              <p14:xfrm>
                <a:off x="3226903" y="3531921"/>
                <a:ext cx="149400" cy="212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162B2EBC-BC26-45FA-A115-BF882E6EB24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09263" y="3514281"/>
                  <a:ext cx="1850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FDEB9BB4-2766-5AEF-5359-5FC0048BE9EA}"/>
                    </a:ext>
                  </a:extLst>
                </p14:cNvPr>
                <p14:cNvContentPartPr/>
                <p14:nvPr/>
              </p14:nvContentPartPr>
              <p14:xfrm>
                <a:off x="3387823" y="3570081"/>
                <a:ext cx="371160" cy="164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FDEB9BB4-2766-5AEF-5359-5FC0048BE9E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370183" y="3552441"/>
                  <a:ext cx="40680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ED16D0E5-6503-D8AD-0086-D34D0FA80317}"/>
              </a:ext>
            </a:extLst>
          </p:cNvPr>
          <p:cNvGrpSpPr/>
          <p:nvPr/>
        </p:nvGrpSpPr>
        <p:grpSpPr>
          <a:xfrm>
            <a:off x="4123663" y="3512841"/>
            <a:ext cx="1138680" cy="266040"/>
            <a:chOff x="4123663" y="3512841"/>
            <a:chExt cx="11386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74CED45-AC21-3FFB-78D1-DEC1780F0B0E}"/>
                    </a:ext>
                  </a:extLst>
                </p14:cNvPr>
                <p14:cNvContentPartPr/>
                <p14:nvPr/>
              </p14:nvContentPartPr>
              <p14:xfrm>
                <a:off x="4123663" y="3559641"/>
                <a:ext cx="237960" cy="2192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74CED45-AC21-3FFB-78D1-DEC1780F0B0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105663" y="3542001"/>
                  <a:ext cx="273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87F024CB-9D97-33E7-8F59-17E17099C5CE}"/>
                    </a:ext>
                  </a:extLst>
                </p14:cNvPr>
                <p14:cNvContentPartPr/>
                <p14:nvPr/>
              </p14:nvContentPartPr>
              <p14:xfrm>
                <a:off x="4388623" y="3512841"/>
                <a:ext cx="198000" cy="2235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87F024CB-9D97-33E7-8F59-17E17099C5C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370623" y="3494841"/>
                  <a:ext cx="2336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77BB796-E4A7-04A4-AEA7-9F937FCC9DFC}"/>
                    </a:ext>
                  </a:extLst>
                </p14:cNvPr>
                <p14:cNvContentPartPr/>
                <p14:nvPr/>
              </p14:nvContentPartPr>
              <p14:xfrm>
                <a:off x="4495183" y="3539481"/>
                <a:ext cx="767160" cy="16560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77BB796-E4A7-04A4-AEA7-9F937FCC9DF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77183" y="3521481"/>
                  <a:ext cx="8028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92F2DFF4-2876-FC34-806A-BEDE9758A5E7}"/>
              </a:ext>
            </a:extLst>
          </p:cNvPr>
          <p:cNvGrpSpPr/>
          <p:nvPr/>
        </p:nvGrpSpPr>
        <p:grpSpPr>
          <a:xfrm>
            <a:off x="5755183" y="3394041"/>
            <a:ext cx="1261440" cy="362160"/>
            <a:chOff x="5755183" y="3394041"/>
            <a:chExt cx="1261440" cy="36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E1D278D2-EABD-FF8A-0ED6-FF9B8C1B4114}"/>
                    </a:ext>
                  </a:extLst>
                </p14:cNvPr>
                <p14:cNvContentPartPr/>
                <p14:nvPr/>
              </p14:nvContentPartPr>
              <p14:xfrm>
                <a:off x="5755183" y="3526521"/>
                <a:ext cx="226440" cy="229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E1D278D2-EABD-FF8A-0ED6-FF9B8C1B411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737543" y="3508521"/>
                  <a:ext cx="262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B30C3B6-9D22-0F0D-B5AB-BEFB0AC4DE77}"/>
                    </a:ext>
                  </a:extLst>
                </p14:cNvPr>
                <p14:cNvContentPartPr/>
                <p14:nvPr/>
              </p14:nvContentPartPr>
              <p14:xfrm>
                <a:off x="5997823" y="3498081"/>
                <a:ext cx="453600" cy="185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B30C3B6-9D22-0F0D-B5AB-BEFB0AC4DE7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80183" y="3480081"/>
                  <a:ext cx="4892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B1AE741E-E30C-EB0D-32CF-E44FB748FC5C}"/>
                    </a:ext>
                  </a:extLst>
                </p14:cNvPr>
                <p14:cNvContentPartPr/>
                <p14:nvPr/>
              </p14:nvContentPartPr>
              <p14:xfrm>
                <a:off x="6393463" y="3394041"/>
                <a:ext cx="68400" cy="84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B1AE741E-E30C-EB0D-32CF-E44FB748FC5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375463" y="3376401"/>
                  <a:ext cx="104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A9329C8-FAD8-65D2-2DE8-A499FEDF6ED2}"/>
                    </a:ext>
                  </a:extLst>
                </p14:cNvPr>
                <p14:cNvContentPartPr/>
                <p14:nvPr/>
              </p14:nvContentPartPr>
              <p14:xfrm>
                <a:off x="6498943" y="3463161"/>
                <a:ext cx="517680" cy="2102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A9329C8-FAD8-65D2-2DE8-A499FEDF6ED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81303" y="3445521"/>
                  <a:ext cx="55332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84814F4F-938B-12A9-6B07-80046D6EDD64}"/>
              </a:ext>
            </a:extLst>
          </p:cNvPr>
          <p:cNvGrpSpPr/>
          <p:nvPr/>
        </p:nvGrpSpPr>
        <p:grpSpPr>
          <a:xfrm>
            <a:off x="7461583" y="3370641"/>
            <a:ext cx="1006200" cy="364320"/>
            <a:chOff x="7461583" y="3370641"/>
            <a:chExt cx="100620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4067D06-C21F-521B-5C39-2E0085A99ED2}"/>
                    </a:ext>
                  </a:extLst>
                </p14:cNvPr>
                <p14:cNvContentPartPr/>
                <p14:nvPr/>
              </p14:nvContentPartPr>
              <p14:xfrm>
                <a:off x="7461583" y="3512841"/>
                <a:ext cx="167040" cy="222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4067D06-C21F-521B-5C39-2E0085A99ED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443943" y="3494841"/>
                  <a:ext cx="2026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369AFF3-78F5-F1E1-FD8E-10E46FBCD4E5}"/>
                    </a:ext>
                  </a:extLst>
                </p14:cNvPr>
                <p14:cNvContentPartPr/>
                <p14:nvPr/>
              </p14:nvContentPartPr>
              <p14:xfrm>
                <a:off x="7667503" y="3370641"/>
                <a:ext cx="734400" cy="2815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369AFF3-78F5-F1E1-FD8E-10E46FBCD4E5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649503" y="3352641"/>
                  <a:ext cx="770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78FBC3B-3D81-96F2-FE2D-787F713CE100}"/>
                    </a:ext>
                  </a:extLst>
                </p14:cNvPr>
                <p14:cNvContentPartPr/>
                <p14:nvPr/>
              </p14:nvContentPartPr>
              <p14:xfrm>
                <a:off x="8415583" y="3495921"/>
                <a:ext cx="52200" cy="149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78FBC3B-3D81-96F2-FE2D-787F713CE100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397583" y="3477921"/>
                  <a:ext cx="8784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E70E3E52-E912-9199-1A89-29E2E4CCDBF2}"/>
              </a:ext>
            </a:extLst>
          </p:cNvPr>
          <p:cNvGrpSpPr/>
          <p:nvPr/>
        </p:nvGrpSpPr>
        <p:grpSpPr>
          <a:xfrm>
            <a:off x="2153023" y="3989841"/>
            <a:ext cx="1360800" cy="542880"/>
            <a:chOff x="2153023" y="3989841"/>
            <a:chExt cx="1360800" cy="54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EE9B7D6-4CE0-A118-D642-BA25BB142E7E}"/>
                    </a:ext>
                  </a:extLst>
                </p14:cNvPr>
                <p14:cNvContentPartPr/>
                <p14:nvPr/>
              </p14:nvContentPartPr>
              <p14:xfrm>
                <a:off x="2209903" y="4128081"/>
                <a:ext cx="151560" cy="3229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EE9B7D6-4CE0-A118-D642-BA25BB142E7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92263" y="4110081"/>
                  <a:ext cx="187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DB934206-3CCF-5F24-07B4-BBECF4B82F57}"/>
                    </a:ext>
                  </a:extLst>
                </p14:cNvPr>
                <p14:cNvContentPartPr/>
                <p14:nvPr/>
              </p14:nvContentPartPr>
              <p14:xfrm>
                <a:off x="2153023" y="4070481"/>
                <a:ext cx="968400" cy="2966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DB934206-3CCF-5F24-07B4-BBECF4B82F5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135023" y="4052481"/>
                  <a:ext cx="1004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A74F6BF-2665-F74E-CDF9-634E736F980D}"/>
                    </a:ext>
                  </a:extLst>
                </p14:cNvPr>
                <p14:cNvContentPartPr/>
                <p14:nvPr/>
              </p14:nvContentPartPr>
              <p14:xfrm>
                <a:off x="3033943" y="3989841"/>
                <a:ext cx="479880" cy="5428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A74F6BF-2665-F74E-CDF9-634E736F980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16303" y="3972201"/>
                  <a:ext cx="515520" cy="57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714EEBEB-C868-DD8A-DB47-4AEFE0B125DE}"/>
              </a:ext>
            </a:extLst>
          </p:cNvPr>
          <p:cNvGrpSpPr/>
          <p:nvPr/>
        </p:nvGrpSpPr>
        <p:grpSpPr>
          <a:xfrm>
            <a:off x="3901543" y="4086321"/>
            <a:ext cx="581040" cy="221400"/>
            <a:chOff x="3901543" y="4086321"/>
            <a:chExt cx="58104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2445FB3-40E4-6467-D22F-28471FC58202}"/>
                    </a:ext>
                  </a:extLst>
                </p14:cNvPr>
                <p14:cNvContentPartPr/>
                <p14:nvPr/>
              </p14:nvContentPartPr>
              <p14:xfrm>
                <a:off x="3901543" y="4096041"/>
                <a:ext cx="417600" cy="2116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2445FB3-40E4-6467-D22F-28471FC5820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883903" y="4078401"/>
                  <a:ext cx="4532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0112F658-C504-D324-134D-67E7F91A3454}"/>
                    </a:ext>
                  </a:extLst>
                </p14:cNvPr>
                <p14:cNvContentPartPr/>
                <p14:nvPr/>
              </p14:nvContentPartPr>
              <p14:xfrm>
                <a:off x="4383223" y="4086321"/>
                <a:ext cx="99360" cy="1940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0112F658-C504-D324-134D-67E7F91A345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65223" y="4068681"/>
                  <a:ext cx="13500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5371B735-84C6-B982-C7A6-027CE2B7178E}"/>
              </a:ext>
            </a:extLst>
          </p:cNvPr>
          <p:cNvGrpSpPr/>
          <p:nvPr/>
        </p:nvGrpSpPr>
        <p:grpSpPr>
          <a:xfrm>
            <a:off x="4981183" y="3944121"/>
            <a:ext cx="946800" cy="516240"/>
            <a:chOff x="4981183" y="3944121"/>
            <a:chExt cx="94680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C45F981D-112F-342E-E583-775F2323192E}"/>
                    </a:ext>
                  </a:extLst>
                </p14:cNvPr>
                <p14:cNvContentPartPr/>
                <p14:nvPr/>
              </p14:nvContentPartPr>
              <p14:xfrm>
                <a:off x="4981183" y="3974001"/>
                <a:ext cx="216720" cy="486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C45F981D-112F-342E-E583-775F2323192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63183" y="3956001"/>
                  <a:ext cx="25236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CC8563D-9D3D-0613-F407-CBE915A108CD}"/>
                    </a:ext>
                  </a:extLst>
                </p14:cNvPr>
                <p14:cNvContentPartPr/>
                <p14:nvPr/>
              </p14:nvContentPartPr>
              <p14:xfrm>
                <a:off x="5009623" y="4064721"/>
                <a:ext cx="665640" cy="1702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CC8563D-9D3D-0613-F407-CBE915A108C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991983" y="4046721"/>
                  <a:ext cx="701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0DFBC8A1-A6FF-F49E-8F35-6D7A767A1B3E}"/>
                    </a:ext>
                  </a:extLst>
                </p14:cNvPr>
                <p14:cNvContentPartPr/>
                <p14:nvPr/>
              </p14:nvContentPartPr>
              <p14:xfrm>
                <a:off x="5630623" y="4062561"/>
                <a:ext cx="109800" cy="1494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0DFBC8A1-A6FF-F49E-8F35-6D7A767A1B3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612623" y="4044561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83204F1-F141-B25A-D2E1-0C051BA5CA2B}"/>
                    </a:ext>
                  </a:extLst>
                </p14:cNvPr>
                <p14:cNvContentPartPr/>
                <p14:nvPr/>
              </p14:nvContentPartPr>
              <p14:xfrm>
                <a:off x="5775343" y="3944121"/>
                <a:ext cx="152640" cy="11124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83204F1-F141-B25A-D2E1-0C051BA5CA2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757703" y="3926481"/>
                  <a:ext cx="1882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8CA6E7A-DB8F-5B06-E75E-94D351900388}"/>
              </a:ext>
            </a:extLst>
          </p:cNvPr>
          <p:cNvGrpSpPr/>
          <p:nvPr/>
        </p:nvGrpSpPr>
        <p:grpSpPr>
          <a:xfrm>
            <a:off x="6287983" y="3947361"/>
            <a:ext cx="935280" cy="262800"/>
            <a:chOff x="6287983" y="3947361"/>
            <a:chExt cx="93528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D69DC381-B92C-E9CA-B44B-9FAD64410A68}"/>
                    </a:ext>
                  </a:extLst>
                </p14:cNvPr>
                <p14:cNvContentPartPr/>
                <p14:nvPr/>
              </p14:nvContentPartPr>
              <p14:xfrm>
                <a:off x="6287983" y="4047441"/>
                <a:ext cx="411120" cy="1627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D69DC381-B92C-E9CA-B44B-9FAD64410A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269983" y="4029441"/>
                  <a:ext cx="446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72F34A1-54E2-9D4B-19E1-E19706DA643B}"/>
                    </a:ext>
                  </a:extLst>
                </p14:cNvPr>
                <p14:cNvContentPartPr/>
                <p14:nvPr/>
              </p14:nvContentPartPr>
              <p14:xfrm>
                <a:off x="6764623" y="3961401"/>
                <a:ext cx="15120" cy="204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72F34A1-54E2-9D4B-19E1-E19706DA643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746983" y="3943761"/>
                  <a:ext cx="50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3EEB57A-1A62-C5D5-8300-E7E665CFBC11}"/>
                    </a:ext>
                  </a:extLst>
                </p14:cNvPr>
                <p14:cNvContentPartPr/>
                <p14:nvPr/>
              </p14:nvContentPartPr>
              <p14:xfrm>
                <a:off x="6860383" y="4047441"/>
                <a:ext cx="11160" cy="11376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3EEB57A-1A62-C5D5-8300-E7E665CFBC1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842743" y="4029801"/>
                  <a:ext cx="46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CA721694-817E-5196-D24C-507833C97E1D}"/>
                    </a:ext>
                  </a:extLst>
                </p14:cNvPr>
                <p14:cNvContentPartPr/>
                <p14:nvPr/>
              </p14:nvContentPartPr>
              <p14:xfrm>
                <a:off x="6839143" y="3953121"/>
                <a:ext cx="44280" cy="435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CA721694-817E-5196-D24C-507833C97E1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21143" y="3935481"/>
                  <a:ext cx="79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57AE74C2-0C07-29A9-9EB5-B70B11B2E157}"/>
                    </a:ext>
                  </a:extLst>
                </p14:cNvPr>
                <p14:cNvContentPartPr/>
                <p14:nvPr/>
              </p14:nvContentPartPr>
              <p14:xfrm>
                <a:off x="6968383" y="3947361"/>
                <a:ext cx="147240" cy="2282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57AE74C2-0C07-29A9-9EB5-B70B11B2E15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50383" y="3929361"/>
                  <a:ext cx="1828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C6DEB8D3-FF89-7D94-2DD7-0417A9BC94E3}"/>
                    </a:ext>
                  </a:extLst>
                </p14:cNvPr>
                <p14:cNvContentPartPr/>
                <p14:nvPr/>
              </p14:nvContentPartPr>
              <p14:xfrm>
                <a:off x="7149823" y="4028361"/>
                <a:ext cx="73440" cy="139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C6DEB8D3-FF89-7D94-2DD7-0417A9BC94E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131823" y="4010721"/>
                  <a:ext cx="109080" cy="17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8B2B227-A518-5B0B-CD58-1ED735C50B42}"/>
              </a:ext>
            </a:extLst>
          </p:cNvPr>
          <p:cNvGrpSpPr/>
          <p:nvPr/>
        </p:nvGrpSpPr>
        <p:grpSpPr>
          <a:xfrm>
            <a:off x="7666783" y="3906681"/>
            <a:ext cx="793080" cy="283680"/>
            <a:chOff x="7666783" y="3906681"/>
            <a:chExt cx="793080" cy="28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4C917F0-8865-65C3-153A-A7A6E78BB852}"/>
                    </a:ext>
                  </a:extLst>
                </p14:cNvPr>
                <p14:cNvContentPartPr/>
                <p14:nvPr/>
              </p14:nvContentPartPr>
              <p14:xfrm>
                <a:off x="7666783" y="3912801"/>
                <a:ext cx="311400" cy="2559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4C917F0-8865-65C3-153A-A7A6E78BB85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48783" y="3894801"/>
                  <a:ext cx="3470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779E20B-3764-FDA3-E053-563C9540D1AC}"/>
                    </a:ext>
                  </a:extLst>
                </p14:cNvPr>
                <p14:cNvContentPartPr/>
                <p14:nvPr/>
              </p14:nvContentPartPr>
              <p14:xfrm>
                <a:off x="7845343" y="3906681"/>
                <a:ext cx="322920" cy="2509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779E20B-3764-FDA3-E053-563C9540D1A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27703" y="3889041"/>
                  <a:ext cx="358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09DC67B-2126-EBDB-21BB-35AD15ADB3DE}"/>
                    </a:ext>
                  </a:extLst>
                </p14:cNvPr>
                <p14:cNvContentPartPr/>
                <p14:nvPr/>
              </p14:nvContentPartPr>
              <p14:xfrm>
                <a:off x="8195623" y="3994521"/>
                <a:ext cx="264240" cy="1958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09DC67B-2126-EBDB-21BB-35AD15ADB3DE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177983" y="3976881"/>
                  <a:ext cx="299880" cy="23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0B57448C-6411-D2AE-9E75-3853E5A9E358}"/>
              </a:ext>
            </a:extLst>
          </p:cNvPr>
          <p:cNvGrpSpPr/>
          <p:nvPr/>
        </p:nvGrpSpPr>
        <p:grpSpPr>
          <a:xfrm>
            <a:off x="2249863" y="4530201"/>
            <a:ext cx="2014560" cy="533160"/>
            <a:chOff x="2249863" y="4530201"/>
            <a:chExt cx="2014560" cy="53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F27E5C90-A560-9355-D2DB-E8AEBC8AFCD8}"/>
                    </a:ext>
                  </a:extLst>
                </p14:cNvPr>
                <p14:cNvContentPartPr/>
                <p14:nvPr/>
              </p14:nvContentPartPr>
              <p14:xfrm>
                <a:off x="2249863" y="4618041"/>
                <a:ext cx="128520" cy="44532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F27E5C90-A560-9355-D2DB-E8AEBC8AFCD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232223" y="4600041"/>
                  <a:ext cx="16416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3A51CF6-0FEE-3F6F-D6F2-5800834F54A0}"/>
                    </a:ext>
                  </a:extLst>
                </p14:cNvPr>
                <p14:cNvContentPartPr/>
                <p14:nvPr/>
              </p14:nvContentPartPr>
              <p14:xfrm>
                <a:off x="2276143" y="4737201"/>
                <a:ext cx="123480" cy="1281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3A51CF6-0FEE-3F6F-D6F2-5800834F54A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258503" y="4719561"/>
                  <a:ext cx="159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24DFA79-789E-1DAE-E88F-621784A11999}"/>
                    </a:ext>
                  </a:extLst>
                </p14:cNvPr>
                <p14:cNvContentPartPr/>
                <p14:nvPr/>
              </p14:nvContentPartPr>
              <p14:xfrm>
                <a:off x="2411503" y="4673841"/>
                <a:ext cx="118440" cy="142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24DFA79-789E-1DAE-E88F-621784A1199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393863" y="4655841"/>
                  <a:ext cx="1540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A3F20F61-31D2-5CD3-6BB7-A08C813120D5}"/>
                    </a:ext>
                  </a:extLst>
                </p14:cNvPr>
                <p14:cNvContentPartPr/>
                <p14:nvPr/>
              </p14:nvContentPartPr>
              <p14:xfrm>
                <a:off x="2585023" y="4657281"/>
                <a:ext cx="102240" cy="185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A3F20F61-31D2-5CD3-6BB7-A08C813120D5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67383" y="4639281"/>
                  <a:ext cx="1378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14915F25-0F7A-0EE4-E35D-7F78F46ED074}"/>
                    </a:ext>
                  </a:extLst>
                </p14:cNvPr>
                <p14:cNvContentPartPr/>
                <p14:nvPr/>
              </p14:nvContentPartPr>
              <p14:xfrm>
                <a:off x="2738743" y="4650801"/>
                <a:ext cx="271800" cy="3358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14915F25-0F7A-0EE4-E35D-7F78F46ED0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720743" y="4632801"/>
                  <a:ext cx="3074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EBB2533-5DB8-76DB-B49B-3ECC4665C0AE}"/>
                    </a:ext>
                  </a:extLst>
                </p14:cNvPr>
                <p14:cNvContentPartPr/>
                <p14:nvPr/>
              </p14:nvContentPartPr>
              <p14:xfrm>
                <a:off x="3024943" y="4640361"/>
                <a:ext cx="432360" cy="1429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EBB2533-5DB8-76DB-B49B-3ECC4665C0A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06943" y="4622361"/>
                  <a:ext cx="46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F95AEBA8-F68F-DE34-EA5E-E8526F3D2628}"/>
                    </a:ext>
                  </a:extLst>
                </p14:cNvPr>
                <p14:cNvContentPartPr/>
                <p14:nvPr/>
              </p14:nvContentPartPr>
              <p14:xfrm>
                <a:off x="3506983" y="4631361"/>
                <a:ext cx="335160" cy="172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F95AEBA8-F68F-DE34-EA5E-E8526F3D262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489343" y="4613361"/>
                  <a:ext cx="370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C1DF69C-90D3-12BF-A2F4-551E916902E5}"/>
                    </a:ext>
                  </a:extLst>
                </p14:cNvPr>
                <p14:cNvContentPartPr/>
                <p14:nvPr/>
              </p14:nvContentPartPr>
              <p14:xfrm>
                <a:off x="3784543" y="4530201"/>
                <a:ext cx="55800" cy="558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C1DF69C-90D3-12BF-A2F4-551E916902E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766543" y="4512201"/>
                  <a:ext cx="914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0A16CA3F-F2C2-DACB-3B3A-5A62DEEBDC14}"/>
                    </a:ext>
                  </a:extLst>
                </p14:cNvPr>
                <p14:cNvContentPartPr/>
                <p14:nvPr/>
              </p14:nvContentPartPr>
              <p14:xfrm>
                <a:off x="3885343" y="4629201"/>
                <a:ext cx="132120" cy="15048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0A16CA3F-F2C2-DACB-3B3A-5A62DEEBDC1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867703" y="4611201"/>
                  <a:ext cx="167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BC2DE10-ADA2-3691-3751-1D676486596D}"/>
                    </a:ext>
                  </a:extLst>
                </p14:cNvPr>
                <p14:cNvContentPartPr/>
                <p14:nvPr/>
              </p14:nvContentPartPr>
              <p14:xfrm>
                <a:off x="4055983" y="4613001"/>
                <a:ext cx="208440" cy="375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BC2DE10-ADA2-3691-3751-1D676486596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4038343" y="4595001"/>
                  <a:ext cx="244080" cy="41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04FA0C0D-332B-F143-A0AB-7ED3604E5D45}"/>
              </a:ext>
            </a:extLst>
          </p:cNvPr>
          <p:cNvGrpSpPr/>
          <p:nvPr/>
        </p:nvGrpSpPr>
        <p:grpSpPr>
          <a:xfrm>
            <a:off x="4638823" y="4492401"/>
            <a:ext cx="1765440" cy="435960"/>
            <a:chOff x="4638823" y="4492401"/>
            <a:chExt cx="1765440" cy="4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71915A10-D17C-F6B0-415C-4C50804E50A2}"/>
                    </a:ext>
                  </a:extLst>
                </p14:cNvPr>
                <p14:cNvContentPartPr/>
                <p14:nvPr/>
              </p14:nvContentPartPr>
              <p14:xfrm>
                <a:off x="4638823" y="4492401"/>
                <a:ext cx="148320" cy="3222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71915A10-D17C-F6B0-415C-4C50804E50A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621183" y="4474401"/>
                  <a:ext cx="18396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DEE2E14-638F-5ACC-0A71-D85DF4C74995}"/>
                    </a:ext>
                  </a:extLst>
                </p14:cNvPr>
                <p14:cNvContentPartPr/>
                <p14:nvPr/>
              </p14:nvContentPartPr>
              <p14:xfrm>
                <a:off x="4830703" y="4605801"/>
                <a:ext cx="333360" cy="1324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DEE2E14-638F-5ACC-0A71-D85DF4C7499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813063" y="4587801"/>
                  <a:ext cx="369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ECA19227-E233-BD24-0313-26B06AA2B7CE}"/>
                    </a:ext>
                  </a:extLst>
                </p14:cNvPr>
                <p14:cNvContentPartPr/>
                <p14:nvPr/>
              </p14:nvContentPartPr>
              <p14:xfrm>
                <a:off x="5205103" y="4540641"/>
                <a:ext cx="351720" cy="38772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ECA19227-E233-BD24-0313-26B06AA2B7C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187103" y="4523001"/>
                  <a:ext cx="3873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10350F8E-FAFF-1B47-5A39-F6D6F9954391}"/>
                    </a:ext>
                  </a:extLst>
                </p14:cNvPr>
                <p14:cNvContentPartPr/>
                <p14:nvPr/>
              </p14:nvContentPartPr>
              <p14:xfrm>
                <a:off x="5562223" y="4554681"/>
                <a:ext cx="136080" cy="14256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10350F8E-FAFF-1B47-5A39-F6D6F995439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544583" y="4536681"/>
                  <a:ext cx="171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9592A590-708A-6232-0163-11C27C523823}"/>
                    </a:ext>
                  </a:extLst>
                </p14:cNvPr>
                <p14:cNvContentPartPr/>
                <p14:nvPr/>
              </p14:nvContentPartPr>
              <p14:xfrm>
                <a:off x="5746183" y="4538481"/>
                <a:ext cx="177480" cy="3528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9592A590-708A-6232-0163-11C27C52382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728543" y="4520841"/>
                  <a:ext cx="2131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96BFFD43-F7AB-DF27-1F4D-219AC52DA660}"/>
                    </a:ext>
                  </a:extLst>
                </p14:cNvPr>
                <p14:cNvContentPartPr/>
                <p14:nvPr/>
              </p14:nvContentPartPr>
              <p14:xfrm>
                <a:off x="5940943" y="4526961"/>
                <a:ext cx="248040" cy="20304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96BFFD43-F7AB-DF27-1F4D-219AC52DA66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923303" y="4508961"/>
                  <a:ext cx="2836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801209CB-D215-8206-E77F-E677B40F4A17}"/>
                    </a:ext>
                  </a:extLst>
                </p14:cNvPr>
                <p14:cNvContentPartPr/>
                <p14:nvPr/>
              </p14:nvContentPartPr>
              <p14:xfrm>
                <a:off x="6345943" y="4684641"/>
                <a:ext cx="58320" cy="507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801209CB-D215-8206-E77F-E677B40F4A1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28303" y="4666641"/>
                  <a:ext cx="93960" cy="8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1992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SPECIAL NEED OF TUPLE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502BC7F6-D0BC-22D3-998D-4A2E23CE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629" y="1119630"/>
            <a:ext cx="57054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70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DICTIONARIES IN PYTHON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569A390-4F47-0C0C-DD4D-0A4B54900955}"/>
                  </a:ext>
                </a:extLst>
              </p14:cNvPr>
              <p14:cNvContentPartPr/>
              <p14:nvPr/>
            </p14:nvContentPartPr>
            <p14:xfrm>
              <a:off x="1392343" y="822201"/>
              <a:ext cx="3672360" cy="33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569A390-4F47-0C0C-DD4D-0A4B54900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6343" y="786201"/>
                <a:ext cx="374400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4C5798B-9590-A88B-FFD6-ABB37F0A1AF4}"/>
                  </a:ext>
                </a:extLst>
              </p14:cNvPr>
              <p14:cNvContentPartPr/>
              <p14:nvPr/>
            </p14:nvContentPartPr>
            <p14:xfrm>
              <a:off x="1362823" y="786921"/>
              <a:ext cx="3745440" cy="453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4C5798B-9590-A88B-FFD6-ABB37F0A1A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26823" y="751281"/>
                <a:ext cx="3817080" cy="52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09D09549-78C4-F7CD-1B43-B54522560CA9}"/>
              </a:ext>
            </a:extLst>
          </p:cNvPr>
          <p:cNvGrpSpPr/>
          <p:nvPr/>
        </p:nvGrpSpPr>
        <p:grpSpPr>
          <a:xfrm>
            <a:off x="765583" y="1594761"/>
            <a:ext cx="1293120" cy="410760"/>
            <a:chOff x="765583" y="1594761"/>
            <a:chExt cx="129312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C1BCA1-F1BE-71CE-4EE5-DE7010DF8B19}"/>
                    </a:ext>
                  </a:extLst>
                </p14:cNvPr>
                <p14:cNvContentPartPr/>
                <p14:nvPr/>
              </p14:nvContentPartPr>
              <p14:xfrm>
                <a:off x="765583" y="1594761"/>
                <a:ext cx="254160" cy="41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C1BCA1-F1BE-71CE-4EE5-DE7010DF8B1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7943" y="1576761"/>
                  <a:ext cx="2898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59DF0AA-8614-E665-292B-29CE73A6EFAF}"/>
                    </a:ext>
                  </a:extLst>
                </p14:cNvPr>
                <p14:cNvContentPartPr/>
                <p14:nvPr/>
              </p14:nvContentPartPr>
              <p14:xfrm>
                <a:off x="1072663" y="1657401"/>
                <a:ext cx="119880" cy="327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59DF0AA-8614-E665-292B-29CE73A6EFA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5023" y="1639401"/>
                  <a:ext cx="1555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F68CA03-69B3-B7C4-49B7-820CCD74CC64}"/>
                    </a:ext>
                  </a:extLst>
                </p14:cNvPr>
                <p14:cNvContentPartPr/>
                <p14:nvPr/>
              </p14:nvContentPartPr>
              <p14:xfrm>
                <a:off x="1033783" y="1735521"/>
                <a:ext cx="217440" cy="37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F68CA03-69B3-B7C4-49B7-820CCD74CC6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15783" y="1717881"/>
                  <a:ext cx="2530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046F3BD-AD3C-21C5-A00D-25CD5915036A}"/>
                    </a:ext>
                  </a:extLst>
                </p14:cNvPr>
                <p14:cNvContentPartPr/>
                <p14:nvPr/>
              </p14:nvContentPartPr>
              <p14:xfrm>
                <a:off x="1293343" y="1686561"/>
                <a:ext cx="426960" cy="255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046F3BD-AD3C-21C5-A00D-25CD5915036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75703" y="1668921"/>
                  <a:ext cx="462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3010DA-97A8-EE0F-D000-A92D5118936D}"/>
                    </a:ext>
                  </a:extLst>
                </p14:cNvPr>
                <p14:cNvContentPartPr/>
                <p14:nvPr/>
              </p14:nvContentPartPr>
              <p14:xfrm>
                <a:off x="1766023" y="1671081"/>
                <a:ext cx="292680" cy="198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D3010DA-97A8-EE0F-D000-A92D5118936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48383" y="1653441"/>
                  <a:ext cx="3283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A31522-2701-6388-B011-4E9B01EEC183}"/>
              </a:ext>
            </a:extLst>
          </p:cNvPr>
          <p:cNvGrpSpPr/>
          <p:nvPr/>
        </p:nvGrpSpPr>
        <p:grpSpPr>
          <a:xfrm>
            <a:off x="2808223" y="1478121"/>
            <a:ext cx="2795040" cy="614520"/>
            <a:chOff x="2808223" y="1478121"/>
            <a:chExt cx="279504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FAF16E-BF5D-3A3F-6EBA-08C2B73DD3E8}"/>
                    </a:ext>
                  </a:extLst>
                </p14:cNvPr>
                <p14:cNvContentPartPr/>
                <p14:nvPr/>
              </p14:nvContentPartPr>
              <p14:xfrm>
                <a:off x="2808223" y="1709961"/>
                <a:ext cx="213840" cy="22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FAF16E-BF5D-3A3F-6EBA-08C2B73DD3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90583" y="1691961"/>
                  <a:ext cx="249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6667C55-D997-6BD1-172C-BC7B649AD2A7}"/>
                    </a:ext>
                  </a:extLst>
                </p14:cNvPr>
                <p14:cNvContentPartPr/>
                <p14:nvPr/>
              </p14:nvContentPartPr>
              <p14:xfrm>
                <a:off x="3097663" y="1708881"/>
                <a:ext cx="138960" cy="15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6667C55-D997-6BD1-172C-BC7B649AD2A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79663" y="1690881"/>
                  <a:ext cx="174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02F010-8A58-607A-8061-453906541986}"/>
                    </a:ext>
                  </a:extLst>
                </p14:cNvPr>
                <p14:cNvContentPartPr/>
                <p14:nvPr/>
              </p14:nvContentPartPr>
              <p14:xfrm>
                <a:off x="3227623" y="1695921"/>
                <a:ext cx="36720" cy="139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02F010-8A58-607A-8061-4539065419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09983" y="1678281"/>
                  <a:ext cx="72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4826F67-C8F1-8694-B135-904618C1DB96}"/>
                    </a:ext>
                  </a:extLst>
                </p14:cNvPr>
                <p14:cNvContentPartPr/>
                <p14:nvPr/>
              </p14:nvContentPartPr>
              <p14:xfrm>
                <a:off x="3354343" y="1646961"/>
                <a:ext cx="546120" cy="373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4826F67-C8F1-8694-B135-904618C1DB9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36343" y="1629321"/>
                  <a:ext cx="5817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DD343B-B650-A900-A38B-1372C2AF4E2B}"/>
                    </a:ext>
                  </a:extLst>
                </p14:cNvPr>
                <p14:cNvContentPartPr/>
                <p14:nvPr/>
              </p14:nvContentPartPr>
              <p14:xfrm>
                <a:off x="3991543" y="1565241"/>
                <a:ext cx="48600" cy="276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DD343B-B650-A900-A38B-1372C2AF4E2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73543" y="1547241"/>
                  <a:ext cx="84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2DC1E0-8D9C-DAA8-9E4C-E22D39CEFA4D}"/>
                    </a:ext>
                  </a:extLst>
                </p14:cNvPr>
                <p14:cNvContentPartPr/>
                <p14:nvPr/>
              </p14:nvContentPartPr>
              <p14:xfrm>
                <a:off x="3943303" y="1528161"/>
                <a:ext cx="442080" cy="29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2DC1E0-8D9C-DAA8-9E4C-E22D39CEFA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25663" y="1510521"/>
                  <a:ext cx="477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61E9CD5-961F-4182-D138-D423108FE305}"/>
                    </a:ext>
                  </a:extLst>
                </p14:cNvPr>
                <p14:cNvContentPartPr/>
                <p14:nvPr/>
              </p14:nvContentPartPr>
              <p14:xfrm>
                <a:off x="4374583" y="1572801"/>
                <a:ext cx="69840" cy="77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61E9CD5-961F-4182-D138-D423108FE30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56583" y="1554801"/>
                  <a:ext cx="1054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04A868B-AF3D-5B46-752E-5317B73D1EA8}"/>
                    </a:ext>
                  </a:extLst>
                </p14:cNvPr>
                <p14:cNvContentPartPr/>
                <p14:nvPr/>
              </p14:nvContentPartPr>
              <p14:xfrm>
                <a:off x="4456663" y="1647321"/>
                <a:ext cx="155880" cy="158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04A868B-AF3D-5B46-752E-5317B73D1EA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39023" y="1629321"/>
                  <a:ext cx="1915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3369E7-0746-46BD-E927-BABBF53EB957}"/>
                    </a:ext>
                  </a:extLst>
                </p14:cNvPr>
                <p14:cNvContentPartPr/>
                <p14:nvPr/>
              </p14:nvContentPartPr>
              <p14:xfrm>
                <a:off x="4566463" y="1632561"/>
                <a:ext cx="327240" cy="460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3369E7-0746-46BD-E927-BABBF53EB95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48823" y="1614561"/>
                  <a:ext cx="36288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37EA81D-6D3D-0FB2-C998-CF2AA5EF0BC1}"/>
                    </a:ext>
                  </a:extLst>
                </p14:cNvPr>
                <p14:cNvContentPartPr/>
                <p14:nvPr/>
              </p14:nvContentPartPr>
              <p14:xfrm>
                <a:off x="5301943" y="1637601"/>
                <a:ext cx="27000" cy="140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37EA81D-6D3D-0FB2-C998-CF2AA5EF0BC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284303" y="1619961"/>
                  <a:ext cx="626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D984011-8FDF-BCB1-A08C-88982D192573}"/>
                    </a:ext>
                  </a:extLst>
                </p14:cNvPr>
                <p14:cNvContentPartPr/>
                <p14:nvPr/>
              </p14:nvContentPartPr>
              <p14:xfrm>
                <a:off x="5286463" y="1478121"/>
                <a:ext cx="77760" cy="88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D984011-8FDF-BCB1-A08C-88982D19257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268823" y="1460121"/>
                  <a:ext cx="1134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98181C-0F1D-409E-88F5-BAD2C85A5FAF}"/>
                    </a:ext>
                  </a:extLst>
                </p14:cNvPr>
                <p14:cNvContentPartPr/>
                <p14:nvPr/>
              </p14:nvContentPartPr>
              <p14:xfrm>
                <a:off x="5426863" y="1604481"/>
                <a:ext cx="176400" cy="167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98181C-0F1D-409E-88F5-BAD2C85A5F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408863" y="1586841"/>
                  <a:ext cx="21204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D30BA0-7CD6-BD8C-FC8A-29DD2F8F75BB}"/>
              </a:ext>
            </a:extLst>
          </p:cNvPr>
          <p:cNvGrpSpPr/>
          <p:nvPr/>
        </p:nvGrpSpPr>
        <p:grpSpPr>
          <a:xfrm>
            <a:off x="5969383" y="1586121"/>
            <a:ext cx="28800" cy="163440"/>
            <a:chOff x="5969383" y="1586121"/>
            <a:chExt cx="2880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B5536CD-5BF4-47EB-A59A-855B3DC53165}"/>
                    </a:ext>
                  </a:extLst>
                </p14:cNvPr>
                <p14:cNvContentPartPr/>
                <p14:nvPr/>
              </p14:nvContentPartPr>
              <p14:xfrm>
                <a:off x="5969383" y="1586121"/>
                <a:ext cx="28800" cy="31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B5536CD-5BF4-47EB-A59A-855B3DC5316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51743" y="1568121"/>
                  <a:ext cx="6444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83BCCA8-989E-AD56-676C-0BEF5D18A8AA}"/>
                    </a:ext>
                  </a:extLst>
                </p14:cNvPr>
                <p14:cNvContentPartPr/>
                <p14:nvPr/>
              </p14:nvContentPartPr>
              <p14:xfrm>
                <a:off x="5974063" y="1719681"/>
                <a:ext cx="18360" cy="2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83BCCA8-989E-AD56-676C-0BEF5D18A8A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56423" y="1701681"/>
                  <a:ext cx="54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F97E6B8-AB81-D005-7698-65015BDAF4A4}"/>
              </a:ext>
            </a:extLst>
          </p:cNvPr>
          <p:cNvGrpSpPr/>
          <p:nvPr/>
        </p:nvGrpSpPr>
        <p:grpSpPr>
          <a:xfrm>
            <a:off x="2011183" y="2571801"/>
            <a:ext cx="1181520" cy="625320"/>
            <a:chOff x="2011183" y="2571801"/>
            <a:chExt cx="1181520" cy="62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5B73527-69DF-7BFB-6D4C-8E00913DF39D}"/>
                    </a:ext>
                  </a:extLst>
                </p14:cNvPr>
                <p14:cNvContentPartPr/>
                <p14:nvPr/>
              </p14:nvContentPartPr>
              <p14:xfrm>
                <a:off x="2011183" y="2571801"/>
                <a:ext cx="24120" cy="438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5B73527-69DF-7BFB-6D4C-8E00913DF39D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93543" y="2554161"/>
                  <a:ext cx="5976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C7D0B3-48F8-B3BE-D4B5-626432D81FC5}"/>
                    </a:ext>
                  </a:extLst>
                </p14:cNvPr>
                <p14:cNvContentPartPr/>
                <p14:nvPr/>
              </p14:nvContentPartPr>
              <p14:xfrm>
                <a:off x="2030263" y="2622921"/>
                <a:ext cx="209160" cy="318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C7D0B3-48F8-B3BE-D4B5-626432D81FC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012263" y="2604921"/>
                  <a:ext cx="244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1D5C15-8979-E62B-B26E-6FBAFC5FFB93}"/>
                    </a:ext>
                  </a:extLst>
                </p14:cNvPr>
                <p14:cNvContentPartPr/>
                <p14:nvPr/>
              </p14:nvContentPartPr>
              <p14:xfrm>
                <a:off x="2273623" y="2701401"/>
                <a:ext cx="472680" cy="495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1D5C15-8979-E62B-B26E-6FBAFC5FFB9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255983" y="2683401"/>
                  <a:ext cx="50832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20FE40-5567-E225-09E3-8141F60CBDC3}"/>
                    </a:ext>
                  </a:extLst>
                </p14:cNvPr>
                <p14:cNvContentPartPr/>
                <p14:nvPr/>
              </p14:nvContentPartPr>
              <p14:xfrm>
                <a:off x="3128623" y="2645241"/>
                <a:ext cx="59040" cy="61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20FE40-5567-E225-09E3-8141F60CBDC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10623" y="2627241"/>
                  <a:ext cx="946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9AEFB3F-585E-7753-4C15-CFF044E4D997}"/>
                    </a:ext>
                  </a:extLst>
                </p14:cNvPr>
                <p14:cNvContentPartPr/>
                <p14:nvPr/>
              </p14:nvContentPartPr>
              <p14:xfrm>
                <a:off x="3148423" y="2814081"/>
                <a:ext cx="44280" cy="57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9AEFB3F-585E-7753-4C15-CFF044E4D99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30423" y="2796441"/>
                  <a:ext cx="7992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C25FB0A-61AA-707A-9960-3E2A7B2139DE}"/>
              </a:ext>
            </a:extLst>
          </p:cNvPr>
          <p:cNvGrpSpPr/>
          <p:nvPr/>
        </p:nvGrpSpPr>
        <p:grpSpPr>
          <a:xfrm>
            <a:off x="3784183" y="2399721"/>
            <a:ext cx="1320480" cy="477720"/>
            <a:chOff x="3784183" y="2399721"/>
            <a:chExt cx="1320480" cy="47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95B963-6C44-4DC4-2C1A-2BD6908B10F3}"/>
                    </a:ext>
                  </a:extLst>
                </p14:cNvPr>
                <p14:cNvContentPartPr/>
                <p14:nvPr/>
              </p14:nvContentPartPr>
              <p14:xfrm>
                <a:off x="3784183" y="2487561"/>
                <a:ext cx="230760" cy="38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95B963-6C44-4DC4-2C1A-2BD6908B10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66543" y="2469561"/>
                  <a:ext cx="2664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F88009A-26D8-FC9D-EEE3-CCC38E10B179}"/>
                    </a:ext>
                  </a:extLst>
                </p14:cNvPr>
                <p14:cNvContentPartPr/>
                <p14:nvPr/>
              </p14:nvContentPartPr>
              <p14:xfrm>
                <a:off x="3990823" y="2462361"/>
                <a:ext cx="85680" cy="385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F88009A-26D8-FC9D-EEE3-CCC38E10B1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72823" y="2444721"/>
                  <a:ext cx="1213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9368526-5101-EB19-FA2B-8CD8D43CE7DA}"/>
                    </a:ext>
                  </a:extLst>
                </p14:cNvPr>
                <p14:cNvContentPartPr/>
                <p14:nvPr/>
              </p14:nvContentPartPr>
              <p14:xfrm>
                <a:off x="4167583" y="2399721"/>
                <a:ext cx="937080" cy="450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9368526-5101-EB19-FA2B-8CD8D43CE7D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49943" y="2381721"/>
                  <a:ext cx="972720" cy="48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BA36245-67ED-C810-9024-6AA619B98515}"/>
                  </a:ext>
                </a:extLst>
              </p14:cNvPr>
              <p14:cNvContentPartPr/>
              <p14:nvPr/>
            </p14:nvContentPartPr>
            <p14:xfrm>
              <a:off x="1933063" y="3305481"/>
              <a:ext cx="2884320" cy="235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BA36245-67ED-C810-9024-6AA619B9851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15423" y="3287841"/>
                <a:ext cx="291996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4EE780-1EFC-8DD4-10F7-A51D5583D118}"/>
                  </a:ext>
                </a:extLst>
              </p14:cNvPr>
              <p14:cNvContentPartPr/>
              <p14:nvPr/>
            </p14:nvContentPartPr>
            <p14:xfrm>
              <a:off x="1052503" y="2431761"/>
              <a:ext cx="243720" cy="647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4EE780-1EFC-8DD4-10F7-A51D5583D11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34503" y="2414121"/>
                <a:ext cx="27936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5D8CCA6-D595-FF9D-82C4-EE09EB0690B3}"/>
                  </a:ext>
                </a:extLst>
              </p14:cNvPr>
              <p14:cNvContentPartPr/>
              <p14:nvPr/>
            </p14:nvContentPartPr>
            <p14:xfrm>
              <a:off x="5465743" y="2398641"/>
              <a:ext cx="222840" cy="544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5D8CCA6-D595-FF9D-82C4-EE09EB0690B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448103" y="2381001"/>
                <a:ext cx="258480" cy="58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7A3A668F-7F9E-CBE2-DF66-3A93DE346B4B}"/>
              </a:ext>
            </a:extLst>
          </p:cNvPr>
          <p:cNvGrpSpPr/>
          <p:nvPr/>
        </p:nvGrpSpPr>
        <p:grpSpPr>
          <a:xfrm>
            <a:off x="2752783" y="3688521"/>
            <a:ext cx="932760" cy="609120"/>
            <a:chOff x="2752783" y="3688521"/>
            <a:chExt cx="932760" cy="60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A873FEC-3B4B-31E4-1FE6-E150FA4784CA}"/>
                    </a:ext>
                  </a:extLst>
                </p14:cNvPr>
                <p14:cNvContentPartPr/>
                <p14:nvPr/>
              </p14:nvContentPartPr>
              <p14:xfrm>
                <a:off x="2801383" y="3763761"/>
                <a:ext cx="36360" cy="533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A873FEC-3B4B-31E4-1FE6-E150FA4784C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83743" y="3745761"/>
                  <a:ext cx="72000" cy="56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4C956BC-03CB-D242-CC4C-CED8F885C2AE}"/>
                    </a:ext>
                  </a:extLst>
                </p14:cNvPr>
                <p14:cNvContentPartPr/>
                <p14:nvPr/>
              </p14:nvContentPartPr>
              <p14:xfrm>
                <a:off x="2752783" y="3903081"/>
                <a:ext cx="205920" cy="171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4C956BC-03CB-D242-CC4C-CED8F885C2A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734783" y="3885081"/>
                  <a:ext cx="241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EAF0A4-79F6-3FA7-A1AE-0F3923037412}"/>
                    </a:ext>
                  </a:extLst>
                </p14:cNvPr>
                <p14:cNvContentPartPr/>
                <p14:nvPr/>
              </p14:nvContentPartPr>
              <p14:xfrm>
                <a:off x="3014503" y="3869961"/>
                <a:ext cx="353160" cy="186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EAF0A4-79F6-3FA7-A1AE-0F392303741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96863" y="3852321"/>
                  <a:ext cx="3888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65D45C9-BE6D-0F9D-2B8D-2B644B6762CE}"/>
                    </a:ext>
                  </a:extLst>
                </p14:cNvPr>
                <p14:cNvContentPartPr/>
                <p14:nvPr/>
              </p14:nvContentPartPr>
              <p14:xfrm>
                <a:off x="3299623" y="3688521"/>
                <a:ext cx="55800" cy="107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65D45C9-BE6D-0F9D-2B8D-2B644B6762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81623" y="3670521"/>
                  <a:ext cx="914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7FF7397-5567-8C92-24C2-C3F8907A368C}"/>
                    </a:ext>
                  </a:extLst>
                </p14:cNvPr>
                <p14:cNvContentPartPr/>
                <p14:nvPr/>
              </p14:nvContentPartPr>
              <p14:xfrm>
                <a:off x="3387463" y="3858081"/>
                <a:ext cx="298080" cy="18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7FF7397-5567-8C92-24C2-C3F8907A368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69823" y="3840441"/>
                  <a:ext cx="333720" cy="223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5046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WHY DICTIONARIES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2EF1303-30A5-2508-A0D3-22F9C83580EC}"/>
              </a:ext>
            </a:extLst>
          </p:cNvPr>
          <p:cNvGrpSpPr/>
          <p:nvPr/>
        </p:nvGrpSpPr>
        <p:grpSpPr>
          <a:xfrm>
            <a:off x="712663" y="1278681"/>
            <a:ext cx="1600200" cy="615960"/>
            <a:chOff x="712663" y="1278681"/>
            <a:chExt cx="1600200" cy="61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F3F336E-EE61-D06C-00B1-2BF48906E99C}"/>
                    </a:ext>
                  </a:extLst>
                </p14:cNvPr>
                <p14:cNvContentPartPr/>
                <p14:nvPr/>
              </p14:nvContentPartPr>
              <p14:xfrm>
                <a:off x="712663" y="1278681"/>
                <a:ext cx="256320" cy="414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F3F336E-EE61-D06C-00B1-2BF48906E99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6663" y="1243041"/>
                  <a:ext cx="3279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602375-EBB9-97DE-3888-2DA817216782}"/>
                    </a:ext>
                  </a:extLst>
                </p14:cNvPr>
                <p14:cNvContentPartPr/>
                <p14:nvPr/>
              </p14:nvContentPartPr>
              <p14:xfrm>
                <a:off x="1026943" y="1481361"/>
                <a:ext cx="230760" cy="146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602375-EBB9-97DE-3888-2DA8172167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90943" y="1445721"/>
                  <a:ext cx="302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1E8437-A883-4995-B526-A945848D5B97}"/>
                    </a:ext>
                  </a:extLst>
                </p14:cNvPr>
                <p14:cNvContentPartPr/>
                <p14:nvPr/>
              </p14:nvContentPartPr>
              <p14:xfrm>
                <a:off x="1250503" y="1327281"/>
                <a:ext cx="58320" cy="567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1E8437-A883-4995-B526-A945848D5B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14863" y="1291281"/>
                  <a:ext cx="12996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F5FB86-04F8-A5DD-F42F-BB3AE027E7B3}"/>
                    </a:ext>
                  </a:extLst>
                </p14:cNvPr>
                <p14:cNvContentPartPr/>
                <p14:nvPr/>
              </p14:nvContentPartPr>
              <p14:xfrm>
                <a:off x="1237183" y="1446441"/>
                <a:ext cx="171720" cy="133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F5FB86-04F8-A5DD-F42F-BB3AE027E7B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201543" y="1410441"/>
                  <a:ext cx="243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4A62ED2-BB64-90DE-891B-68969551E828}"/>
                    </a:ext>
                  </a:extLst>
                </p14:cNvPr>
                <p14:cNvContentPartPr/>
                <p14:nvPr/>
              </p14:nvContentPartPr>
              <p14:xfrm>
                <a:off x="1471183" y="1297401"/>
                <a:ext cx="88560" cy="52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4A62ED2-BB64-90DE-891B-68969551E82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435183" y="1261401"/>
                  <a:ext cx="16020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EEE85B3-476D-AE82-3D73-D3362892EFC0}"/>
                    </a:ext>
                  </a:extLst>
                </p14:cNvPr>
                <p14:cNvContentPartPr/>
                <p14:nvPr/>
              </p14:nvContentPartPr>
              <p14:xfrm>
                <a:off x="1508623" y="1430241"/>
                <a:ext cx="194040" cy="156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EEE85B3-476D-AE82-3D73-D3362892EF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72983" y="1394601"/>
                  <a:ext cx="265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EE5E341-6C40-5C41-77EF-DC4D26D23F17}"/>
                    </a:ext>
                  </a:extLst>
                </p14:cNvPr>
                <p14:cNvContentPartPr/>
                <p14:nvPr/>
              </p14:nvContentPartPr>
              <p14:xfrm>
                <a:off x="1761703" y="1342041"/>
                <a:ext cx="340200" cy="261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EE5E341-6C40-5C41-77EF-DC4D26D23F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726063" y="1306041"/>
                  <a:ext cx="4118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C0EF58-B610-7193-CC6B-41EA6ABB84A0}"/>
                    </a:ext>
                  </a:extLst>
                </p14:cNvPr>
                <p14:cNvContentPartPr/>
                <p14:nvPr/>
              </p14:nvContentPartPr>
              <p14:xfrm>
                <a:off x="2141143" y="1326201"/>
                <a:ext cx="171720" cy="21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C0EF58-B610-7193-CC6B-41EA6ABB84A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05503" y="1290561"/>
                  <a:ext cx="24336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8ABB2059-2B5B-0462-1CF6-DED263B8A61B}"/>
              </a:ext>
            </a:extLst>
          </p:cNvPr>
          <p:cNvGrpSpPr/>
          <p:nvPr/>
        </p:nvGrpSpPr>
        <p:grpSpPr>
          <a:xfrm>
            <a:off x="2688703" y="1280841"/>
            <a:ext cx="776160" cy="405720"/>
            <a:chOff x="2688703" y="1280841"/>
            <a:chExt cx="776160" cy="40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A9B4EE-FD33-7C55-B38C-004780CA7639}"/>
                    </a:ext>
                  </a:extLst>
                </p14:cNvPr>
                <p14:cNvContentPartPr/>
                <p14:nvPr/>
              </p14:nvContentPartPr>
              <p14:xfrm>
                <a:off x="2694103" y="1299561"/>
                <a:ext cx="205920" cy="149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A9B4EE-FD33-7C55-B38C-004780CA76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58103" y="1263561"/>
                  <a:ext cx="277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3A3F69-8D4D-7DE5-B0A5-2328FBAF3CEF}"/>
                    </a:ext>
                  </a:extLst>
                </p14:cNvPr>
                <p14:cNvContentPartPr/>
                <p14:nvPr/>
              </p14:nvContentPartPr>
              <p14:xfrm>
                <a:off x="2688703" y="1301361"/>
                <a:ext cx="241200" cy="385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3A3F69-8D4D-7DE5-B0A5-2328FBAF3CE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2703" y="1265361"/>
                  <a:ext cx="3128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D685703-41F5-7E56-6BCA-6C68AAA89251}"/>
                    </a:ext>
                  </a:extLst>
                </p14:cNvPr>
                <p14:cNvContentPartPr/>
                <p14:nvPr/>
              </p14:nvContentPartPr>
              <p14:xfrm>
                <a:off x="3068863" y="1280841"/>
                <a:ext cx="396000" cy="237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D685703-41F5-7E56-6BCA-6C68AAA892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33223" y="1245201"/>
                  <a:ext cx="467640" cy="30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73240D5A-7D28-8B1A-C753-02CD43179C2C}"/>
              </a:ext>
            </a:extLst>
          </p:cNvPr>
          <p:cNvGrpSpPr/>
          <p:nvPr/>
        </p:nvGrpSpPr>
        <p:grpSpPr>
          <a:xfrm>
            <a:off x="4073263" y="1272561"/>
            <a:ext cx="524160" cy="484560"/>
            <a:chOff x="4073263" y="1272561"/>
            <a:chExt cx="52416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2DA81DE-2397-37F5-1C53-6B6D67FDC462}"/>
                    </a:ext>
                  </a:extLst>
                </p14:cNvPr>
                <p14:cNvContentPartPr/>
                <p14:nvPr/>
              </p14:nvContentPartPr>
              <p14:xfrm>
                <a:off x="4073263" y="1326201"/>
                <a:ext cx="213840" cy="430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2DA81DE-2397-37F5-1C53-6B6D67FDC46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037263" y="1290201"/>
                  <a:ext cx="28548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A1F9DF-EB92-028C-83AD-4DDC30E4CC16}"/>
                    </a:ext>
                  </a:extLst>
                </p14:cNvPr>
                <p14:cNvContentPartPr/>
                <p14:nvPr/>
              </p14:nvContentPartPr>
              <p14:xfrm>
                <a:off x="4373143" y="1272561"/>
                <a:ext cx="224280" cy="235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A1F9DF-EB92-028C-83AD-4DDC30E4CC1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37503" y="1236921"/>
                  <a:ext cx="29592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AEC962AB-B358-6604-4C64-A836ED1CF33D}"/>
              </a:ext>
            </a:extLst>
          </p:cNvPr>
          <p:cNvGrpSpPr/>
          <p:nvPr/>
        </p:nvGrpSpPr>
        <p:grpSpPr>
          <a:xfrm>
            <a:off x="4952743" y="1168521"/>
            <a:ext cx="256320" cy="318240"/>
            <a:chOff x="4952743" y="1168521"/>
            <a:chExt cx="25632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FC1B75-1956-8A6B-B382-F43389D4CA44}"/>
                    </a:ext>
                  </a:extLst>
                </p14:cNvPr>
                <p14:cNvContentPartPr/>
                <p14:nvPr/>
              </p14:nvContentPartPr>
              <p14:xfrm>
                <a:off x="4952743" y="1354641"/>
                <a:ext cx="38520" cy="132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FC1B75-1956-8A6B-B382-F43389D4CA4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16743" y="1319001"/>
                  <a:ext cx="110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99F796A-97BD-25D0-B80E-BCAA2FCB48E4}"/>
                    </a:ext>
                  </a:extLst>
                </p14:cNvPr>
                <p14:cNvContentPartPr/>
                <p14:nvPr/>
              </p14:nvContentPartPr>
              <p14:xfrm>
                <a:off x="4955983" y="1168521"/>
                <a:ext cx="76680" cy="105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99F796A-97BD-25D0-B80E-BCAA2FCB48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919983" y="1132881"/>
                  <a:ext cx="148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24FA64-4E22-C30D-0A9D-1585DA9ADF0D}"/>
                    </a:ext>
                  </a:extLst>
                </p14:cNvPr>
                <p14:cNvContentPartPr/>
                <p14:nvPr/>
              </p14:nvContentPartPr>
              <p14:xfrm>
                <a:off x="5047063" y="1287321"/>
                <a:ext cx="162000" cy="168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24FA64-4E22-C30D-0A9D-1585DA9ADF0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011423" y="1251321"/>
                  <a:ext cx="233640" cy="23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ADAB87D-7E3E-E58C-C619-9E7E7E9CB3D4}"/>
                  </a:ext>
                </a:extLst>
              </p14:cNvPr>
              <p14:cNvContentPartPr/>
              <p14:nvPr/>
            </p14:nvContentPartPr>
            <p14:xfrm>
              <a:off x="5551423" y="1245201"/>
              <a:ext cx="263160" cy="194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ADAB87D-7E3E-E58C-C619-9E7E7E9CB3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15423" y="1209201"/>
                <a:ext cx="334800" cy="26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579BFD7-EF1F-C112-B610-6B83271E962B}"/>
              </a:ext>
            </a:extLst>
          </p:cNvPr>
          <p:cNvGrpSpPr/>
          <p:nvPr/>
        </p:nvGrpSpPr>
        <p:grpSpPr>
          <a:xfrm>
            <a:off x="6207343" y="1129281"/>
            <a:ext cx="1526040" cy="347040"/>
            <a:chOff x="6207343" y="1129281"/>
            <a:chExt cx="152604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245ACFD-DC2B-5635-1FAE-A5CD5D6B1F82}"/>
                    </a:ext>
                  </a:extLst>
                </p14:cNvPr>
                <p14:cNvContentPartPr/>
                <p14:nvPr/>
              </p14:nvContentPartPr>
              <p14:xfrm>
                <a:off x="6207343" y="1279761"/>
                <a:ext cx="351720" cy="196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245ACFD-DC2B-5635-1FAE-A5CD5D6B1F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71703" y="1243761"/>
                  <a:ext cx="423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C003A5E5-0C44-1310-2C8A-9804DA260643}"/>
                    </a:ext>
                  </a:extLst>
                </p14:cNvPr>
                <p14:cNvContentPartPr/>
                <p14:nvPr/>
              </p14:nvContentPartPr>
              <p14:xfrm>
                <a:off x="6567343" y="1225401"/>
                <a:ext cx="370440" cy="183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C003A5E5-0C44-1310-2C8A-9804DA26064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31703" y="1189761"/>
                  <a:ext cx="4420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1D4C092-ACE7-E985-BA47-A76FFA3C3C17}"/>
                    </a:ext>
                  </a:extLst>
                </p14:cNvPr>
                <p14:cNvContentPartPr/>
                <p14:nvPr/>
              </p14:nvContentPartPr>
              <p14:xfrm>
                <a:off x="6980263" y="1129281"/>
                <a:ext cx="146880" cy="2826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1D4C092-ACE7-E985-BA47-A76FFA3C3C1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44263" y="1093281"/>
                  <a:ext cx="2185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AA1BA088-4485-B0A5-3421-77AF7A455C01}"/>
                    </a:ext>
                  </a:extLst>
                </p14:cNvPr>
                <p14:cNvContentPartPr/>
                <p14:nvPr/>
              </p14:nvContentPartPr>
              <p14:xfrm>
                <a:off x="7248463" y="1146201"/>
                <a:ext cx="321480" cy="2390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AA1BA088-4485-B0A5-3421-77AF7A455C0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212463" y="1110561"/>
                  <a:ext cx="393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8E2DB61B-18D7-9888-4DED-90504C407E93}"/>
                    </a:ext>
                  </a:extLst>
                </p14:cNvPr>
                <p14:cNvContentPartPr/>
                <p14:nvPr/>
              </p14:nvContentPartPr>
              <p14:xfrm>
                <a:off x="7453303" y="1199121"/>
                <a:ext cx="280080" cy="3060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8E2DB61B-18D7-9888-4DED-90504C407E9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17663" y="1163121"/>
                  <a:ext cx="35172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477BDEE-5159-8CA8-DE81-9D48970A5860}"/>
              </a:ext>
            </a:extLst>
          </p:cNvPr>
          <p:cNvGrpSpPr/>
          <p:nvPr/>
        </p:nvGrpSpPr>
        <p:grpSpPr>
          <a:xfrm>
            <a:off x="8015263" y="1131441"/>
            <a:ext cx="158040" cy="218520"/>
            <a:chOff x="8015263" y="1131441"/>
            <a:chExt cx="15804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8340F04-507B-6840-F1E2-81A3D4D801C7}"/>
                    </a:ext>
                  </a:extLst>
                </p14:cNvPr>
                <p14:cNvContentPartPr/>
                <p14:nvPr/>
              </p14:nvContentPartPr>
              <p14:xfrm>
                <a:off x="8102383" y="1144041"/>
                <a:ext cx="18720" cy="11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8340F04-507B-6840-F1E2-81A3D4D801C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066383" y="1108401"/>
                  <a:ext cx="90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A881FB4F-03EB-4409-808E-7AA7323599E6}"/>
                    </a:ext>
                  </a:extLst>
                </p14:cNvPr>
                <p14:cNvContentPartPr/>
                <p14:nvPr/>
              </p14:nvContentPartPr>
              <p14:xfrm>
                <a:off x="8054503" y="1322961"/>
                <a:ext cx="360" cy="3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A881FB4F-03EB-4409-808E-7AA7323599E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018863" y="128696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4CF91096-24C4-2856-6175-2E936D5F53B9}"/>
                    </a:ext>
                  </a:extLst>
                </p14:cNvPr>
                <p14:cNvContentPartPr/>
                <p14:nvPr/>
              </p14:nvContentPartPr>
              <p14:xfrm>
                <a:off x="8098423" y="1131441"/>
                <a:ext cx="74880" cy="73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4CF91096-24C4-2856-6175-2E936D5F53B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62423" y="1095801"/>
                  <a:ext cx="1465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79E60DD-85C1-4D8D-6139-8498FFA466B6}"/>
                    </a:ext>
                  </a:extLst>
                </p14:cNvPr>
                <p14:cNvContentPartPr/>
                <p14:nvPr/>
              </p14:nvContentPartPr>
              <p14:xfrm>
                <a:off x="8015263" y="1292001"/>
                <a:ext cx="84960" cy="57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79E60DD-85C1-4D8D-6139-8498FFA466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79623" y="1256001"/>
                  <a:ext cx="156600" cy="129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874309FB-9987-0DE2-DEE8-93663BFE44B8}"/>
              </a:ext>
            </a:extLst>
          </p:cNvPr>
          <p:cNvSpPr/>
          <p:nvPr/>
        </p:nvSpPr>
        <p:spPr>
          <a:xfrm>
            <a:off x="3383428" y="2333440"/>
            <a:ext cx="2377141" cy="22980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C48AC86-E33A-7D24-7353-AC48E8CC1F52}"/>
                  </a:ext>
                </a:extLst>
              </p14:cNvPr>
              <p14:cNvContentPartPr/>
              <p14:nvPr/>
            </p14:nvContentPartPr>
            <p14:xfrm>
              <a:off x="3572863" y="3413841"/>
              <a:ext cx="6480" cy="50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C48AC86-E33A-7D24-7353-AC48E8CC1F5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55223" y="3396201"/>
                <a:ext cx="42120" cy="4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50" name="Group 349">
            <a:extLst>
              <a:ext uri="{FF2B5EF4-FFF2-40B4-BE49-F238E27FC236}">
                <a16:creationId xmlns:a16="http://schemas.microsoft.com/office/drawing/2014/main" id="{3423F015-203C-832E-F7A8-5CD33E3A1CFE}"/>
              </a:ext>
            </a:extLst>
          </p:cNvPr>
          <p:cNvGrpSpPr/>
          <p:nvPr/>
        </p:nvGrpSpPr>
        <p:grpSpPr>
          <a:xfrm>
            <a:off x="3447583" y="2576121"/>
            <a:ext cx="2223000" cy="859320"/>
            <a:chOff x="3447583" y="2576121"/>
            <a:chExt cx="2223000" cy="85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5825298-47B9-DCF3-E77C-0AB3FDE22D06}"/>
                    </a:ext>
                  </a:extLst>
                </p14:cNvPr>
                <p14:cNvContentPartPr/>
                <p14:nvPr/>
              </p14:nvContentPartPr>
              <p14:xfrm>
                <a:off x="3447583" y="3382161"/>
                <a:ext cx="2223000" cy="532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5825298-47B9-DCF3-E77C-0AB3FDE22D0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11583" y="3346161"/>
                  <a:ext cx="22946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9EF3C32-E2B0-840A-E327-26221923F10D}"/>
                    </a:ext>
                  </a:extLst>
                </p14:cNvPr>
                <p14:cNvContentPartPr/>
                <p14:nvPr/>
              </p14:nvContentPartPr>
              <p14:xfrm>
                <a:off x="3803983" y="2636241"/>
                <a:ext cx="74160" cy="4993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9EF3C32-E2B0-840A-E327-26221923F10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67983" y="2600601"/>
                  <a:ext cx="1458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523CB2A-2269-7611-79C4-F5BDCAFFAEA9}"/>
                    </a:ext>
                  </a:extLst>
                </p14:cNvPr>
                <p14:cNvContentPartPr/>
                <p14:nvPr/>
              </p14:nvContentPartPr>
              <p14:xfrm>
                <a:off x="3859423" y="2643441"/>
                <a:ext cx="273240" cy="311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523CB2A-2269-7611-79C4-F5BDCAFFAEA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823783" y="2607441"/>
                  <a:ext cx="344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885B609C-7D52-0424-D084-6D019C73A1BB}"/>
                    </a:ext>
                  </a:extLst>
                </p14:cNvPr>
                <p14:cNvContentPartPr/>
                <p14:nvPr/>
              </p14:nvContentPartPr>
              <p14:xfrm>
                <a:off x="4079743" y="2576121"/>
                <a:ext cx="253440" cy="5032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885B609C-7D52-0424-D084-6D019C73A1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43743" y="2540481"/>
                  <a:ext cx="32508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CE6AF47A-2D64-92D2-2189-7C8BE8A403A8}"/>
                    </a:ext>
                  </a:extLst>
                </p14:cNvPr>
                <p14:cNvContentPartPr/>
                <p14:nvPr/>
              </p14:nvContentPartPr>
              <p14:xfrm>
                <a:off x="4410223" y="2789961"/>
                <a:ext cx="443160" cy="2412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CE6AF47A-2D64-92D2-2189-7C8BE8A403A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374583" y="2753961"/>
                  <a:ext cx="514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54717231-CF0B-9628-C2F7-80F90C3DB16C}"/>
                    </a:ext>
                  </a:extLst>
                </p14:cNvPr>
                <p14:cNvContentPartPr/>
                <p14:nvPr/>
              </p14:nvContentPartPr>
              <p14:xfrm>
                <a:off x="4797943" y="2803641"/>
                <a:ext cx="253080" cy="434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54717231-CF0B-9628-C2F7-80F90C3DB16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762303" y="2768001"/>
                  <a:ext cx="32472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D6A6DBC3-1523-3E80-C5B3-2F5E7486F5D4}"/>
                    </a:ext>
                  </a:extLst>
                </p14:cNvPr>
                <p14:cNvContentPartPr/>
                <p14:nvPr/>
              </p14:nvContentPartPr>
              <p14:xfrm>
                <a:off x="5111503" y="2753961"/>
                <a:ext cx="227880" cy="3038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D6A6DBC3-1523-3E80-C5B3-2F5E7486F5D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75863" y="2717961"/>
                  <a:ext cx="29952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16BABA6B-347A-D1AE-32B6-AE8B5DE9E56A}"/>
              </a:ext>
            </a:extLst>
          </p:cNvPr>
          <p:cNvGrpSpPr/>
          <p:nvPr/>
        </p:nvGrpSpPr>
        <p:grpSpPr>
          <a:xfrm>
            <a:off x="4163623" y="3782841"/>
            <a:ext cx="822960" cy="418680"/>
            <a:chOff x="4163623" y="3782841"/>
            <a:chExt cx="8229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A4177DF4-3E40-7E1B-8DE1-7B9F34313F99}"/>
                    </a:ext>
                  </a:extLst>
                </p14:cNvPr>
                <p14:cNvContentPartPr/>
                <p14:nvPr/>
              </p14:nvContentPartPr>
              <p14:xfrm>
                <a:off x="4163623" y="3782841"/>
                <a:ext cx="87840" cy="4186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A4177DF4-3E40-7E1B-8DE1-7B9F34313F9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00983" y="3719841"/>
                  <a:ext cx="21348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DC83FF31-1E8D-398C-1B95-4F26ED56E947}"/>
                    </a:ext>
                  </a:extLst>
                </p14:cNvPr>
                <p14:cNvContentPartPr/>
                <p14:nvPr/>
              </p14:nvContentPartPr>
              <p14:xfrm>
                <a:off x="4411303" y="3819561"/>
                <a:ext cx="230040" cy="331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DC83FF31-1E8D-398C-1B95-4F26ED56E94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348303" y="3756561"/>
                  <a:ext cx="3556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65E0CF0B-D604-488F-6FDB-4801A54DFB1D}"/>
                    </a:ext>
                  </a:extLst>
                </p14:cNvPr>
                <p14:cNvContentPartPr/>
                <p14:nvPr/>
              </p14:nvContentPartPr>
              <p14:xfrm>
                <a:off x="4783903" y="3851961"/>
                <a:ext cx="202680" cy="2934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65E0CF0B-D604-488F-6FDB-4801A54DFB1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21263" y="3789321"/>
                  <a:ext cx="328320" cy="41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457F147A-0A4D-D755-E76C-6B71F65721EB}"/>
                  </a:ext>
                </a:extLst>
              </p14:cNvPr>
              <p14:cNvContentPartPr/>
              <p14:nvPr/>
            </p14:nvContentPartPr>
            <p14:xfrm>
              <a:off x="2543623" y="2212881"/>
              <a:ext cx="379440" cy="201672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457F147A-0A4D-D755-E76C-6B71F65721E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525623" y="2194881"/>
                <a:ext cx="415080" cy="205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5" name="Group 364">
            <a:extLst>
              <a:ext uri="{FF2B5EF4-FFF2-40B4-BE49-F238E27FC236}">
                <a16:creationId xmlns:a16="http://schemas.microsoft.com/office/drawing/2014/main" id="{9FFA8DD0-A317-5F99-461F-B7A4B1D54A78}"/>
              </a:ext>
            </a:extLst>
          </p:cNvPr>
          <p:cNvGrpSpPr/>
          <p:nvPr/>
        </p:nvGrpSpPr>
        <p:grpSpPr>
          <a:xfrm>
            <a:off x="510703" y="2311881"/>
            <a:ext cx="1381680" cy="358200"/>
            <a:chOff x="510703" y="2311881"/>
            <a:chExt cx="138168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D894DB4E-FFC5-5C3E-E039-EE1F31F59695}"/>
                    </a:ext>
                  </a:extLst>
                </p14:cNvPr>
                <p14:cNvContentPartPr/>
                <p14:nvPr/>
              </p14:nvContentPartPr>
              <p14:xfrm>
                <a:off x="517903" y="2476041"/>
                <a:ext cx="99720" cy="1940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D894DB4E-FFC5-5C3E-E039-EE1F31F5969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9903" y="2458401"/>
                  <a:ext cx="135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00522103-C5C1-4B49-5F50-7B6A3B94C801}"/>
                    </a:ext>
                  </a:extLst>
                </p14:cNvPr>
                <p14:cNvContentPartPr/>
                <p14:nvPr/>
              </p14:nvContentPartPr>
              <p14:xfrm>
                <a:off x="510703" y="2311881"/>
                <a:ext cx="70920" cy="1105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00522103-C5C1-4B49-5F50-7B6A3B94C80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063" y="2293881"/>
                  <a:ext cx="106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8C7A210-F455-8AC5-C338-3CD7EE38D847}"/>
                    </a:ext>
                  </a:extLst>
                </p14:cNvPr>
                <p14:cNvContentPartPr/>
                <p14:nvPr/>
              </p14:nvContentPartPr>
              <p14:xfrm>
                <a:off x="652543" y="2460561"/>
                <a:ext cx="132840" cy="2062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8C7A210-F455-8AC5-C338-3CD7EE38D84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4903" y="2442921"/>
                  <a:ext cx="168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79B20B3-967C-5073-6A2D-215217608468}"/>
                    </a:ext>
                  </a:extLst>
                </p14:cNvPr>
                <p14:cNvContentPartPr/>
                <p14:nvPr/>
              </p14:nvContentPartPr>
              <p14:xfrm>
                <a:off x="1109383" y="2397561"/>
                <a:ext cx="18720" cy="21636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79B20B3-967C-5073-6A2D-2152176084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91383" y="2379921"/>
                  <a:ext cx="54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9FCA77C9-A9B5-C943-B628-5F7714D685D4}"/>
                    </a:ext>
                  </a:extLst>
                </p14:cNvPr>
                <p14:cNvContentPartPr/>
                <p14:nvPr/>
              </p14:nvContentPartPr>
              <p14:xfrm>
                <a:off x="1017223" y="2324121"/>
                <a:ext cx="388440" cy="249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9FCA77C9-A9B5-C943-B628-5F7714D685D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9223" y="2306481"/>
                  <a:ext cx="424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0B4267A-6E7A-3910-7B05-7521B2E3B200}"/>
                    </a:ext>
                  </a:extLst>
                </p14:cNvPr>
                <p14:cNvContentPartPr/>
                <p14:nvPr/>
              </p14:nvContentPartPr>
              <p14:xfrm>
                <a:off x="1426543" y="2396841"/>
                <a:ext cx="266760" cy="1386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0B4267A-6E7A-3910-7B05-7521B2E3B20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408543" y="2378841"/>
                  <a:ext cx="302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1DEC8995-524A-6AEF-5EBF-232512C7C45F}"/>
                    </a:ext>
                  </a:extLst>
                </p14:cNvPr>
                <p14:cNvContentPartPr/>
                <p14:nvPr/>
              </p14:nvContentPartPr>
              <p14:xfrm>
                <a:off x="1728943" y="2357241"/>
                <a:ext cx="163440" cy="15228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1DEC8995-524A-6AEF-5EBF-232512C7C4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710943" y="2339241"/>
                  <a:ext cx="19908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1551CEA0-9E1E-3E59-AE54-4BD12E908530}"/>
                  </a:ext>
                </a:extLst>
              </p14:cNvPr>
              <p14:cNvContentPartPr/>
              <p14:nvPr/>
            </p14:nvContentPartPr>
            <p14:xfrm>
              <a:off x="281383" y="2971041"/>
              <a:ext cx="532800" cy="38304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1551CEA0-9E1E-3E59-AE54-4BD12E90853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3383" y="2953401"/>
                <a:ext cx="568440" cy="418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72" name="Group 371">
            <a:extLst>
              <a:ext uri="{FF2B5EF4-FFF2-40B4-BE49-F238E27FC236}">
                <a16:creationId xmlns:a16="http://schemas.microsoft.com/office/drawing/2014/main" id="{D15EC14B-0A37-21D6-74C9-EEAB7CDB7673}"/>
              </a:ext>
            </a:extLst>
          </p:cNvPr>
          <p:cNvGrpSpPr/>
          <p:nvPr/>
        </p:nvGrpSpPr>
        <p:grpSpPr>
          <a:xfrm>
            <a:off x="1100743" y="2872041"/>
            <a:ext cx="851400" cy="244800"/>
            <a:chOff x="1100743" y="2872041"/>
            <a:chExt cx="85140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CF90C6B-8C87-8869-54DF-8387935EBB42}"/>
                    </a:ext>
                  </a:extLst>
                </p14:cNvPr>
                <p14:cNvContentPartPr/>
                <p14:nvPr/>
              </p14:nvContentPartPr>
              <p14:xfrm>
                <a:off x="1100743" y="2903361"/>
                <a:ext cx="226440" cy="2134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CF90C6B-8C87-8869-54DF-8387935EBB4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83103" y="2885361"/>
                  <a:ext cx="2620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FB7E333-08C4-501E-41C4-AC8745BD4DDF}"/>
                    </a:ext>
                  </a:extLst>
                </p14:cNvPr>
                <p14:cNvContentPartPr/>
                <p14:nvPr/>
              </p14:nvContentPartPr>
              <p14:xfrm>
                <a:off x="1267423" y="2872041"/>
                <a:ext cx="348840" cy="2293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FB7E333-08C4-501E-41C4-AC8745BD4DD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249423" y="2854401"/>
                  <a:ext cx="3844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6E28D9B-98FF-589D-D4D4-98D7BF257D1B}"/>
                    </a:ext>
                  </a:extLst>
                </p14:cNvPr>
                <p14:cNvContentPartPr/>
                <p14:nvPr/>
              </p14:nvContentPartPr>
              <p14:xfrm>
                <a:off x="1616263" y="2892201"/>
                <a:ext cx="335880" cy="150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6E28D9B-98FF-589D-D4D4-98D7BF257D1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598263" y="2874561"/>
                  <a:ext cx="37152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CAF5020B-A785-BEDF-CC4B-7FA1AF4803C0}"/>
              </a:ext>
            </a:extLst>
          </p:cNvPr>
          <p:cNvGrpSpPr/>
          <p:nvPr/>
        </p:nvGrpSpPr>
        <p:grpSpPr>
          <a:xfrm>
            <a:off x="285703" y="3442641"/>
            <a:ext cx="734400" cy="330480"/>
            <a:chOff x="285703" y="3442641"/>
            <a:chExt cx="7344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80BF3814-BDCB-0147-7DBB-BEA74B1A4789}"/>
                    </a:ext>
                  </a:extLst>
                </p14:cNvPr>
                <p14:cNvContentPartPr/>
                <p14:nvPr/>
              </p14:nvContentPartPr>
              <p14:xfrm>
                <a:off x="285703" y="3442641"/>
                <a:ext cx="256320" cy="3304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80BF3814-BDCB-0147-7DBB-BEA74B1A478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7703" y="3425001"/>
                  <a:ext cx="2919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9C4A340-56BB-A0D3-FA8F-B09FC1941165}"/>
                    </a:ext>
                  </a:extLst>
                </p14:cNvPr>
                <p14:cNvContentPartPr/>
                <p14:nvPr/>
              </p14:nvContentPartPr>
              <p14:xfrm>
                <a:off x="517543" y="3534081"/>
                <a:ext cx="250200" cy="191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9C4A340-56BB-A0D3-FA8F-B09FC194116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99543" y="3516441"/>
                  <a:ext cx="285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636AF0B3-36D1-3D84-4EF3-A7E842F64298}"/>
                    </a:ext>
                  </a:extLst>
                </p14:cNvPr>
                <p14:cNvContentPartPr/>
                <p14:nvPr/>
              </p14:nvContentPartPr>
              <p14:xfrm>
                <a:off x="684583" y="3600681"/>
                <a:ext cx="157680" cy="3780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636AF0B3-36D1-3D84-4EF3-A7E842F6429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6943" y="3583041"/>
                  <a:ext cx="1933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B96B8E2B-6494-0EF2-81F5-BF643627E817}"/>
                    </a:ext>
                  </a:extLst>
                </p14:cNvPr>
                <p14:cNvContentPartPr/>
                <p14:nvPr/>
              </p14:nvContentPartPr>
              <p14:xfrm>
                <a:off x="814903" y="3579441"/>
                <a:ext cx="205200" cy="172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B96B8E2B-6494-0EF2-81F5-BF643627E81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6903" y="3561801"/>
                  <a:ext cx="24084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A2FFE00-A018-EEA5-D6AF-93C07B911979}"/>
              </a:ext>
            </a:extLst>
          </p:cNvPr>
          <p:cNvGrpSpPr/>
          <p:nvPr/>
        </p:nvGrpSpPr>
        <p:grpSpPr>
          <a:xfrm>
            <a:off x="1438063" y="3428961"/>
            <a:ext cx="1153080" cy="321480"/>
            <a:chOff x="1438063" y="3428961"/>
            <a:chExt cx="115308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0A88C96-4559-94A4-39D0-B06D13F429A1}"/>
                    </a:ext>
                  </a:extLst>
                </p14:cNvPr>
                <p14:cNvContentPartPr/>
                <p14:nvPr/>
              </p14:nvContentPartPr>
              <p14:xfrm>
                <a:off x="1438063" y="3496281"/>
                <a:ext cx="161640" cy="2541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0A88C96-4559-94A4-39D0-B06D13F429A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20423" y="3478281"/>
                  <a:ext cx="19728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920E8AD-1DE6-1D02-95CE-DD5E2D8E268A}"/>
                    </a:ext>
                  </a:extLst>
                </p14:cNvPr>
                <p14:cNvContentPartPr/>
                <p14:nvPr/>
              </p14:nvContentPartPr>
              <p14:xfrm>
                <a:off x="1683943" y="3428961"/>
                <a:ext cx="18720" cy="22068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920E8AD-1DE6-1D02-95CE-DD5E2D8E268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66303" y="3410961"/>
                  <a:ext cx="54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010EB789-77B2-CD26-7D08-D81320E0A5F1}"/>
                    </a:ext>
                  </a:extLst>
                </p14:cNvPr>
                <p14:cNvContentPartPr/>
                <p14:nvPr/>
              </p14:nvContentPartPr>
              <p14:xfrm>
                <a:off x="1601143" y="3452361"/>
                <a:ext cx="579960" cy="208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010EB789-77B2-CD26-7D08-D81320E0A5F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83143" y="3434361"/>
                  <a:ext cx="615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ABE20F31-FB6D-365E-33C0-F06A625807BF}"/>
                    </a:ext>
                  </a:extLst>
                </p14:cNvPr>
                <p14:cNvContentPartPr/>
                <p14:nvPr/>
              </p14:nvContentPartPr>
              <p14:xfrm>
                <a:off x="2115583" y="3494841"/>
                <a:ext cx="475560" cy="1328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ABE20F31-FB6D-365E-33C0-F06A625807B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097943" y="3476841"/>
                  <a:ext cx="5112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068DD9E-185E-0033-6704-75D197F1D5B9}"/>
              </a:ext>
            </a:extLst>
          </p:cNvPr>
          <p:cNvGrpSpPr/>
          <p:nvPr/>
        </p:nvGrpSpPr>
        <p:grpSpPr>
          <a:xfrm>
            <a:off x="270583" y="3986961"/>
            <a:ext cx="2617200" cy="988920"/>
            <a:chOff x="270583" y="3986961"/>
            <a:chExt cx="2617200" cy="9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140AA63-1C86-BB63-CB0E-B3D6A3FE5AC1}"/>
                    </a:ext>
                  </a:extLst>
                </p14:cNvPr>
                <p14:cNvContentPartPr/>
                <p14:nvPr/>
              </p14:nvContentPartPr>
              <p14:xfrm>
                <a:off x="306223" y="4017921"/>
                <a:ext cx="93600" cy="2221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140AA63-1C86-BB63-CB0E-B3D6A3FE5AC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88583" y="4000281"/>
                  <a:ext cx="129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01FBCD4B-7E92-76C8-21FB-0E057E5FCF45}"/>
                    </a:ext>
                  </a:extLst>
                </p14:cNvPr>
                <p14:cNvContentPartPr/>
                <p14:nvPr/>
              </p14:nvContentPartPr>
              <p14:xfrm>
                <a:off x="270583" y="4004961"/>
                <a:ext cx="318600" cy="2178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01FBCD4B-7E92-76C8-21FB-0E057E5FCF4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2583" y="3986961"/>
                  <a:ext cx="354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E0526D51-A18D-11B2-FBFA-0F69B178C9D0}"/>
                    </a:ext>
                  </a:extLst>
                </p14:cNvPr>
                <p14:cNvContentPartPr/>
                <p14:nvPr/>
              </p14:nvContentPartPr>
              <p14:xfrm>
                <a:off x="622303" y="4004241"/>
                <a:ext cx="295920" cy="1810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E0526D51-A18D-11B2-FBFA-0F69B178C9D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04303" y="3986241"/>
                  <a:ext cx="331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F1E82046-7406-3E2C-6307-0C4A4C0AFAC9}"/>
                    </a:ext>
                  </a:extLst>
                </p14:cNvPr>
                <p14:cNvContentPartPr/>
                <p14:nvPr/>
              </p14:nvContentPartPr>
              <p14:xfrm>
                <a:off x="805183" y="4069761"/>
                <a:ext cx="199080" cy="208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F1E82046-7406-3E2C-6307-0C4A4C0AFAC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87183" y="4051761"/>
                  <a:ext cx="234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5E0DCE9-02AB-2D9D-B540-C3E62DB0696E}"/>
                    </a:ext>
                  </a:extLst>
                </p14:cNvPr>
                <p14:cNvContentPartPr/>
                <p14:nvPr/>
              </p14:nvContentPartPr>
              <p14:xfrm>
                <a:off x="1246183" y="3986961"/>
                <a:ext cx="192600" cy="2476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5E0DCE9-02AB-2D9D-B540-C3E62DB069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228543" y="3969321"/>
                  <a:ext cx="2282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237BE79F-B558-04A2-449A-187F3706020B}"/>
                    </a:ext>
                  </a:extLst>
                </p14:cNvPr>
                <p14:cNvContentPartPr/>
                <p14:nvPr/>
              </p14:nvContentPartPr>
              <p14:xfrm>
                <a:off x="1453903" y="4004601"/>
                <a:ext cx="14760" cy="1958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237BE79F-B558-04A2-449A-187F3706020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435903" y="3986961"/>
                  <a:ext cx="50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41A66549-A539-3EC2-1818-D64909812008}"/>
                    </a:ext>
                  </a:extLst>
                </p14:cNvPr>
                <p14:cNvContentPartPr/>
                <p14:nvPr/>
              </p14:nvContentPartPr>
              <p14:xfrm>
                <a:off x="1436623" y="4008561"/>
                <a:ext cx="621360" cy="1501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41A66549-A539-3EC2-1818-D6490981200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418983" y="3990561"/>
                  <a:ext cx="657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4FF63D2-D243-F37B-AD01-18A4E537C3B5}"/>
                    </a:ext>
                  </a:extLst>
                </p14:cNvPr>
                <p14:cNvContentPartPr/>
                <p14:nvPr/>
              </p14:nvContentPartPr>
              <p14:xfrm>
                <a:off x="284263" y="4363521"/>
                <a:ext cx="252720" cy="278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4FF63D2-D243-F37B-AD01-18A4E537C3B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66623" y="4345881"/>
                  <a:ext cx="288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121A633E-31B4-65C5-879F-3A4D73CD161D}"/>
                    </a:ext>
                  </a:extLst>
                </p14:cNvPr>
                <p14:cNvContentPartPr/>
                <p14:nvPr/>
              </p14:nvContentPartPr>
              <p14:xfrm>
                <a:off x="518263" y="4387641"/>
                <a:ext cx="260640" cy="1731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121A633E-31B4-65C5-879F-3A4D73CD161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00623" y="4370001"/>
                  <a:ext cx="296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8EFAAB6E-13FD-E687-BFA1-74FD05C0FA8E}"/>
                    </a:ext>
                  </a:extLst>
                </p14:cNvPr>
                <p14:cNvContentPartPr/>
                <p14:nvPr/>
              </p14:nvContentPartPr>
              <p14:xfrm>
                <a:off x="696463" y="4435521"/>
                <a:ext cx="213120" cy="6408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8EFAAB6E-13FD-E687-BFA1-74FD05C0FA8E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78823" y="4417881"/>
                  <a:ext cx="248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46D3DB94-EAE8-91C8-6306-D758C7C71E5A}"/>
                    </a:ext>
                  </a:extLst>
                </p14:cNvPr>
                <p14:cNvContentPartPr/>
                <p14:nvPr/>
              </p14:nvContentPartPr>
              <p14:xfrm>
                <a:off x="844783" y="4458561"/>
                <a:ext cx="138240" cy="12816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46D3DB94-EAE8-91C8-6306-D758C7C71E5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27143" y="4440561"/>
                  <a:ext cx="1738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F377DFE-CD36-148E-B5F3-833FD3047904}"/>
                    </a:ext>
                  </a:extLst>
                </p14:cNvPr>
                <p14:cNvContentPartPr/>
                <p14:nvPr/>
              </p14:nvContentPartPr>
              <p14:xfrm>
                <a:off x="1341943" y="4411401"/>
                <a:ext cx="133200" cy="236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F377DFE-CD36-148E-B5F3-833FD30479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324303" y="4393761"/>
                  <a:ext cx="168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D96C8480-3958-EBFE-618D-8D351BB9BD5E}"/>
                    </a:ext>
                  </a:extLst>
                </p14:cNvPr>
                <p14:cNvContentPartPr/>
                <p14:nvPr/>
              </p14:nvContentPartPr>
              <p14:xfrm>
                <a:off x="1494223" y="4429041"/>
                <a:ext cx="160200" cy="15840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D96C8480-3958-EBFE-618D-8D351BB9BD5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476583" y="4411401"/>
                  <a:ext cx="1958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9099125A-886A-B800-5FD0-6A8AE22A2BCC}"/>
                    </a:ext>
                  </a:extLst>
                </p14:cNvPr>
                <p14:cNvContentPartPr/>
                <p14:nvPr/>
              </p14:nvContentPartPr>
              <p14:xfrm>
                <a:off x="1577023" y="4414281"/>
                <a:ext cx="170640" cy="1468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9099125A-886A-B800-5FD0-6A8AE22A2BC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559023" y="4396641"/>
                  <a:ext cx="206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AA010E2-4005-72DD-DF65-51871534DB21}"/>
                    </a:ext>
                  </a:extLst>
                </p14:cNvPr>
                <p14:cNvContentPartPr/>
                <p14:nvPr/>
              </p14:nvContentPartPr>
              <p14:xfrm>
                <a:off x="1659823" y="4432641"/>
                <a:ext cx="371880" cy="1432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AA010E2-4005-72DD-DF65-51871534DB2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641823" y="4414641"/>
                  <a:ext cx="407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1E061EF7-AE6E-8578-0AA1-1DCA4A6DC18D}"/>
                    </a:ext>
                  </a:extLst>
                </p14:cNvPr>
                <p14:cNvContentPartPr/>
                <p14:nvPr/>
              </p14:nvContentPartPr>
              <p14:xfrm>
                <a:off x="2208463" y="4366401"/>
                <a:ext cx="20520" cy="177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1E061EF7-AE6E-8578-0AA1-1DCA4A6DC18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90463" y="4348401"/>
                  <a:ext cx="56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CAFA8B9-988E-F092-1C1E-12A10CBE10EE}"/>
                    </a:ext>
                  </a:extLst>
                </p14:cNvPr>
                <p14:cNvContentPartPr/>
                <p14:nvPr/>
              </p14:nvContentPartPr>
              <p14:xfrm>
                <a:off x="2142223" y="4350921"/>
                <a:ext cx="357840" cy="1764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CAFA8B9-988E-F092-1C1E-12A10CBE10E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24583" y="4332921"/>
                  <a:ext cx="3934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BA8DBDC-24DA-FE91-4360-6325F39A1C21}"/>
                    </a:ext>
                  </a:extLst>
                </p14:cNvPr>
                <p14:cNvContentPartPr/>
                <p14:nvPr/>
              </p14:nvContentPartPr>
              <p14:xfrm>
                <a:off x="2494663" y="4403841"/>
                <a:ext cx="393120" cy="1130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BA8DBDC-24DA-FE91-4360-6325F39A1C2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476663" y="4385841"/>
                  <a:ext cx="4287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1B6C0676-346B-2A44-2C9F-ED546B9F0144}"/>
                    </a:ext>
                  </a:extLst>
                </p14:cNvPr>
                <p14:cNvContentPartPr/>
                <p14:nvPr/>
              </p14:nvContentPartPr>
              <p14:xfrm>
                <a:off x="458503" y="4778961"/>
                <a:ext cx="28800" cy="1893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1B6C0676-346B-2A44-2C9F-ED546B9F014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0863" y="4761321"/>
                  <a:ext cx="644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430437C-0043-C905-A30B-494B569A5BD5}"/>
                    </a:ext>
                  </a:extLst>
                </p14:cNvPr>
                <p14:cNvContentPartPr/>
                <p14:nvPr/>
              </p14:nvContentPartPr>
              <p14:xfrm>
                <a:off x="391903" y="4750161"/>
                <a:ext cx="465840" cy="2142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430437C-0043-C905-A30B-494B569A5BD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3903" y="4732521"/>
                  <a:ext cx="50148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6B0F7F69-F96C-DAF0-47E8-0A3F89B31A63}"/>
                    </a:ext>
                  </a:extLst>
                </p14:cNvPr>
                <p14:cNvContentPartPr/>
                <p14:nvPr/>
              </p14:nvContentPartPr>
              <p14:xfrm>
                <a:off x="795103" y="4743321"/>
                <a:ext cx="30960" cy="543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6B0F7F69-F96C-DAF0-47E8-0A3F89B31A6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7103" y="4725321"/>
                  <a:ext cx="666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F4420DCF-E997-3A10-73CB-61A497FB5103}"/>
                    </a:ext>
                  </a:extLst>
                </p14:cNvPr>
                <p14:cNvContentPartPr/>
                <p14:nvPr/>
              </p14:nvContentPartPr>
              <p14:xfrm>
                <a:off x="894103" y="4827921"/>
                <a:ext cx="106920" cy="1234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F4420DCF-E997-3A10-73CB-61A497FB510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6463" y="4810281"/>
                  <a:ext cx="1425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73610573-4F79-CE5F-45F8-300E07B07366}"/>
                    </a:ext>
                  </a:extLst>
                </p14:cNvPr>
                <p14:cNvContentPartPr/>
                <p14:nvPr/>
              </p14:nvContentPartPr>
              <p14:xfrm>
                <a:off x="1184623" y="4702641"/>
                <a:ext cx="71640" cy="19584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73610573-4F79-CE5F-45F8-300E07B0736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66983" y="4684641"/>
                  <a:ext cx="1072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5EA76C1-E979-74E9-E287-CE2D23E0F016}"/>
                    </a:ext>
                  </a:extLst>
                </p14:cNvPr>
                <p14:cNvContentPartPr/>
                <p14:nvPr/>
              </p14:nvContentPartPr>
              <p14:xfrm>
                <a:off x="1211623" y="4939521"/>
                <a:ext cx="46080" cy="36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5EA76C1-E979-74E9-E287-CE2D23E0F01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93623" y="4921521"/>
                  <a:ext cx="81720" cy="7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12A05A53-0299-70EE-7E81-43E2E80A1AD0}"/>
              </a:ext>
            </a:extLst>
          </p:cNvPr>
          <p:cNvGrpSpPr/>
          <p:nvPr/>
        </p:nvGrpSpPr>
        <p:grpSpPr>
          <a:xfrm>
            <a:off x="6486703" y="3777081"/>
            <a:ext cx="600480" cy="333000"/>
            <a:chOff x="6486703" y="3777081"/>
            <a:chExt cx="600480" cy="333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134281EB-0D9C-9D81-897D-6E2698CD0AC2}"/>
                    </a:ext>
                  </a:extLst>
                </p14:cNvPr>
                <p14:cNvContentPartPr/>
                <p14:nvPr/>
              </p14:nvContentPartPr>
              <p14:xfrm>
                <a:off x="6486703" y="3916041"/>
                <a:ext cx="262440" cy="19404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134281EB-0D9C-9D81-897D-6E2698CD0AC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68703" y="3898041"/>
                  <a:ext cx="2980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4453B10E-F871-C1CB-5590-F4CAD377913C}"/>
                    </a:ext>
                  </a:extLst>
                </p14:cNvPr>
                <p14:cNvContentPartPr/>
                <p14:nvPr/>
              </p14:nvContentPartPr>
              <p14:xfrm>
                <a:off x="6710263" y="3801201"/>
                <a:ext cx="48960" cy="7488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4453B10E-F871-C1CB-5590-F4CAD377913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692263" y="3783201"/>
                  <a:ext cx="846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1E57CE0F-6776-A601-4323-C325987F7CD1}"/>
                    </a:ext>
                  </a:extLst>
                </p14:cNvPr>
                <p14:cNvContentPartPr/>
                <p14:nvPr/>
              </p14:nvContentPartPr>
              <p14:xfrm>
                <a:off x="6778663" y="3777081"/>
                <a:ext cx="308520" cy="2469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1E57CE0F-6776-A601-4323-C325987F7CD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60663" y="3759081"/>
                  <a:ext cx="3441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73CB551C-655E-2E63-EECB-DA94593A9766}"/>
              </a:ext>
            </a:extLst>
          </p:cNvPr>
          <p:cNvGrpSpPr/>
          <p:nvPr/>
        </p:nvGrpSpPr>
        <p:grpSpPr>
          <a:xfrm>
            <a:off x="7415143" y="3736041"/>
            <a:ext cx="522720" cy="361800"/>
            <a:chOff x="7415143" y="3736041"/>
            <a:chExt cx="522720" cy="361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B5A7823-C8E4-9D58-C916-FA5CA3B15E70}"/>
                    </a:ext>
                  </a:extLst>
                </p14:cNvPr>
                <p14:cNvContentPartPr/>
                <p14:nvPr/>
              </p14:nvContentPartPr>
              <p14:xfrm>
                <a:off x="7415143" y="3810201"/>
                <a:ext cx="141840" cy="244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B5A7823-C8E4-9D58-C916-FA5CA3B15E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97503" y="3792201"/>
                  <a:ext cx="177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FA6C087-E439-3415-00F9-0CA99AD7D4D4}"/>
                    </a:ext>
                  </a:extLst>
                </p14:cNvPr>
                <p14:cNvContentPartPr/>
                <p14:nvPr/>
              </p14:nvContentPartPr>
              <p14:xfrm>
                <a:off x="7651303" y="3781401"/>
                <a:ext cx="81720" cy="2966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FA6C087-E439-3415-00F9-0CA99AD7D4D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633303" y="3763761"/>
                  <a:ext cx="1173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3A570C71-DDD5-7DCD-398C-02AE3EFD81C8}"/>
                    </a:ext>
                  </a:extLst>
                </p14:cNvPr>
                <p14:cNvContentPartPr/>
                <p14:nvPr/>
              </p14:nvContentPartPr>
              <p14:xfrm>
                <a:off x="7790983" y="3801561"/>
                <a:ext cx="33120" cy="1983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3A570C71-DDD5-7DCD-398C-02AE3EFD81C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72983" y="3783921"/>
                  <a:ext cx="68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E52CE07-3CC9-52B4-81BD-1787C70A23D0}"/>
                    </a:ext>
                  </a:extLst>
                </p14:cNvPr>
                <p14:cNvContentPartPr/>
                <p14:nvPr/>
              </p14:nvContentPartPr>
              <p14:xfrm>
                <a:off x="7778023" y="3736041"/>
                <a:ext cx="159840" cy="3618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E52CE07-3CC9-52B4-81BD-1787C70A23D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60383" y="3718401"/>
                  <a:ext cx="195480" cy="39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38AA737E-2B75-6E97-929D-75C2AB7FD2F4}"/>
              </a:ext>
            </a:extLst>
          </p:cNvPr>
          <p:cNvGrpSpPr/>
          <p:nvPr/>
        </p:nvGrpSpPr>
        <p:grpSpPr>
          <a:xfrm>
            <a:off x="8119303" y="3736041"/>
            <a:ext cx="829800" cy="365760"/>
            <a:chOff x="8119303" y="3736041"/>
            <a:chExt cx="829800" cy="365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B6E32C52-6734-2BFE-4D1A-D62CCB6D6699}"/>
                    </a:ext>
                  </a:extLst>
                </p14:cNvPr>
                <p14:cNvContentPartPr/>
                <p14:nvPr/>
              </p14:nvContentPartPr>
              <p14:xfrm>
                <a:off x="8119303" y="3736041"/>
                <a:ext cx="197640" cy="3657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B6E32C52-6734-2BFE-4D1A-D62CCB6D669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01663" y="3718401"/>
                  <a:ext cx="2332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33A0284-D2C9-3592-BEB3-5C84849635FF}"/>
                    </a:ext>
                  </a:extLst>
                </p14:cNvPr>
                <p14:cNvContentPartPr/>
                <p14:nvPr/>
              </p14:nvContentPartPr>
              <p14:xfrm>
                <a:off x="8359783" y="3941241"/>
                <a:ext cx="13320" cy="867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33A0284-D2C9-3592-BEB3-5C84849635F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41783" y="3923601"/>
                  <a:ext cx="489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C1D3F69-680A-599E-2A74-6EAED2FF139B}"/>
                    </a:ext>
                  </a:extLst>
                </p14:cNvPr>
                <p14:cNvContentPartPr/>
                <p14:nvPr/>
              </p14:nvContentPartPr>
              <p14:xfrm>
                <a:off x="8371663" y="3844401"/>
                <a:ext cx="44640" cy="5508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C1D3F69-680A-599E-2A74-6EAED2FF139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53663" y="3826401"/>
                  <a:ext cx="80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85917A6-DF90-9D00-820E-618B5932A868}"/>
                    </a:ext>
                  </a:extLst>
                </p14:cNvPr>
                <p14:cNvContentPartPr/>
                <p14:nvPr/>
              </p14:nvContentPartPr>
              <p14:xfrm>
                <a:off x="8446183" y="3917841"/>
                <a:ext cx="123480" cy="1040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85917A6-DF90-9D00-820E-618B5932A86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28183" y="3899841"/>
                  <a:ext cx="159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1E43002C-E6BD-1119-6492-AAA35CF964B8}"/>
                    </a:ext>
                  </a:extLst>
                </p14:cNvPr>
                <p14:cNvContentPartPr/>
                <p14:nvPr/>
              </p14:nvContentPartPr>
              <p14:xfrm>
                <a:off x="8600263" y="3901281"/>
                <a:ext cx="61560" cy="124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1E43002C-E6BD-1119-6492-AAA35CF964B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582623" y="3883641"/>
                  <a:ext cx="97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F90C2A4-2D27-702A-8763-39C3D0A8FFA2}"/>
                    </a:ext>
                  </a:extLst>
                </p14:cNvPr>
                <p14:cNvContentPartPr/>
                <p14:nvPr/>
              </p14:nvContentPartPr>
              <p14:xfrm>
                <a:off x="8694583" y="3888321"/>
                <a:ext cx="254520" cy="131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F90C2A4-2D27-702A-8763-39C3D0A8FFA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76943" y="3870681"/>
                  <a:ext cx="29016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47B5E4A4-8B38-5D83-DD24-C1C96DE09B94}"/>
              </a:ext>
            </a:extLst>
          </p:cNvPr>
          <p:cNvGrpSpPr/>
          <p:nvPr/>
        </p:nvGrpSpPr>
        <p:grpSpPr>
          <a:xfrm>
            <a:off x="8207143" y="4147521"/>
            <a:ext cx="555840" cy="175320"/>
            <a:chOff x="8207143" y="4147521"/>
            <a:chExt cx="555840" cy="175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44A76ECD-07CE-0D34-3A24-50CF62A600C3}"/>
                    </a:ext>
                  </a:extLst>
                </p14:cNvPr>
                <p14:cNvContentPartPr/>
                <p14:nvPr/>
              </p14:nvContentPartPr>
              <p14:xfrm>
                <a:off x="8207143" y="4173081"/>
                <a:ext cx="187920" cy="1497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44A76ECD-07CE-0D34-3A24-50CF62A600C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89503" y="4155081"/>
                  <a:ext cx="2235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A7F2561-A70C-CC43-BAF7-1F151BFB2F62}"/>
                    </a:ext>
                  </a:extLst>
                </p14:cNvPr>
                <p14:cNvContentPartPr/>
                <p14:nvPr/>
              </p14:nvContentPartPr>
              <p14:xfrm>
                <a:off x="8383183" y="4253361"/>
                <a:ext cx="37800" cy="392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A7F2561-A70C-CC43-BAF7-1F151BFB2F6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365543" y="4235721"/>
                  <a:ext cx="734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2B853059-BECD-6D76-6A1B-BA5BD8D3DAC9}"/>
                    </a:ext>
                  </a:extLst>
                </p14:cNvPr>
                <p14:cNvContentPartPr/>
                <p14:nvPr/>
              </p14:nvContentPartPr>
              <p14:xfrm>
                <a:off x="8510263" y="4147521"/>
                <a:ext cx="143280" cy="1450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2B853059-BECD-6D76-6A1B-BA5BD8D3DAC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492263" y="4129881"/>
                  <a:ext cx="1789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C81861D-4A01-4CDD-C85B-765F57A2E98C}"/>
                    </a:ext>
                  </a:extLst>
                </p14:cNvPr>
                <p14:cNvContentPartPr/>
                <p14:nvPr/>
              </p14:nvContentPartPr>
              <p14:xfrm>
                <a:off x="8707903" y="4252281"/>
                <a:ext cx="55080" cy="4428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C81861D-4A01-4CDD-C85B-765F57A2E98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689903" y="4234281"/>
                  <a:ext cx="9072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4" name="Group 473">
            <a:extLst>
              <a:ext uri="{FF2B5EF4-FFF2-40B4-BE49-F238E27FC236}">
                <a16:creationId xmlns:a16="http://schemas.microsoft.com/office/drawing/2014/main" id="{309D1F46-595A-0440-2E99-9674DA163639}"/>
              </a:ext>
            </a:extLst>
          </p:cNvPr>
          <p:cNvGrpSpPr/>
          <p:nvPr/>
        </p:nvGrpSpPr>
        <p:grpSpPr>
          <a:xfrm>
            <a:off x="6035623" y="1658121"/>
            <a:ext cx="2676600" cy="1931760"/>
            <a:chOff x="6035623" y="1658121"/>
            <a:chExt cx="2676600" cy="1931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E8D8D295-BB70-2D76-1F99-FC72E1E49CA9}"/>
                    </a:ext>
                  </a:extLst>
                </p14:cNvPr>
                <p14:cNvContentPartPr/>
                <p14:nvPr/>
              </p14:nvContentPartPr>
              <p14:xfrm>
                <a:off x="6035623" y="1706361"/>
                <a:ext cx="193680" cy="3268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E8D8D295-BB70-2D76-1F99-FC72E1E49CA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17623" y="1688361"/>
                  <a:ext cx="229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4B2F65E5-A18A-1B53-4B5A-A4AE3C0F7934}"/>
                    </a:ext>
                  </a:extLst>
                </p14:cNvPr>
                <p14:cNvContentPartPr/>
                <p14:nvPr/>
              </p14:nvContentPartPr>
              <p14:xfrm>
                <a:off x="6057943" y="1877721"/>
                <a:ext cx="196560" cy="334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4B2F65E5-A18A-1B53-4B5A-A4AE3C0F793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39943" y="1859721"/>
                  <a:ext cx="2322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3B74150B-17B0-48B9-EB2C-70B0D6BC5D76}"/>
                    </a:ext>
                  </a:extLst>
                </p14:cNvPr>
                <p14:cNvContentPartPr/>
                <p14:nvPr/>
              </p14:nvContentPartPr>
              <p14:xfrm>
                <a:off x="6269623" y="1658121"/>
                <a:ext cx="213120" cy="30744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3B74150B-17B0-48B9-EB2C-70B0D6BC5D76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251983" y="1640481"/>
                  <a:ext cx="248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9344ED0-DCB0-D378-2E8B-73733BCC3665}"/>
                    </a:ext>
                  </a:extLst>
                </p14:cNvPr>
                <p14:cNvContentPartPr/>
                <p14:nvPr/>
              </p14:nvContentPartPr>
              <p14:xfrm>
                <a:off x="6500743" y="1853241"/>
                <a:ext cx="87480" cy="110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9344ED0-DCB0-D378-2E8B-73733BCC366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83103" y="1835601"/>
                  <a:ext cx="123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4AAC711-E4C9-15C9-18B6-54C9703AF62E}"/>
                    </a:ext>
                  </a:extLst>
                </p14:cNvPr>
                <p14:cNvContentPartPr/>
                <p14:nvPr/>
              </p14:nvContentPartPr>
              <p14:xfrm>
                <a:off x="6575263" y="1796721"/>
                <a:ext cx="56160" cy="1584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4AAC711-E4C9-15C9-18B6-54C9703AF62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557263" y="1778721"/>
                  <a:ext cx="918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E6F197B8-7E3A-AEE9-07D8-9C3AF1A88EA1}"/>
                    </a:ext>
                  </a:extLst>
                </p14:cNvPr>
                <p14:cNvContentPartPr/>
                <p14:nvPr/>
              </p14:nvContentPartPr>
              <p14:xfrm>
                <a:off x="6616303" y="1806441"/>
                <a:ext cx="357120" cy="1785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E6F197B8-7E3A-AEE9-07D8-9C3AF1A88EA1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598663" y="1788801"/>
                  <a:ext cx="3927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CD60B733-C53F-A988-DB7A-A010FA470140}"/>
                    </a:ext>
                  </a:extLst>
                </p14:cNvPr>
                <p14:cNvContentPartPr/>
                <p14:nvPr/>
              </p14:nvContentPartPr>
              <p14:xfrm>
                <a:off x="7025983" y="1758201"/>
                <a:ext cx="70920" cy="2264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CD60B733-C53F-A988-DB7A-A010FA47014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008343" y="1740201"/>
                  <a:ext cx="106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05AB577-2CCD-0364-6C0B-A1AA9C414DEE}"/>
                    </a:ext>
                  </a:extLst>
                </p14:cNvPr>
                <p14:cNvContentPartPr/>
                <p14:nvPr/>
              </p14:nvContentPartPr>
              <p14:xfrm>
                <a:off x="6997183" y="1805001"/>
                <a:ext cx="166320" cy="540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05AB577-2CCD-0364-6C0B-A1AA9C414DE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979543" y="1787001"/>
                  <a:ext cx="201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89046067-E212-06ED-B80A-79C3FBA13EAD}"/>
                    </a:ext>
                  </a:extLst>
                </p14:cNvPr>
                <p14:cNvContentPartPr/>
                <p14:nvPr/>
              </p14:nvContentPartPr>
              <p14:xfrm>
                <a:off x="7143703" y="1762881"/>
                <a:ext cx="190080" cy="174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89046067-E212-06ED-B80A-79C3FBA13EA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126063" y="1744881"/>
                  <a:ext cx="225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CC248345-9D90-05CD-2678-0010049F95B4}"/>
                    </a:ext>
                  </a:extLst>
                </p14:cNvPr>
                <p14:cNvContentPartPr/>
                <p14:nvPr/>
              </p14:nvContentPartPr>
              <p14:xfrm>
                <a:off x="7347103" y="1767201"/>
                <a:ext cx="139320" cy="295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CC248345-9D90-05CD-2678-0010049F95B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329103" y="1749201"/>
                  <a:ext cx="174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0D291A03-65B6-FC34-19B0-2FF306D869F1}"/>
                    </a:ext>
                  </a:extLst>
                </p14:cNvPr>
                <p14:cNvContentPartPr/>
                <p14:nvPr/>
              </p14:nvContentPartPr>
              <p14:xfrm>
                <a:off x="7557343" y="1745241"/>
                <a:ext cx="250200" cy="16488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0D291A03-65B6-FC34-19B0-2FF306D869F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539703" y="1727601"/>
                  <a:ext cx="2858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DA502EB-195A-ED7E-0BED-8E4F36771570}"/>
                    </a:ext>
                  </a:extLst>
                </p14:cNvPr>
                <p14:cNvContentPartPr/>
                <p14:nvPr/>
              </p14:nvContentPartPr>
              <p14:xfrm>
                <a:off x="7937143" y="1693761"/>
                <a:ext cx="57240" cy="662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DA502EB-195A-ED7E-0BED-8E4F3677157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919143" y="1675761"/>
                  <a:ext cx="928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CE28574-84F3-3136-72B0-06DB7FEFC0AA}"/>
                    </a:ext>
                  </a:extLst>
                </p14:cNvPr>
                <p14:cNvContentPartPr/>
                <p14:nvPr/>
              </p14:nvContentPartPr>
              <p14:xfrm>
                <a:off x="7910863" y="1838121"/>
                <a:ext cx="77400" cy="698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CE28574-84F3-3136-72B0-06DB7FEFC0A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892863" y="1820121"/>
                  <a:ext cx="113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C9550BDA-AD41-4FB7-C5AD-8D98AF6F6FB6}"/>
                    </a:ext>
                  </a:extLst>
                </p14:cNvPr>
                <p14:cNvContentPartPr/>
                <p14:nvPr/>
              </p14:nvContentPartPr>
              <p14:xfrm>
                <a:off x="6226423" y="2038281"/>
                <a:ext cx="1593360" cy="1022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C9550BDA-AD41-4FB7-C5AD-8D98AF6F6FB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208423" y="2020281"/>
                  <a:ext cx="1629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A728994-2AAD-1E54-7D14-8CD96AF09A01}"/>
                    </a:ext>
                  </a:extLst>
                </p14:cNvPr>
                <p14:cNvContentPartPr/>
                <p14:nvPr/>
              </p14:nvContentPartPr>
              <p14:xfrm>
                <a:off x="6246583" y="2487201"/>
                <a:ext cx="81720" cy="74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A728994-2AAD-1E54-7D14-8CD96AF09A0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28583" y="2469561"/>
                  <a:ext cx="1173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442C7071-3E1E-EAA6-D62C-7F083CBBF875}"/>
                    </a:ext>
                  </a:extLst>
                </p14:cNvPr>
                <p14:cNvContentPartPr/>
                <p14:nvPr/>
              </p14:nvContentPartPr>
              <p14:xfrm>
                <a:off x="6558703" y="2454801"/>
                <a:ext cx="84600" cy="1933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442C7071-3E1E-EAA6-D62C-7F083CBBF87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40703" y="2436801"/>
                  <a:ext cx="120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D9F37927-284E-6D99-4DD4-05C220DE16D7}"/>
                    </a:ext>
                  </a:extLst>
                </p14:cNvPr>
                <p14:cNvContentPartPr/>
                <p14:nvPr/>
              </p14:nvContentPartPr>
              <p14:xfrm>
                <a:off x="6572023" y="2318001"/>
                <a:ext cx="78840" cy="66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D9F37927-284E-6D99-4DD4-05C220DE16D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554383" y="2300001"/>
                  <a:ext cx="1144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7975C1E1-6E4F-05F9-E7F6-BDEA690E47C0}"/>
                    </a:ext>
                  </a:extLst>
                </p14:cNvPr>
                <p14:cNvContentPartPr/>
                <p14:nvPr/>
              </p14:nvContentPartPr>
              <p14:xfrm>
                <a:off x="6690103" y="2463081"/>
                <a:ext cx="148680" cy="167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7975C1E1-6E4F-05F9-E7F6-BDEA690E47C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72463" y="2445081"/>
                  <a:ext cx="184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AA48A236-20C0-EB63-ACF2-06DF2DCB30DC}"/>
                    </a:ext>
                  </a:extLst>
                </p14:cNvPr>
                <p14:cNvContentPartPr/>
                <p14:nvPr/>
              </p14:nvContentPartPr>
              <p14:xfrm>
                <a:off x="7287703" y="2398281"/>
                <a:ext cx="206280" cy="2091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AA48A236-20C0-EB63-ACF2-06DF2DCB30D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270063" y="2380641"/>
                  <a:ext cx="241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33897D84-96CE-0BE9-BFE3-43478FDD304A}"/>
                    </a:ext>
                  </a:extLst>
                </p14:cNvPr>
                <p14:cNvContentPartPr/>
                <p14:nvPr/>
              </p14:nvContentPartPr>
              <p14:xfrm>
                <a:off x="7522783" y="2251761"/>
                <a:ext cx="244800" cy="2854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33897D84-96CE-0BE9-BFE3-43478FDD304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505143" y="2234121"/>
                  <a:ext cx="2804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A48939B6-64FB-8B6D-6366-FD98F6AEFAC4}"/>
                    </a:ext>
                  </a:extLst>
                </p14:cNvPr>
                <p14:cNvContentPartPr/>
                <p14:nvPr/>
              </p14:nvContentPartPr>
              <p14:xfrm>
                <a:off x="7766143" y="2284881"/>
                <a:ext cx="245160" cy="2275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A48939B6-64FB-8B6D-6366-FD98F6AEFAC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748143" y="2267241"/>
                  <a:ext cx="2808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6085F19-C3A7-14EF-7BF4-109ED9633A7C}"/>
                    </a:ext>
                  </a:extLst>
                </p14:cNvPr>
                <p14:cNvContentPartPr/>
                <p14:nvPr/>
              </p14:nvContentPartPr>
              <p14:xfrm>
                <a:off x="7920223" y="2356161"/>
                <a:ext cx="183960" cy="1332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6085F19-C3A7-14EF-7BF4-109ED9633A7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02223" y="2338161"/>
                  <a:ext cx="219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493E7BF-5426-CAC2-0406-A366F8938254}"/>
                    </a:ext>
                  </a:extLst>
                </p14:cNvPr>
                <p14:cNvContentPartPr/>
                <p14:nvPr/>
              </p14:nvContentPartPr>
              <p14:xfrm>
                <a:off x="8022823" y="2224401"/>
                <a:ext cx="58320" cy="705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493E7BF-5426-CAC2-0406-A366F893825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04823" y="2206761"/>
                  <a:ext cx="93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F62427BF-2FE6-4F97-02D2-C18C2FF80C33}"/>
                    </a:ext>
                  </a:extLst>
                </p14:cNvPr>
                <p14:cNvContentPartPr/>
                <p14:nvPr/>
              </p14:nvContentPartPr>
              <p14:xfrm>
                <a:off x="8151703" y="2224401"/>
                <a:ext cx="560520" cy="4528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F62427BF-2FE6-4F97-02D2-C18C2FF80C3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133703" y="2206401"/>
                  <a:ext cx="59616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01CDB0EC-1720-21A1-6C46-12E359895AF0}"/>
                    </a:ext>
                  </a:extLst>
                </p14:cNvPr>
                <p14:cNvContentPartPr/>
                <p14:nvPr/>
              </p14:nvContentPartPr>
              <p14:xfrm>
                <a:off x="6568423" y="2760081"/>
                <a:ext cx="200160" cy="5749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01CDB0EC-1720-21A1-6C46-12E359895AF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550423" y="2742081"/>
                  <a:ext cx="235800" cy="61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0B30ABC0-BC34-8076-C53D-1235D19085CF}"/>
                    </a:ext>
                  </a:extLst>
                </p14:cNvPr>
                <p14:cNvContentPartPr/>
                <p14:nvPr/>
              </p14:nvContentPartPr>
              <p14:xfrm>
                <a:off x="6570583" y="3049521"/>
                <a:ext cx="191520" cy="78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0B30ABC0-BC34-8076-C53D-1235D19085C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552943" y="3031521"/>
                  <a:ext cx="2271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0F3FFCF7-AF5B-6A0D-DC27-B84BF769716A}"/>
                    </a:ext>
                  </a:extLst>
                </p14:cNvPr>
                <p14:cNvContentPartPr/>
                <p14:nvPr/>
              </p14:nvContentPartPr>
              <p14:xfrm>
                <a:off x="6809263" y="2939001"/>
                <a:ext cx="254520" cy="14904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0F3FFCF7-AF5B-6A0D-DC27-B84BF769716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791623" y="2921001"/>
                  <a:ext cx="2901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8B8BD8B-FC07-98A3-324D-FC11B4CEA541}"/>
                    </a:ext>
                  </a:extLst>
                </p14:cNvPr>
                <p14:cNvContentPartPr/>
                <p14:nvPr/>
              </p14:nvContentPartPr>
              <p14:xfrm>
                <a:off x="7113463" y="2837121"/>
                <a:ext cx="21960" cy="2167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8B8BD8B-FC07-98A3-324D-FC11B4CEA54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95823" y="2819121"/>
                  <a:ext cx="576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AF6E1B5-2401-210B-2042-62E080EEA557}"/>
                    </a:ext>
                  </a:extLst>
                </p14:cNvPr>
                <p14:cNvContentPartPr/>
                <p14:nvPr/>
              </p14:nvContentPartPr>
              <p14:xfrm>
                <a:off x="7050103" y="2883201"/>
                <a:ext cx="419400" cy="1609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AF6E1B5-2401-210B-2042-62E080EEA557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032103" y="2865201"/>
                  <a:ext cx="455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71F32BA9-D646-325C-930C-29DD21D1A226}"/>
                    </a:ext>
                  </a:extLst>
                </p14:cNvPr>
                <p14:cNvContentPartPr/>
                <p14:nvPr/>
              </p14:nvContentPartPr>
              <p14:xfrm>
                <a:off x="7670023" y="2801481"/>
                <a:ext cx="28800" cy="2188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71F32BA9-D646-325C-930C-29DD21D1A22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52023" y="2783841"/>
                  <a:ext cx="644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E83F712F-514F-FACC-96EE-8FB631DA2583}"/>
                    </a:ext>
                  </a:extLst>
                </p14:cNvPr>
                <p14:cNvContentPartPr/>
                <p14:nvPr/>
              </p14:nvContentPartPr>
              <p14:xfrm>
                <a:off x="7607743" y="2781681"/>
                <a:ext cx="374760" cy="24300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E83F712F-514F-FACC-96EE-8FB631DA258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589743" y="2763681"/>
                  <a:ext cx="410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F2E96651-7F8B-CF4F-E7A8-5202D37DF1CD}"/>
                    </a:ext>
                  </a:extLst>
                </p14:cNvPr>
                <p14:cNvContentPartPr/>
                <p14:nvPr/>
              </p14:nvContentPartPr>
              <p14:xfrm>
                <a:off x="7943263" y="2837481"/>
                <a:ext cx="427680" cy="1486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F2E96651-7F8B-CF4F-E7A8-5202D37DF1C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925623" y="2819841"/>
                  <a:ext cx="463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C2191356-E01B-7922-AB19-3EA3DA202764}"/>
                    </a:ext>
                  </a:extLst>
                </p14:cNvPr>
                <p14:cNvContentPartPr/>
                <p14:nvPr/>
              </p14:nvContentPartPr>
              <p14:xfrm>
                <a:off x="6691903" y="3332121"/>
                <a:ext cx="366120" cy="2577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C2191356-E01B-7922-AB19-3EA3DA20276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673903" y="3314481"/>
                  <a:ext cx="40176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4754BEBD-269F-44AD-8A62-F1A769ED4873}"/>
                    </a:ext>
                  </a:extLst>
                </p14:cNvPr>
                <p14:cNvContentPartPr/>
                <p14:nvPr/>
              </p14:nvContentPartPr>
              <p14:xfrm>
                <a:off x="7459423" y="3342561"/>
                <a:ext cx="293040" cy="18180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4754BEBD-269F-44AD-8A62-F1A769ED4873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441423" y="3324561"/>
                  <a:ext cx="328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9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9534CB17-46BE-38C6-3D80-BC5BD52F8A4B}"/>
                    </a:ext>
                  </a:extLst>
                </p14:cNvPr>
                <p14:cNvContentPartPr/>
                <p14:nvPr/>
              </p14:nvContentPartPr>
              <p14:xfrm>
                <a:off x="7806103" y="3260841"/>
                <a:ext cx="194760" cy="2210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9534CB17-46BE-38C6-3D80-BC5BD52F8A4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88103" y="3243201"/>
                  <a:ext cx="230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1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B604DB09-5E39-4EFA-9DF2-2A6FB8965B1E}"/>
                    </a:ext>
                  </a:extLst>
                </p14:cNvPr>
                <p14:cNvContentPartPr/>
                <p14:nvPr/>
              </p14:nvContentPartPr>
              <p14:xfrm>
                <a:off x="7904743" y="3236001"/>
                <a:ext cx="266760" cy="2358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B604DB09-5E39-4EFA-9DF2-2A6FB8965B1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887103" y="3218361"/>
                  <a:ext cx="302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3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40354F99-80C1-8934-E77F-4C90B7F56893}"/>
                    </a:ext>
                  </a:extLst>
                </p14:cNvPr>
                <p14:cNvContentPartPr/>
                <p14:nvPr/>
              </p14:nvContentPartPr>
              <p14:xfrm>
                <a:off x="8212903" y="3263001"/>
                <a:ext cx="119520" cy="1807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40354F99-80C1-8934-E77F-4C90B7F5689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194903" y="3245001"/>
                  <a:ext cx="155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C6260F73-81BC-99FC-64EE-9477E16E301B}"/>
                    </a:ext>
                  </a:extLst>
                </p14:cNvPr>
                <p14:cNvContentPartPr/>
                <p14:nvPr/>
              </p14:nvContentPartPr>
              <p14:xfrm>
                <a:off x="8369503" y="3190281"/>
                <a:ext cx="243720" cy="2602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C6260F73-81BC-99FC-64EE-9477E16E301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351503" y="3172641"/>
                  <a:ext cx="2793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2CB269D-91D2-2015-064C-5E6620E50D93}"/>
                    </a:ext>
                  </a:extLst>
                </p14:cNvPr>
                <p14:cNvContentPartPr/>
                <p14:nvPr/>
              </p14:nvContentPartPr>
              <p14:xfrm>
                <a:off x="6177103" y="2045481"/>
                <a:ext cx="1553040" cy="1357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2CB269D-91D2-2015-064C-5E6620E50D9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159103" y="2027481"/>
                  <a:ext cx="1588680" cy="171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3908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DICTIONARIES IMPLEMENTATION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740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-56768" y="243964"/>
            <a:ext cx="9257535" cy="1046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 dirty="0"/>
              <a:t>DICTIONARIES IMPLEMENTATION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14:cNvPr>
              <p14:cNvContentPartPr/>
              <p14:nvPr/>
            </p14:nvContentPartPr>
            <p14:xfrm>
              <a:off x="1856509" y="-20894"/>
              <a:ext cx="24120" cy="1008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2BB79B36-80A0-1EC2-0989-1549A845C1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8509" y="-38894"/>
                <a:ext cx="5976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393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629143" y="1395827"/>
            <a:ext cx="3891080" cy="779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Guido Van Rossum created Python whose implementation is done in C Language.</a:t>
            </a:r>
            <a:endParaRPr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2764465" y="843517"/>
            <a:ext cx="6379535" cy="779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INVENTOR HIMSELF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FFFC2-CB8D-44BE-243D-3BFE493D7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8" y="1395827"/>
            <a:ext cx="3504049" cy="2904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0B5817-524C-C467-FC3A-C7482E1964D6}"/>
              </a:ext>
            </a:extLst>
          </p:cNvPr>
          <p:cNvSpPr txBox="1"/>
          <p:nvPr/>
        </p:nvSpPr>
        <p:spPr>
          <a:xfrm>
            <a:off x="4125433" y="2432406"/>
            <a:ext cx="51904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hlinkClick r:id="rId4"/>
              </a:rPr>
              <a:t>Guido van Rossum (@gvanrossum) / Twitter</a:t>
            </a:r>
            <a:endParaRPr lang="en-IN" sz="2400" dirty="0"/>
          </a:p>
        </p:txBody>
      </p:sp>
      <p:sp>
        <p:nvSpPr>
          <p:cNvPr id="6" name="Google Shape;380;p33">
            <a:extLst>
              <a:ext uri="{FF2B5EF4-FFF2-40B4-BE49-F238E27FC236}">
                <a16:creationId xmlns:a16="http://schemas.microsoft.com/office/drawing/2014/main" id="{F38ACD1A-FC9A-E05D-0D6F-2DDDA2C4D73B}"/>
              </a:ext>
            </a:extLst>
          </p:cNvPr>
          <p:cNvSpPr txBox="1">
            <a:spLocks/>
          </p:cNvSpPr>
          <p:nvPr/>
        </p:nvSpPr>
        <p:spPr>
          <a:xfrm>
            <a:off x="4775122" y="3520262"/>
            <a:ext cx="3891080" cy="779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●"/>
              <a:defRPr sz="16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>
              <a:buFont typeface="Anaheim"/>
              <a:buNone/>
            </a:pPr>
            <a:r>
              <a:rPr lang="en-US" dirty="0"/>
              <a:t>Why not follow the real Chads!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421CC0-5EC8-A7B0-3B88-60C0B0DC8895}"/>
                  </a:ext>
                </a:extLst>
              </p14:cNvPr>
              <p14:cNvContentPartPr/>
              <p14:nvPr/>
            </p14:nvContentPartPr>
            <p14:xfrm>
              <a:off x="4982983" y="3461386"/>
              <a:ext cx="1175400" cy="859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421CC0-5EC8-A7B0-3B88-60C0B0DC88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4983" y="3443386"/>
                <a:ext cx="1211040" cy="8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39244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4800315" y="1406854"/>
            <a:ext cx="3932700" cy="21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We will be reviewing to make a BlackJack Card gam</a:t>
            </a:r>
            <a:r>
              <a:rPr lang="en" dirty="0"/>
              <a:t>e.</a:t>
            </a:r>
            <a:endParaRPr lang="en" sz="20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I have attached The code for this same project. I would advice you to code by yourself based on practicing todays session and try to map out which all data structures will be used. Try to figure out </a:t>
            </a:r>
            <a:endParaRPr sz="2000" dirty="0"/>
          </a:p>
        </p:txBody>
      </p:sp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3802780" y="617150"/>
            <a:ext cx="4658403" cy="909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PROJECT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2D9F2B-8D0C-E534-906B-D1FA8A645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78958"/>
            <a:ext cx="5238307" cy="309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28CD84-002D-826D-3675-77F3434E1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56" y="205563"/>
            <a:ext cx="8307572" cy="673395"/>
          </a:xfrm>
        </p:spPr>
        <p:txBody>
          <a:bodyPr/>
          <a:lstStyle/>
          <a:p>
            <a:r>
              <a:rPr lang="en-IN" dirty="0"/>
              <a:t>EXCLUSIVE FEATURES OF PYTHON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A511B6-20C7-7B66-3B14-8BFC6C02A0EF}"/>
              </a:ext>
            </a:extLst>
          </p:cNvPr>
          <p:cNvGrpSpPr/>
          <p:nvPr/>
        </p:nvGrpSpPr>
        <p:grpSpPr>
          <a:xfrm>
            <a:off x="3037367" y="3855586"/>
            <a:ext cx="1481760" cy="551520"/>
            <a:chOff x="3037367" y="3855586"/>
            <a:chExt cx="1481760" cy="55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CB32FF6-7383-9322-AD9F-34ED7BAE0BB2}"/>
                    </a:ext>
                  </a:extLst>
                </p14:cNvPr>
                <p14:cNvContentPartPr/>
                <p14:nvPr/>
              </p14:nvContentPartPr>
              <p14:xfrm>
                <a:off x="3037367" y="3855586"/>
                <a:ext cx="240120" cy="551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CB32FF6-7383-9322-AD9F-34ED7BAE0B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01727" y="3819946"/>
                  <a:ext cx="3117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DCBA9E-7455-9167-5110-4B6BF65A2016}"/>
                    </a:ext>
                  </a:extLst>
                </p14:cNvPr>
                <p14:cNvContentPartPr/>
                <p14:nvPr/>
              </p14:nvContentPartPr>
              <p14:xfrm>
                <a:off x="3043847" y="4129906"/>
                <a:ext cx="199440" cy="26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DCBA9E-7455-9167-5110-4B6BF65A201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08207" y="4094266"/>
                  <a:ext cx="2710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A21580-60C9-3B5F-F876-4147F7CC8061}"/>
                    </a:ext>
                  </a:extLst>
                </p14:cNvPr>
                <p14:cNvContentPartPr/>
                <p14:nvPr/>
              </p14:nvContentPartPr>
              <p14:xfrm>
                <a:off x="3335447" y="4001746"/>
                <a:ext cx="10800" cy="257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A21580-60C9-3B5F-F876-4147F7CC80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99447" y="3966106"/>
                  <a:ext cx="824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7B94253-8B8D-2439-BBF3-F81DBA1260D7}"/>
                    </a:ext>
                  </a:extLst>
                </p14:cNvPr>
                <p14:cNvContentPartPr/>
                <p14:nvPr/>
              </p14:nvContentPartPr>
              <p14:xfrm>
                <a:off x="3463967" y="4078066"/>
                <a:ext cx="114480" cy="188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7B94253-8B8D-2439-BBF3-F81DBA1260D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28327" y="4042066"/>
                  <a:ext cx="1861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C8406C-7325-AA9F-BDDB-41580BFE67AC}"/>
                    </a:ext>
                  </a:extLst>
                </p14:cNvPr>
                <p14:cNvContentPartPr/>
                <p14:nvPr/>
              </p14:nvContentPartPr>
              <p14:xfrm>
                <a:off x="3700127" y="4083106"/>
                <a:ext cx="88920" cy="15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C8406C-7325-AA9F-BDDB-41580BFE67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64127" y="4047466"/>
                  <a:ext cx="160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8259E8-E0DB-5BD6-3BEE-666BAAAF93DF}"/>
                    </a:ext>
                  </a:extLst>
                </p14:cNvPr>
                <p14:cNvContentPartPr/>
                <p14:nvPr/>
              </p14:nvContentPartPr>
              <p14:xfrm>
                <a:off x="3684287" y="4091386"/>
                <a:ext cx="145800" cy="185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8259E8-E0DB-5BD6-3BEE-666BAAAF93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48647" y="4055386"/>
                  <a:ext cx="2174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E1D4EA5-19AC-8CB4-41C3-8765E746C011}"/>
                    </a:ext>
                  </a:extLst>
                </p14:cNvPr>
                <p14:cNvContentPartPr/>
                <p14:nvPr/>
              </p14:nvContentPartPr>
              <p14:xfrm>
                <a:off x="3935207" y="4080226"/>
                <a:ext cx="18000" cy="199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E1D4EA5-19AC-8CB4-41C3-8765E746C01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99207" y="4044586"/>
                  <a:ext cx="89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88CD7D-FDCA-9668-7BBD-4DD166F6613F}"/>
                    </a:ext>
                  </a:extLst>
                </p14:cNvPr>
                <p14:cNvContentPartPr/>
                <p14:nvPr/>
              </p14:nvContentPartPr>
              <p14:xfrm>
                <a:off x="3877607" y="3953866"/>
                <a:ext cx="80280" cy="64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88CD7D-FDCA-9668-7BBD-4DD166F661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1967" y="3918226"/>
                  <a:ext cx="151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E9A490-648A-9FD3-5E4B-C83D715B2990}"/>
                    </a:ext>
                  </a:extLst>
                </p14:cNvPr>
                <p14:cNvContentPartPr/>
                <p14:nvPr/>
              </p14:nvContentPartPr>
              <p14:xfrm>
                <a:off x="4120247" y="3873226"/>
                <a:ext cx="113760" cy="354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E9A490-648A-9FD3-5E4B-C83D715B299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84607" y="3837586"/>
                  <a:ext cx="1854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A54968-1FDE-80B9-45AB-19509D5B90D1}"/>
                    </a:ext>
                  </a:extLst>
                </p14:cNvPr>
                <p14:cNvContentPartPr/>
                <p14:nvPr/>
              </p14:nvContentPartPr>
              <p14:xfrm>
                <a:off x="4305287" y="3923266"/>
                <a:ext cx="16200" cy="282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A54968-1FDE-80B9-45AB-19509D5B90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9287" y="3887266"/>
                  <a:ext cx="878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87D945-6D78-A555-2219-F47E31B6C73E}"/>
                    </a:ext>
                  </a:extLst>
                </p14:cNvPr>
                <p14:cNvContentPartPr/>
                <p14:nvPr/>
              </p14:nvContentPartPr>
              <p14:xfrm>
                <a:off x="4421567" y="4027306"/>
                <a:ext cx="97560" cy="17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87D945-6D78-A555-2219-F47E31B6C7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5567" y="3991306"/>
                  <a:ext cx="16920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323730-4D85-9564-0BD9-C5231A279447}"/>
              </a:ext>
            </a:extLst>
          </p:cNvPr>
          <p:cNvGrpSpPr/>
          <p:nvPr/>
        </p:nvGrpSpPr>
        <p:grpSpPr>
          <a:xfrm>
            <a:off x="5040767" y="3925426"/>
            <a:ext cx="1040040" cy="516960"/>
            <a:chOff x="5040767" y="3925426"/>
            <a:chExt cx="1040040" cy="51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7979B1-72E6-05A5-8C84-4D4DB492F728}"/>
                    </a:ext>
                  </a:extLst>
                </p14:cNvPr>
                <p14:cNvContentPartPr/>
                <p14:nvPr/>
              </p14:nvContentPartPr>
              <p14:xfrm>
                <a:off x="5040767" y="3956386"/>
                <a:ext cx="146520" cy="288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7979B1-72E6-05A5-8C84-4D4DB492F7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05127" y="3920746"/>
                  <a:ext cx="2181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8A9904-32C2-CFFE-11B0-71945EC5411A}"/>
                    </a:ext>
                  </a:extLst>
                </p14:cNvPr>
                <p14:cNvContentPartPr/>
                <p14:nvPr/>
              </p14:nvContentPartPr>
              <p14:xfrm>
                <a:off x="5285567" y="4007506"/>
                <a:ext cx="162000" cy="191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8A9904-32C2-CFFE-11B0-71945EC5411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49567" y="3971506"/>
                  <a:ext cx="2336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FEAB26A-9369-DCD7-5311-7CD9FD12F5CB}"/>
                    </a:ext>
                  </a:extLst>
                </p14:cNvPr>
                <p14:cNvContentPartPr/>
                <p14:nvPr/>
              </p14:nvContentPartPr>
              <p14:xfrm>
                <a:off x="5564567" y="3925426"/>
                <a:ext cx="516240" cy="51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FEAB26A-9369-DCD7-5311-7CD9FD12F5C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28927" y="3889426"/>
                  <a:ext cx="587880" cy="58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145355-8BB1-6397-0553-C758511CAB94}"/>
              </a:ext>
            </a:extLst>
          </p:cNvPr>
          <p:cNvGrpSpPr/>
          <p:nvPr/>
        </p:nvGrpSpPr>
        <p:grpSpPr>
          <a:xfrm>
            <a:off x="6275567" y="1172866"/>
            <a:ext cx="1648800" cy="320760"/>
            <a:chOff x="6275567" y="1172866"/>
            <a:chExt cx="164880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634C82A-BABE-12B0-370E-98F7A091AF77}"/>
                    </a:ext>
                  </a:extLst>
                </p14:cNvPr>
                <p14:cNvContentPartPr/>
                <p14:nvPr/>
              </p14:nvContentPartPr>
              <p14:xfrm>
                <a:off x="6275567" y="1216786"/>
                <a:ext cx="445320" cy="231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634C82A-BABE-12B0-370E-98F7A091AF7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39927" y="1181146"/>
                  <a:ext cx="516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C9FC4E-1016-5BF1-A54E-58BBC3661E6F}"/>
                    </a:ext>
                  </a:extLst>
                </p14:cNvPr>
                <p14:cNvContentPartPr/>
                <p14:nvPr/>
              </p14:nvContentPartPr>
              <p14:xfrm>
                <a:off x="6945527" y="1193746"/>
                <a:ext cx="176400" cy="19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C9FC4E-1016-5BF1-A54E-58BBC3661E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909527" y="1158106"/>
                  <a:ext cx="2480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4EC0B5E-16DD-41DE-25E3-0CAAFE685E1E}"/>
                    </a:ext>
                  </a:extLst>
                </p14:cNvPr>
                <p14:cNvContentPartPr/>
                <p14:nvPr/>
              </p14:nvContentPartPr>
              <p14:xfrm>
                <a:off x="7187807" y="1180066"/>
                <a:ext cx="306000" cy="159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4EC0B5E-16DD-41DE-25E3-0CAAFE685E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51807" y="1144426"/>
                  <a:ext cx="377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852481-A920-5580-65D5-8EF1C24B31E4}"/>
                    </a:ext>
                  </a:extLst>
                </p14:cNvPr>
                <p14:cNvContentPartPr/>
                <p14:nvPr/>
              </p14:nvContentPartPr>
              <p14:xfrm>
                <a:off x="7558967" y="1172866"/>
                <a:ext cx="365400" cy="320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852481-A920-5580-65D5-8EF1C24B31E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23327" y="1137226"/>
                  <a:ext cx="437040" cy="39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7D3B196-9722-6FBA-A281-9DDBE9A4F0BC}"/>
                  </a:ext>
                </a:extLst>
              </p14:cNvPr>
              <p14:cNvContentPartPr/>
              <p14:nvPr/>
            </p14:nvContentPartPr>
            <p14:xfrm>
              <a:off x="2253647" y="1039306"/>
              <a:ext cx="893520" cy="166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7D3B196-9722-6FBA-A281-9DDBE9A4F0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18007" y="1003666"/>
                <a:ext cx="9651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B3CAF74-F1ED-732D-A318-4C16BD148099}"/>
              </a:ext>
            </a:extLst>
          </p:cNvPr>
          <p:cNvGrpSpPr/>
          <p:nvPr/>
        </p:nvGrpSpPr>
        <p:grpSpPr>
          <a:xfrm>
            <a:off x="805727" y="1092226"/>
            <a:ext cx="1047960" cy="464400"/>
            <a:chOff x="805727" y="1092226"/>
            <a:chExt cx="1047960" cy="46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9015AE2-767C-D560-595E-12BBEFE1E8E0}"/>
                    </a:ext>
                  </a:extLst>
                </p14:cNvPr>
                <p14:cNvContentPartPr/>
                <p14:nvPr/>
              </p14:nvContentPartPr>
              <p14:xfrm>
                <a:off x="805727" y="1283026"/>
                <a:ext cx="175680" cy="271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9015AE2-767C-D560-595E-12BBEFE1E8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70087" y="1247026"/>
                  <a:ext cx="2473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4219BB2-B56A-AA64-C87A-72A62807274D}"/>
                    </a:ext>
                  </a:extLst>
                </p14:cNvPr>
                <p14:cNvContentPartPr/>
                <p14:nvPr/>
              </p14:nvContentPartPr>
              <p14:xfrm>
                <a:off x="1023167" y="1337746"/>
                <a:ext cx="35640" cy="140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4219BB2-B56A-AA64-C87A-72A6280727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7167" y="1301746"/>
                  <a:ext cx="1072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49F8C5B-41FB-F133-A129-7260C3F4EB72}"/>
                    </a:ext>
                  </a:extLst>
                </p14:cNvPr>
                <p14:cNvContentPartPr/>
                <p14:nvPr/>
              </p14:nvContentPartPr>
              <p14:xfrm>
                <a:off x="960167" y="1205266"/>
                <a:ext cx="48240" cy="51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9F8C5B-41FB-F133-A129-7260C3F4EB7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167" y="1169266"/>
                  <a:ext cx="1198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97ABF0C-F7D7-9F95-85B8-8D3A6ADB6A9C}"/>
                    </a:ext>
                  </a:extLst>
                </p14:cNvPr>
                <p14:cNvContentPartPr/>
                <p14:nvPr/>
              </p14:nvContentPartPr>
              <p14:xfrm>
                <a:off x="1132967" y="1235146"/>
                <a:ext cx="275040" cy="18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97ABF0C-F7D7-9F95-85B8-8D3A6ADB6A9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96967" y="1199146"/>
                  <a:ext cx="346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C2CECA-8121-72B3-8852-8F89F7055A98}"/>
                    </a:ext>
                  </a:extLst>
                </p14:cNvPr>
                <p14:cNvContentPartPr/>
                <p14:nvPr/>
              </p14:nvContentPartPr>
              <p14:xfrm>
                <a:off x="1379927" y="1119946"/>
                <a:ext cx="118800" cy="436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C2CECA-8121-72B3-8852-8F89F7055A9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44287" y="1083946"/>
                  <a:ext cx="1904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A7A40B-64C1-EF57-0A82-7C1AD23523CF}"/>
                    </a:ext>
                  </a:extLst>
                </p14:cNvPr>
                <p14:cNvContentPartPr/>
                <p14:nvPr/>
              </p14:nvContentPartPr>
              <p14:xfrm>
                <a:off x="1401887" y="1227946"/>
                <a:ext cx="131760" cy="13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A7A40B-64C1-EF57-0A82-7C1AD23523C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65887" y="1192306"/>
                  <a:ext cx="2034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99F72E-0DA5-70A2-5E00-7004DC5CA0E8}"/>
                    </a:ext>
                  </a:extLst>
                </p14:cNvPr>
                <p14:cNvContentPartPr/>
                <p14:nvPr/>
              </p14:nvContentPartPr>
              <p14:xfrm>
                <a:off x="1535447" y="1092226"/>
                <a:ext cx="91440" cy="253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99F72E-0DA5-70A2-5E00-7004DC5CA0E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99447" y="1056226"/>
                  <a:ext cx="163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1B8B206-F961-90D2-B631-E4CA07EF7210}"/>
                    </a:ext>
                  </a:extLst>
                </p14:cNvPr>
                <p14:cNvContentPartPr/>
                <p14:nvPr/>
              </p14:nvContentPartPr>
              <p14:xfrm>
                <a:off x="1696727" y="1110946"/>
                <a:ext cx="156960" cy="164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1B8B206-F961-90D2-B631-E4CA07EF721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60727" y="1074946"/>
                  <a:ext cx="2286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FAD0C4-5486-8BBE-D6A6-E461C148A5BE}"/>
              </a:ext>
            </a:extLst>
          </p:cNvPr>
          <p:cNvGrpSpPr/>
          <p:nvPr/>
        </p:nvGrpSpPr>
        <p:grpSpPr>
          <a:xfrm>
            <a:off x="6661487" y="2059546"/>
            <a:ext cx="2076120" cy="1149480"/>
            <a:chOff x="6661487" y="2059546"/>
            <a:chExt cx="2076120" cy="114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5B0471-8DB0-78CD-09E2-82812D8A7484}"/>
                    </a:ext>
                  </a:extLst>
                </p14:cNvPr>
                <p14:cNvContentPartPr/>
                <p14:nvPr/>
              </p14:nvContentPartPr>
              <p14:xfrm>
                <a:off x="6661487" y="2562106"/>
                <a:ext cx="424440" cy="288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5B0471-8DB0-78CD-09E2-82812D8A74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625847" y="2526106"/>
                  <a:ext cx="496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209FBA-5E13-46FB-B333-3CE2FB48B435}"/>
                    </a:ext>
                  </a:extLst>
                </p14:cNvPr>
                <p14:cNvContentPartPr/>
                <p14:nvPr/>
              </p14:nvContentPartPr>
              <p14:xfrm>
                <a:off x="7107527" y="2228746"/>
                <a:ext cx="20520" cy="234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209FBA-5E13-46FB-B333-3CE2FB48B43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71887" y="2192746"/>
                  <a:ext cx="921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869CCC7-BCCE-15F3-0A2F-9BF494BACA2B}"/>
                    </a:ext>
                  </a:extLst>
                </p14:cNvPr>
                <p14:cNvContentPartPr/>
                <p14:nvPr/>
              </p14:nvContentPartPr>
              <p14:xfrm>
                <a:off x="7093127" y="2242426"/>
                <a:ext cx="165960" cy="20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869CCC7-BCCE-15F3-0A2F-9BF494BACA2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57487" y="2206426"/>
                  <a:ext cx="2376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A61CAA-C83A-0ED1-9CF9-0F37ECB88861}"/>
                    </a:ext>
                  </a:extLst>
                </p14:cNvPr>
                <p14:cNvContentPartPr/>
                <p14:nvPr/>
              </p14:nvContentPartPr>
              <p14:xfrm>
                <a:off x="7321367" y="2307946"/>
                <a:ext cx="18360" cy="119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A61CAA-C83A-0ED1-9CF9-0F37ECB8886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285727" y="2271946"/>
                  <a:ext cx="90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48F81C2-61A7-42AF-FCA4-BDEE53862874}"/>
                    </a:ext>
                  </a:extLst>
                </p14:cNvPr>
                <p14:cNvContentPartPr/>
                <p14:nvPr/>
              </p14:nvContentPartPr>
              <p14:xfrm>
                <a:off x="7325687" y="2150626"/>
                <a:ext cx="59400" cy="74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48F81C2-61A7-42AF-FCA4-BDEE538628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90047" y="2114626"/>
                  <a:ext cx="131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2BED100-66BA-3D86-B5E8-1885832E9E5B}"/>
                    </a:ext>
                  </a:extLst>
                </p14:cNvPr>
                <p14:cNvContentPartPr/>
                <p14:nvPr/>
              </p14:nvContentPartPr>
              <p14:xfrm>
                <a:off x="7421087" y="2059546"/>
                <a:ext cx="581760" cy="59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2BED100-66BA-3D86-B5E8-1885832E9E5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85087" y="2023546"/>
                  <a:ext cx="65340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8EC381-B5E8-F047-1128-41A1963D7FBF}"/>
                    </a:ext>
                  </a:extLst>
                </p14:cNvPr>
                <p14:cNvContentPartPr/>
                <p14:nvPr/>
              </p14:nvContentPartPr>
              <p14:xfrm>
                <a:off x="7456367" y="2701426"/>
                <a:ext cx="195480" cy="507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8EC381-B5E8-F047-1128-41A1963D7F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20727" y="2665786"/>
                  <a:ext cx="26712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17D6C1-3B2A-5945-59DA-791F7A4DF5FA}"/>
                    </a:ext>
                  </a:extLst>
                </p14:cNvPr>
                <p14:cNvContentPartPr/>
                <p14:nvPr/>
              </p14:nvContentPartPr>
              <p14:xfrm>
                <a:off x="7474367" y="2930386"/>
                <a:ext cx="214560" cy="50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17D6C1-3B2A-5945-59DA-791F7A4DF5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38727" y="2894386"/>
                  <a:ext cx="286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E9BD196-995F-5C10-19B3-0B2674409DE0}"/>
                    </a:ext>
                  </a:extLst>
                </p14:cNvPr>
                <p14:cNvContentPartPr/>
                <p14:nvPr/>
              </p14:nvContentPartPr>
              <p14:xfrm>
                <a:off x="7718447" y="2810506"/>
                <a:ext cx="32040" cy="253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E9BD196-995F-5C10-19B3-0B2674409DE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82807" y="2774866"/>
                  <a:ext cx="10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0CEA8D3-C6FA-AF3E-9576-E8ABF479A470}"/>
                    </a:ext>
                  </a:extLst>
                </p14:cNvPr>
                <p14:cNvContentPartPr/>
                <p14:nvPr/>
              </p14:nvContentPartPr>
              <p14:xfrm>
                <a:off x="7828607" y="2863426"/>
                <a:ext cx="109080" cy="159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0CEA8D3-C6FA-AF3E-9576-E8ABF479A47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92607" y="2827426"/>
                  <a:ext cx="180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28B30DB-18C6-1426-9E79-DF28E58341DF}"/>
                    </a:ext>
                  </a:extLst>
                </p14:cNvPr>
                <p14:cNvContentPartPr/>
                <p14:nvPr/>
              </p14:nvContentPartPr>
              <p14:xfrm>
                <a:off x="7994927" y="2848306"/>
                <a:ext cx="69480" cy="156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28B30DB-18C6-1426-9E79-DF28E58341D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58927" y="2812666"/>
                  <a:ext cx="141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39D8990-3E0D-DDCE-91F5-7EC1889BB800}"/>
                    </a:ext>
                  </a:extLst>
                </p14:cNvPr>
                <p14:cNvContentPartPr/>
                <p14:nvPr/>
              </p14:nvContentPartPr>
              <p14:xfrm>
                <a:off x="7969007" y="2860186"/>
                <a:ext cx="113760" cy="155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39D8990-3E0D-DDCE-91F5-7EC1889BB80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33367" y="2824186"/>
                  <a:ext cx="1854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C39E78D-6172-6E61-FFE5-9705B9146AA1}"/>
                    </a:ext>
                  </a:extLst>
                </p14:cNvPr>
                <p14:cNvContentPartPr/>
                <p14:nvPr/>
              </p14:nvContentPartPr>
              <p14:xfrm>
                <a:off x="8196167" y="2843986"/>
                <a:ext cx="8640" cy="147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C39E78D-6172-6E61-FFE5-9705B9146A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60527" y="2808346"/>
                  <a:ext cx="80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99D331D-BB08-4DCD-66ED-6F9820E4AF7D}"/>
                    </a:ext>
                  </a:extLst>
                </p14:cNvPr>
                <p14:cNvContentPartPr/>
                <p14:nvPr/>
              </p14:nvContentPartPr>
              <p14:xfrm>
                <a:off x="8155847" y="2694226"/>
                <a:ext cx="40320" cy="46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99D331D-BB08-4DCD-66ED-6F9820E4AF7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19847" y="2658226"/>
                  <a:ext cx="111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F19515-FE06-E7E9-455E-56DC2D70E737}"/>
                    </a:ext>
                  </a:extLst>
                </p14:cNvPr>
                <p14:cNvContentPartPr/>
                <p14:nvPr/>
              </p14:nvContentPartPr>
              <p14:xfrm>
                <a:off x="8291207" y="2709706"/>
                <a:ext cx="112320" cy="258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F19515-FE06-E7E9-455E-56DC2D70E73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55207" y="2673706"/>
                  <a:ext cx="1839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DA2D85C-082B-A5CC-984D-DAB0CA520D02}"/>
                    </a:ext>
                  </a:extLst>
                </p14:cNvPr>
                <p14:cNvContentPartPr/>
                <p14:nvPr/>
              </p14:nvContentPartPr>
              <p14:xfrm>
                <a:off x="8462927" y="2668666"/>
                <a:ext cx="11880" cy="222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DA2D85C-082B-A5CC-984D-DAB0CA520D0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6927" y="2632666"/>
                  <a:ext cx="835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839BFF-C0FD-3D9C-6A1C-F19E3A349449}"/>
                    </a:ext>
                  </a:extLst>
                </p14:cNvPr>
                <p14:cNvContentPartPr/>
                <p14:nvPr/>
              </p14:nvContentPartPr>
              <p14:xfrm>
                <a:off x="8557607" y="2771266"/>
                <a:ext cx="180000" cy="185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839BFF-C0FD-3D9C-6A1C-F19E3A34944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21607" y="2735266"/>
                  <a:ext cx="25164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0672A2F-A1CA-889C-DE7D-C3F8E7FAD4FA}"/>
              </a:ext>
            </a:extLst>
          </p:cNvPr>
          <p:cNvGrpSpPr/>
          <p:nvPr/>
        </p:nvGrpSpPr>
        <p:grpSpPr>
          <a:xfrm>
            <a:off x="243047" y="1856866"/>
            <a:ext cx="2284200" cy="1100160"/>
            <a:chOff x="243047" y="1856866"/>
            <a:chExt cx="2284200" cy="110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2CEE5CA-FED6-9D9B-F22B-57DD915B293B}"/>
                    </a:ext>
                  </a:extLst>
                </p14:cNvPr>
                <p14:cNvContentPartPr/>
                <p14:nvPr/>
              </p14:nvContentPartPr>
              <p14:xfrm>
                <a:off x="1916327" y="1856866"/>
                <a:ext cx="610920" cy="177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2CEE5CA-FED6-9D9B-F22B-57DD915B29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898327" y="1839226"/>
                  <a:ext cx="646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1247EA0-A743-AD09-1B1E-FE729D2C53FA}"/>
                    </a:ext>
                  </a:extLst>
                </p14:cNvPr>
                <p14:cNvContentPartPr/>
                <p14:nvPr/>
              </p14:nvContentPartPr>
              <p14:xfrm>
                <a:off x="258527" y="2122186"/>
                <a:ext cx="19440" cy="307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1247EA0-A743-AD09-1B1E-FE729D2C53F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0527" y="2104546"/>
                  <a:ext cx="550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230243B-45E7-4858-3FAC-99E8A31C2A29}"/>
                    </a:ext>
                  </a:extLst>
                </p14:cNvPr>
                <p14:cNvContentPartPr/>
                <p14:nvPr/>
              </p14:nvContentPartPr>
              <p14:xfrm>
                <a:off x="243047" y="2108506"/>
                <a:ext cx="231840" cy="345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230243B-45E7-4858-3FAC-99E8A31C2A2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25047" y="2090866"/>
                  <a:ext cx="2674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9957C67-1D63-1EA1-054E-A88B5F5B34BA}"/>
                    </a:ext>
                  </a:extLst>
                </p14:cNvPr>
                <p14:cNvContentPartPr/>
                <p14:nvPr/>
              </p14:nvContentPartPr>
              <p14:xfrm>
                <a:off x="477047" y="2184106"/>
                <a:ext cx="117720" cy="372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9957C67-1D63-1EA1-054E-A88B5F5B34B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9407" y="2166466"/>
                  <a:ext cx="15336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CDE226-CBCA-D63D-324B-53CF494B8ACF}"/>
                    </a:ext>
                  </a:extLst>
                </p14:cNvPr>
                <p14:cNvContentPartPr/>
                <p14:nvPr/>
              </p14:nvContentPartPr>
              <p14:xfrm>
                <a:off x="637967" y="2206786"/>
                <a:ext cx="198000" cy="16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CDE226-CBCA-D63D-324B-53CF494B8A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0327" y="2189146"/>
                  <a:ext cx="233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6E362CB-9E4B-4219-3F26-CBB734D5C81B}"/>
                    </a:ext>
                  </a:extLst>
                </p14:cNvPr>
                <p14:cNvContentPartPr/>
                <p14:nvPr/>
              </p14:nvContentPartPr>
              <p14:xfrm>
                <a:off x="848207" y="2176906"/>
                <a:ext cx="465120" cy="151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6E362CB-9E4B-4219-3F26-CBB734D5C81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0207" y="2159266"/>
                  <a:ext cx="500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9146CB-8AA9-76A9-1ACC-02B9B2A1C37C}"/>
                    </a:ext>
                  </a:extLst>
                </p14:cNvPr>
                <p14:cNvContentPartPr/>
                <p14:nvPr/>
              </p14:nvContentPartPr>
              <p14:xfrm>
                <a:off x="1226567" y="2059186"/>
                <a:ext cx="47160" cy="72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9146CB-8AA9-76A9-1ACC-02B9B2A1C37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08567" y="2041186"/>
                  <a:ext cx="82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E51C6-5598-F5AD-D6F3-7DBD1143B9A0}"/>
                    </a:ext>
                  </a:extLst>
                </p14:cNvPr>
                <p14:cNvContentPartPr/>
                <p14:nvPr/>
              </p14:nvContentPartPr>
              <p14:xfrm>
                <a:off x="1346447" y="2168266"/>
                <a:ext cx="119160" cy="187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E51C6-5598-F5AD-D6F3-7DBD1143B9A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28447" y="2150266"/>
                  <a:ext cx="154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24" name="Ink 1023">
                  <a:extLst>
                    <a:ext uri="{FF2B5EF4-FFF2-40B4-BE49-F238E27FC236}">
                      <a16:creationId xmlns:a16="http://schemas.microsoft.com/office/drawing/2014/main" id="{2FE269EF-D9CE-B569-F6AE-78F87DE64BD7}"/>
                    </a:ext>
                  </a:extLst>
                </p14:cNvPr>
                <p14:cNvContentPartPr/>
                <p14:nvPr/>
              </p14:nvContentPartPr>
              <p14:xfrm>
                <a:off x="1468847" y="2069626"/>
                <a:ext cx="538200" cy="478440"/>
              </p14:xfrm>
            </p:contentPart>
          </mc:Choice>
          <mc:Fallback xmlns="">
            <p:pic>
              <p:nvPicPr>
                <p:cNvPr id="1024" name="Ink 1023">
                  <a:extLst>
                    <a:ext uri="{FF2B5EF4-FFF2-40B4-BE49-F238E27FC236}">
                      <a16:creationId xmlns:a16="http://schemas.microsoft.com/office/drawing/2014/main" id="{2FE269EF-D9CE-B569-F6AE-78F87DE64BD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50847" y="2051626"/>
                  <a:ext cx="57384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7" name="Ink 1026">
                  <a:extLst>
                    <a:ext uri="{FF2B5EF4-FFF2-40B4-BE49-F238E27FC236}">
                      <a16:creationId xmlns:a16="http://schemas.microsoft.com/office/drawing/2014/main" id="{4730A35E-2C0F-97F8-F3CB-301F13348622}"/>
                    </a:ext>
                  </a:extLst>
                </p14:cNvPr>
                <p14:cNvContentPartPr/>
                <p14:nvPr/>
              </p14:nvContentPartPr>
              <p14:xfrm>
                <a:off x="783407" y="2553466"/>
                <a:ext cx="190080" cy="35640"/>
              </p14:xfrm>
            </p:contentPart>
          </mc:Choice>
          <mc:Fallback xmlns="">
            <p:pic>
              <p:nvPicPr>
                <p:cNvPr id="1027" name="Ink 1026">
                  <a:extLst>
                    <a:ext uri="{FF2B5EF4-FFF2-40B4-BE49-F238E27FC236}">
                      <a16:creationId xmlns:a16="http://schemas.microsoft.com/office/drawing/2014/main" id="{4730A35E-2C0F-97F8-F3CB-301F1334862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65407" y="2535466"/>
                  <a:ext cx="225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28" name="Ink 1027">
                  <a:extLst>
                    <a:ext uri="{FF2B5EF4-FFF2-40B4-BE49-F238E27FC236}">
                      <a16:creationId xmlns:a16="http://schemas.microsoft.com/office/drawing/2014/main" id="{E1FCAE4A-3BC2-064F-76F1-D7690FBC4223}"/>
                    </a:ext>
                  </a:extLst>
                </p14:cNvPr>
                <p14:cNvContentPartPr/>
                <p14:nvPr/>
              </p14:nvContentPartPr>
              <p14:xfrm>
                <a:off x="839567" y="2523586"/>
                <a:ext cx="230040" cy="48240"/>
              </p14:xfrm>
            </p:contentPart>
          </mc:Choice>
          <mc:Fallback xmlns="">
            <p:pic>
              <p:nvPicPr>
                <p:cNvPr id="1028" name="Ink 1027">
                  <a:extLst>
                    <a:ext uri="{FF2B5EF4-FFF2-40B4-BE49-F238E27FC236}">
                      <a16:creationId xmlns:a16="http://schemas.microsoft.com/office/drawing/2014/main" id="{E1FCAE4A-3BC2-064F-76F1-D7690FBC42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1567" y="2505586"/>
                  <a:ext cx="26568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29" name="Ink 1028">
                  <a:extLst>
                    <a:ext uri="{FF2B5EF4-FFF2-40B4-BE49-F238E27FC236}">
                      <a16:creationId xmlns:a16="http://schemas.microsoft.com/office/drawing/2014/main" id="{1551F069-446F-F963-94B6-D73E4D6BBA86}"/>
                    </a:ext>
                  </a:extLst>
                </p14:cNvPr>
                <p14:cNvContentPartPr/>
                <p14:nvPr/>
              </p14:nvContentPartPr>
              <p14:xfrm>
                <a:off x="931727" y="2575066"/>
                <a:ext cx="25200" cy="208800"/>
              </p14:xfrm>
            </p:contentPart>
          </mc:Choice>
          <mc:Fallback xmlns="">
            <p:pic>
              <p:nvPicPr>
                <p:cNvPr id="1029" name="Ink 1028">
                  <a:extLst>
                    <a:ext uri="{FF2B5EF4-FFF2-40B4-BE49-F238E27FC236}">
                      <a16:creationId xmlns:a16="http://schemas.microsoft.com/office/drawing/2014/main" id="{1551F069-446F-F963-94B6-D73E4D6BBA8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13727" y="2557426"/>
                  <a:ext cx="60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31" name="Ink 1030">
                  <a:extLst>
                    <a:ext uri="{FF2B5EF4-FFF2-40B4-BE49-F238E27FC236}">
                      <a16:creationId xmlns:a16="http://schemas.microsoft.com/office/drawing/2014/main" id="{0920D4E1-13F8-FB7E-B301-70DF511CE322}"/>
                    </a:ext>
                  </a:extLst>
                </p14:cNvPr>
                <p14:cNvContentPartPr/>
                <p14:nvPr/>
              </p14:nvContentPartPr>
              <p14:xfrm>
                <a:off x="957647" y="2637706"/>
                <a:ext cx="118440" cy="319320"/>
              </p14:xfrm>
            </p:contentPart>
          </mc:Choice>
          <mc:Fallback xmlns="">
            <p:pic>
              <p:nvPicPr>
                <p:cNvPr id="1031" name="Ink 1030">
                  <a:extLst>
                    <a:ext uri="{FF2B5EF4-FFF2-40B4-BE49-F238E27FC236}">
                      <a16:creationId xmlns:a16="http://schemas.microsoft.com/office/drawing/2014/main" id="{0920D4E1-13F8-FB7E-B301-70DF511CE3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0007" y="2620066"/>
                  <a:ext cx="154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2" name="Ink 1031">
                  <a:extLst>
                    <a:ext uri="{FF2B5EF4-FFF2-40B4-BE49-F238E27FC236}">
                      <a16:creationId xmlns:a16="http://schemas.microsoft.com/office/drawing/2014/main" id="{6BDF8C88-CA2A-8D07-3190-A45E1A7B380A}"/>
                    </a:ext>
                  </a:extLst>
                </p14:cNvPr>
                <p14:cNvContentPartPr/>
                <p14:nvPr/>
              </p14:nvContentPartPr>
              <p14:xfrm>
                <a:off x="1163567" y="2588746"/>
                <a:ext cx="9720" cy="346320"/>
              </p14:xfrm>
            </p:contentPart>
          </mc:Choice>
          <mc:Fallback xmlns="">
            <p:pic>
              <p:nvPicPr>
                <p:cNvPr id="1032" name="Ink 1031">
                  <a:extLst>
                    <a:ext uri="{FF2B5EF4-FFF2-40B4-BE49-F238E27FC236}">
                      <a16:creationId xmlns:a16="http://schemas.microsoft.com/office/drawing/2014/main" id="{6BDF8C88-CA2A-8D07-3190-A45E1A7B380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45927" y="2571106"/>
                  <a:ext cx="453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33" name="Ink 1032">
                  <a:extLst>
                    <a:ext uri="{FF2B5EF4-FFF2-40B4-BE49-F238E27FC236}">
                      <a16:creationId xmlns:a16="http://schemas.microsoft.com/office/drawing/2014/main" id="{AC236778-7CB8-5225-17A5-A6F1E0117441}"/>
                    </a:ext>
                  </a:extLst>
                </p14:cNvPr>
                <p14:cNvContentPartPr/>
                <p14:nvPr/>
              </p14:nvContentPartPr>
              <p14:xfrm>
                <a:off x="1164287" y="2650306"/>
                <a:ext cx="128520" cy="119160"/>
              </p14:xfrm>
            </p:contentPart>
          </mc:Choice>
          <mc:Fallback xmlns="">
            <p:pic>
              <p:nvPicPr>
                <p:cNvPr id="1033" name="Ink 1032">
                  <a:extLst>
                    <a:ext uri="{FF2B5EF4-FFF2-40B4-BE49-F238E27FC236}">
                      <a16:creationId xmlns:a16="http://schemas.microsoft.com/office/drawing/2014/main" id="{AC236778-7CB8-5225-17A5-A6F1E01174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6647" y="2632306"/>
                  <a:ext cx="164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34" name="Ink 1033">
                  <a:extLst>
                    <a:ext uri="{FF2B5EF4-FFF2-40B4-BE49-F238E27FC236}">
                      <a16:creationId xmlns:a16="http://schemas.microsoft.com/office/drawing/2014/main" id="{6ECA3E37-8C99-2E7E-3263-381BBFEA8B45}"/>
                    </a:ext>
                  </a:extLst>
                </p14:cNvPr>
                <p14:cNvContentPartPr/>
                <p14:nvPr/>
              </p14:nvContentPartPr>
              <p14:xfrm>
                <a:off x="1310087" y="2617186"/>
                <a:ext cx="123120" cy="122400"/>
              </p14:xfrm>
            </p:contentPart>
          </mc:Choice>
          <mc:Fallback xmlns="">
            <p:pic>
              <p:nvPicPr>
                <p:cNvPr id="1034" name="Ink 1033">
                  <a:extLst>
                    <a:ext uri="{FF2B5EF4-FFF2-40B4-BE49-F238E27FC236}">
                      <a16:creationId xmlns:a16="http://schemas.microsoft.com/office/drawing/2014/main" id="{6ECA3E37-8C99-2E7E-3263-381BBFEA8B4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92087" y="2599186"/>
                  <a:ext cx="158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35" name="Ink 1034">
                  <a:extLst>
                    <a:ext uri="{FF2B5EF4-FFF2-40B4-BE49-F238E27FC236}">
                      <a16:creationId xmlns:a16="http://schemas.microsoft.com/office/drawing/2014/main" id="{805FF597-BA53-267D-0382-429E9DE78304}"/>
                    </a:ext>
                  </a:extLst>
                </p14:cNvPr>
                <p14:cNvContentPartPr/>
                <p14:nvPr/>
              </p14:nvContentPartPr>
              <p14:xfrm>
                <a:off x="1445447" y="2507026"/>
                <a:ext cx="274680" cy="241200"/>
              </p14:xfrm>
            </p:contentPart>
          </mc:Choice>
          <mc:Fallback xmlns="">
            <p:pic>
              <p:nvPicPr>
                <p:cNvPr id="1035" name="Ink 1034">
                  <a:extLst>
                    <a:ext uri="{FF2B5EF4-FFF2-40B4-BE49-F238E27FC236}">
                      <a16:creationId xmlns:a16="http://schemas.microsoft.com/office/drawing/2014/main" id="{805FF597-BA53-267D-0382-429E9DE7830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27807" y="2489386"/>
                  <a:ext cx="310320" cy="276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E9AAA073-59EE-251B-B0CA-1CC56A9EAFD6}"/>
                  </a:ext>
                </a:extLst>
              </p14:cNvPr>
              <p14:cNvContentPartPr/>
              <p14:nvPr/>
            </p14:nvContentPartPr>
            <p14:xfrm>
              <a:off x="1834247" y="3651106"/>
              <a:ext cx="446760" cy="577800"/>
            </p14:xfrm>
          </p:contentPart>
        </mc:Choice>
        <mc:Fallback xmlns=""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E9AAA073-59EE-251B-B0CA-1CC56A9EAFD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816247" y="3633106"/>
                <a:ext cx="48240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054" name="Ink 1053">
                <a:extLst>
                  <a:ext uri="{FF2B5EF4-FFF2-40B4-BE49-F238E27FC236}">
                    <a16:creationId xmlns:a16="http://schemas.microsoft.com/office/drawing/2014/main" id="{07C6A8B6-EA85-2595-85FC-3BB4BD24FEA0}"/>
                  </a:ext>
                </a:extLst>
              </p14:cNvPr>
              <p14:cNvContentPartPr/>
              <p14:nvPr/>
            </p14:nvContentPartPr>
            <p14:xfrm>
              <a:off x="2032247" y="3612586"/>
              <a:ext cx="341280" cy="449280"/>
            </p14:xfrm>
          </p:contentPart>
        </mc:Choice>
        <mc:Fallback xmlns="">
          <p:pic>
            <p:nvPicPr>
              <p:cNvPr id="1054" name="Ink 1053">
                <a:extLst>
                  <a:ext uri="{FF2B5EF4-FFF2-40B4-BE49-F238E27FC236}">
                    <a16:creationId xmlns:a16="http://schemas.microsoft.com/office/drawing/2014/main" id="{07C6A8B6-EA85-2595-85FC-3BB4BD24FEA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014247" y="3594586"/>
                <a:ext cx="376920" cy="48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5FE2EA32-825A-BD40-5E78-55690A7EBF71}"/>
              </a:ext>
            </a:extLst>
          </p:cNvPr>
          <p:cNvGrpSpPr/>
          <p:nvPr/>
        </p:nvGrpSpPr>
        <p:grpSpPr>
          <a:xfrm>
            <a:off x="6265847" y="3410266"/>
            <a:ext cx="1533960" cy="528120"/>
            <a:chOff x="6265847" y="3410266"/>
            <a:chExt cx="1533960" cy="52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55" name="Ink 1054">
                  <a:extLst>
                    <a:ext uri="{FF2B5EF4-FFF2-40B4-BE49-F238E27FC236}">
                      <a16:creationId xmlns:a16="http://schemas.microsoft.com/office/drawing/2014/main" id="{98703A31-EE1D-893D-FA0D-2CEBDBE6CBD1}"/>
                    </a:ext>
                  </a:extLst>
                </p14:cNvPr>
                <p14:cNvContentPartPr/>
                <p14:nvPr/>
              </p14:nvContentPartPr>
              <p14:xfrm>
                <a:off x="6265847" y="3410266"/>
                <a:ext cx="357120" cy="293040"/>
              </p14:xfrm>
            </p:contentPart>
          </mc:Choice>
          <mc:Fallback xmlns="">
            <p:pic>
              <p:nvPicPr>
                <p:cNvPr id="1055" name="Ink 1054">
                  <a:extLst>
                    <a:ext uri="{FF2B5EF4-FFF2-40B4-BE49-F238E27FC236}">
                      <a16:creationId xmlns:a16="http://schemas.microsoft.com/office/drawing/2014/main" id="{98703A31-EE1D-893D-FA0D-2CEBDBE6CBD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48207" y="3392626"/>
                  <a:ext cx="3927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DBA37A61-B644-AFE5-808B-74F127660C83}"/>
                    </a:ext>
                  </a:extLst>
                </p14:cNvPr>
                <p14:cNvContentPartPr/>
                <p14:nvPr/>
              </p14:nvContentPartPr>
              <p14:xfrm>
                <a:off x="6770567" y="3630226"/>
                <a:ext cx="185400" cy="3081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DBA37A61-B644-AFE5-808B-74F127660C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752567" y="3612586"/>
                  <a:ext cx="2210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CB416FC8-8332-298D-0363-2F1BF8D2B25F}"/>
                    </a:ext>
                  </a:extLst>
                </p14:cNvPr>
                <p14:cNvContentPartPr/>
                <p14:nvPr/>
              </p14:nvContentPartPr>
              <p14:xfrm>
                <a:off x="7093487" y="3653266"/>
                <a:ext cx="11160" cy="17460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CB416FC8-8332-298D-0363-2F1BF8D2B25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75487" y="3635626"/>
                  <a:ext cx="46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60" name="Ink 1059">
                  <a:extLst>
                    <a:ext uri="{FF2B5EF4-FFF2-40B4-BE49-F238E27FC236}">
                      <a16:creationId xmlns:a16="http://schemas.microsoft.com/office/drawing/2014/main" id="{B5CC8A63-AB59-8336-50BD-FCB701DFF0CA}"/>
                    </a:ext>
                  </a:extLst>
                </p14:cNvPr>
                <p14:cNvContentPartPr/>
                <p14:nvPr/>
              </p14:nvContentPartPr>
              <p14:xfrm>
                <a:off x="7057487" y="3620866"/>
                <a:ext cx="176040" cy="304560"/>
              </p14:xfrm>
            </p:contentPart>
          </mc:Choice>
          <mc:Fallback xmlns="">
            <p:pic>
              <p:nvPicPr>
                <p:cNvPr id="1060" name="Ink 1059">
                  <a:extLst>
                    <a:ext uri="{FF2B5EF4-FFF2-40B4-BE49-F238E27FC236}">
                      <a16:creationId xmlns:a16="http://schemas.microsoft.com/office/drawing/2014/main" id="{B5CC8A63-AB59-8336-50BD-FCB701DFF0C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039847" y="3602866"/>
                  <a:ext cx="2116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0F87A05F-F9D9-CE93-ADD6-76D051F174AE}"/>
                    </a:ext>
                  </a:extLst>
                </p14:cNvPr>
                <p14:cNvContentPartPr/>
                <p14:nvPr/>
              </p14:nvContentPartPr>
              <p14:xfrm>
                <a:off x="7409927" y="3619426"/>
                <a:ext cx="29520" cy="28260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0F87A05F-F9D9-CE93-ADD6-76D051F174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91927" y="3601786"/>
                  <a:ext cx="651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0DFC81C1-69B8-4ABE-8416-D7F1C42A13FD}"/>
                    </a:ext>
                  </a:extLst>
                </p14:cNvPr>
                <p14:cNvContentPartPr/>
                <p14:nvPr/>
              </p14:nvContentPartPr>
              <p14:xfrm>
                <a:off x="7372487" y="3593506"/>
                <a:ext cx="143280" cy="16200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0DFC81C1-69B8-4ABE-8416-D7F1C42A13F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54487" y="3575866"/>
                  <a:ext cx="1789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EBA7698D-1233-2277-24F6-5142813C87BA}"/>
                    </a:ext>
                  </a:extLst>
                </p14:cNvPr>
                <p14:cNvContentPartPr/>
                <p14:nvPr/>
              </p14:nvContentPartPr>
              <p14:xfrm>
                <a:off x="7592087" y="3630586"/>
                <a:ext cx="207720" cy="29052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EBA7698D-1233-2277-24F6-5142813C87B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74087" y="3612946"/>
                  <a:ext cx="24336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E57F2BA-E2AB-F3D1-AE92-660AD03AFE9F}"/>
              </a:ext>
            </a:extLst>
          </p:cNvPr>
          <p:cNvGrpSpPr/>
          <p:nvPr/>
        </p:nvGrpSpPr>
        <p:grpSpPr>
          <a:xfrm>
            <a:off x="193367" y="4017946"/>
            <a:ext cx="2038320" cy="966960"/>
            <a:chOff x="193367" y="4017946"/>
            <a:chExt cx="2038320" cy="9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8" name="Ink 1037">
                  <a:extLst>
                    <a:ext uri="{FF2B5EF4-FFF2-40B4-BE49-F238E27FC236}">
                      <a16:creationId xmlns:a16="http://schemas.microsoft.com/office/drawing/2014/main" id="{B340C907-E9D2-3D61-248D-10B0DF44A167}"/>
                    </a:ext>
                  </a:extLst>
                </p14:cNvPr>
                <p14:cNvContentPartPr/>
                <p14:nvPr/>
              </p14:nvContentPartPr>
              <p14:xfrm>
                <a:off x="236927" y="4210906"/>
                <a:ext cx="37080" cy="333000"/>
              </p14:xfrm>
            </p:contentPart>
          </mc:Choice>
          <mc:Fallback xmlns="">
            <p:pic>
              <p:nvPicPr>
                <p:cNvPr id="1038" name="Ink 1037">
                  <a:extLst>
                    <a:ext uri="{FF2B5EF4-FFF2-40B4-BE49-F238E27FC236}">
                      <a16:creationId xmlns:a16="http://schemas.microsoft.com/office/drawing/2014/main" id="{B340C907-E9D2-3D61-248D-10B0DF44A16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19287" y="4193266"/>
                  <a:ext cx="72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9" name="Ink 1038">
                  <a:extLst>
                    <a:ext uri="{FF2B5EF4-FFF2-40B4-BE49-F238E27FC236}">
                      <a16:creationId xmlns:a16="http://schemas.microsoft.com/office/drawing/2014/main" id="{435197F3-F1DB-378E-F3E4-50A9B234ECE4}"/>
                    </a:ext>
                  </a:extLst>
                </p14:cNvPr>
                <p14:cNvContentPartPr/>
                <p14:nvPr/>
              </p14:nvContentPartPr>
              <p14:xfrm>
                <a:off x="193367" y="4115506"/>
                <a:ext cx="131400" cy="153720"/>
              </p14:xfrm>
            </p:contentPart>
          </mc:Choice>
          <mc:Fallback xmlns="">
            <p:pic>
              <p:nvPicPr>
                <p:cNvPr id="1039" name="Ink 1038">
                  <a:extLst>
                    <a:ext uri="{FF2B5EF4-FFF2-40B4-BE49-F238E27FC236}">
                      <a16:creationId xmlns:a16="http://schemas.microsoft.com/office/drawing/2014/main" id="{435197F3-F1DB-378E-F3E4-50A9B234ECE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5367" y="4097506"/>
                  <a:ext cx="167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40" name="Ink 1039">
                  <a:extLst>
                    <a:ext uri="{FF2B5EF4-FFF2-40B4-BE49-F238E27FC236}">
                      <a16:creationId xmlns:a16="http://schemas.microsoft.com/office/drawing/2014/main" id="{C8859F5D-0563-5C22-2D11-4F79C7558D1B}"/>
                    </a:ext>
                  </a:extLst>
                </p14:cNvPr>
                <p14:cNvContentPartPr/>
                <p14:nvPr/>
              </p14:nvContentPartPr>
              <p14:xfrm>
                <a:off x="298487" y="4340146"/>
                <a:ext cx="91080" cy="47520"/>
              </p14:xfrm>
            </p:contentPart>
          </mc:Choice>
          <mc:Fallback xmlns="">
            <p:pic>
              <p:nvPicPr>
                <p:cNvPr id="1040" name="Ink 1039">
                  <a:extLst>
                    <a:ext uri="{FF2B5EF4-FFF2-40B4-BE49-F238E27FC236}">
                      <a16:creationId xmlns:a16="http://schemas.microsoft.com/office/drawing/2014/main" id="{C8859F5D-0563-5C22-2D11-4F79C7558D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80847" y="4322506"/>
                  <a:ext cx="1267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1" name="Ink 1040">
                  <a:extLst>
                    <a:ext uri="{FF2B5EF4-FFF2-40B4-BE49-F238E27FC236}">
                      <a16:creationId xmlns:a16="http://schemas.microsoft.com/office/drawing/2014/main" id="{340B10A0-6657-066A-7DD5-D908B06BEC44}"/>
                    </a:ext>
                  </a:extLst>
                </p14:cNvPr>
                <p14:cNvContentPartPr/>
                <p14:nvPr/>
              </p14:nvContentPartPr>
              <p14:xfrm>
                <a:off x="414047" y="4287226"/>
                <a:ext cx="168840" cy="191880"/>
              </p14:xfrm>
            </p:contentPart>
          </mc:Choice>
          <mc:Fallback xmlns="">
            <p:pic>
              <p:nvPicPr>
                <p:cNvPr id="1041" name="Ink 1040">
                  <a:extLst>
                    <a:ext uri="{FF2B5EF4-FFF2-40B4-BE49-F238E27FC236}">
                      <a16:creationId xmlns:a16="http://schemas.microsoft.com/office/drawing/2014/main" id="{340B10A0-6657-066A-7DD5-D908B06BEC4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6407" y="4269586"/>
                  <a:ext cx="204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2" name="Ink 1041">
                  <a:extLst>
                    <a:ext uri="{FF2B5EF4-FFF2-40B4-BE49-F238E27FC236}">
                      <a16:creationId xmlns:a16="http://schemas.microsoft.com/office/drawing/2014/main" id="{8AA68397-ECFB-4ABA-42E8-F1B6FA607AB7}"/>
                    </a:ext>
                  </a:extLst>
                </p14:cNvPr>
                <p14:cNvContentPartPr/>
                <p14:nvPr/>
              </p14:nvContentPartPr>
              <p14:xfrm>
                <a:off x="557327" y="4271746"/>
                <a:ext cx="174600" cy="146160"/>
              </p14:xfrm>
            </p:contentPart>
          </mc:Choice>
          <mc:Fallback xmlns="">
            <p:pic>
              <p:nvPicPr>
                <p:cNvPr id="1042" name="Ink 1041">
                  <a:extLst>
                    <a:ext uri="{FF2B5EF4-FFF2-40B4-BE49-F238E27FC236}">
                      <a16:creationId xmlns:a16="http://schemas.microsoft.com/office/drawing/2014/main" id="{8AA68397-ECFB-4ABA-42E8-F1B6FA607AB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9687" y="4254106"/>
                  <a:ext cx="210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4" name="Ink 1043">
                  <a:extLst>
                    <a:ext uri="{FF2B5EF4-FFF2-40B4-BE49-F238E27FC236}">
                      <a16:creationId xmlns:a16="http://schemas.microsoft.com/office/drawing/2014/main" id="{18FAD53B-6A28-7C57-58DE-DD497C15D2EE}"/>
                    </a:ext>
                  </a:extLst>
                </p14:cNvPr>
                <p14:cNvContentPartPr/>
                <p14:nvPr/>
              </p14:nvContentPartPr>
              <p14:xfrm>
                <a:off x="699527" y="4246906"/>
                <a:ext cx="155520" cy="154440"/>
              </p14:xfrm>
            </p:contentPart>
          </mc:Choice>
          <mc:Fallback xmlns="">
            <p:pic>
              <p:nvPicPr>
                <p:cNvPr id="1044" name="Ink 1043">
                  <a:extLst>
                    <a:ext uri="{FF2B5EF4-FFF2-40B4-BE49-F238E27FC236}">
                      <a16:creationId xmlns:a16="http://schemas.microsoft.com/office/drawing/2014/main" id="{18FAD53B-6A28-7C57-58DE-DD497C15D2E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1527" y="4229266"/>
                  <a:ext cx="1911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7" name="Ink 1046">
                  <a:extLst>
                    <a:ext uri="{FF2B5EF4-FFF2-40B4-BE49-F238E27FC236}">
                      <a16:creationId xmlns:a16="http://schemas.microsoft.com/office/drawing/2014/main" id="{74654D07-AE44-E324-03F3-7C130AE0BC23}"/>
                    </a:ext>
                  </a:extLst>
                </p14:cNvPr>
                <p14:cNvContentPartPr/>
                <p14:nvPr/>
              </p14:nvContentPartPr>
              <p14:xfrm>
                <a:off x="513047" y="4626706"/>
                <a:ext cx="155520" cy="221760"/>
              </p14:xfrm>
            </p:contentPart>
          </mc:Choice>
          <mc:Fallback xmlns="">
            <p:pic>
              <p:nvPicPr>
                <p:cNvPr id="1047" name="Ink 1046">
                  <a:extLst>
                    <a:ext uri="{FF2B5EF4-FFF2-40B4-BE49-F238E27FC236}">
                      <a16:creationId xmlns:a16="http://schemas.microsoft.com/office/drawing/2014/main" id="{74654D07-AE44-E324-03F3-7C130AE0BC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5047" y="4609066"/>
                  <a:ext cx="191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48" name="Ink 1047">
                  <a:extLst>
                    <a:ext uri="{FF2B5EF4-FFF2-40B4-BE49-F238E27FC236}">
                      <a16:creationId xmlns:a16="http://schemas.microsoft.com/office/drawing/2014/main" id="{A6E6CBF5-84D5-9A0D-043C-122E2C5619D3}"/>
                    </a:ext>
                  </a:extLst>
                </p14:cNvPr>
                <p14:cNvContentPartPr/>
                <p14:nvPr/>
              </p14:nvContentPartPr>
              <p14:xfrm>
                <a:off x="696647" y="4564066"/>
                <a:ext cx="68760" cy="420840"/>
              </p14:xfrm>
            </p:contentPart>
          </mc:Choice>
          <mc:Fallback xmlns="">
            <p:pic>
              <p:nvPicPr>
                <p:cNvPr id="1048" name="Ink 1047">
                  <a:extLst>
                    <a:ext uri="{FF2B5EF4-FFF2-40B4-BE49-F238E27FC236}">
                      <a16:creationId xmlns:a16="http://schemas.microsoft.com/office/drawing/2014/main" id="{A6E6CBF5-84D5-9A0D-043C-122E2C5619D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9007" y="4546426"/>
                  <a:ext cx="1044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9" name="Ink 1048">
                  <a:extLst>
                    <a:ext uri="{FF2B5EF4-FFF2-40B4-BE49-F238E27FC236}">
                      <a16:creationId xmlns:a16="http://schemas.microsoft.com/office/drawing/2014/main" id="{2D312040-CAB8-8F50-D7A3-C5840EE81520}"/>
                    </a:ext>
                  </a:extLst>
                </p14:cNvPr>
                <p14:cNvContentPartPr/>
                <p14:nvPr/>
              </p14:nvContentPartPr>
              <p14:xfrm>
                <a:off x="705287" y="4691866"/>
                <a:ext cx="145800" cy="125640"/>
              </p14:xfrm>
            </p:contentPart>
          </mc:Choice>
          <mc:Fallback xmlns="">
            <p:pic>
              <p:nvPicPr>
                <p:cNvPr id="1049" name="Ink 1048">
                  <a:extLst>
                    <a:ext uri="{FF2B5EF4-FFF2-40B4-BE49-F238E27FC236}">
                      <a16:creationId xmlns:a16="http://schemas.microsoft.com/office/drawing/2014/main" id="{2D312040-CAB8-8F50-D7A3-C5840EE815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7647" y="4674226"/>
                  <a:ext cx="181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0" name="Ink 1049">
                  <a:extLst>
                    <a:ext uri="{FF2B5EF4-FFF2-40B4-BE49-F238E27FC236}">
                      <a16:creationId xmlns:a16="http://schemas.microsoft.com/office/drawing/2014/main" id="{E2E68C36-F9FD-3840-1A1D-2157604F359D}"/>
                    </a:ext>
                  </a:extLst>
                </p14:cNvPr>
                <p14:cNvContentPartPr/>
                <p14:nvPr/>
              </p14:nvContentPartPr>
              <p14:xfrm>
                <a:off x="868727" y="4614106"/>
                <a:ext cx="289440" cy="156600"/>
              </p14:xfrm>
            </p:contentPart>
          </mc:Choice>
          <mc:Fallback xmlns="">
            <p:pic>
              <p:nvPicPr>
                <p:cNvPr id="1050" name="Ink 1049">
                  <a:extLst>
                    <a:ext uri="{FF2B5EF4-FFF2-40B4-BE49-F238E27FC236}">
                      <a16:creationId xmlns:a16="http://schemas.microsoft.com/office/drawing/2014/main" id="{E2E68C36-F9FD-3840-1A1D-2157604F359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1087" y="4596106"/>
                  <a:ext cx="325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1" name="Ink 1050">
                  <a:extLst>
                    <a:ext uri="{FF2B5EF4-FFF2-40B4-BE49-F238E27FC236}">
                      <a16:creationId xmlns:a16="http://schemas.microsoft.com/office/drawing/2014/main" id="{ED427457-872F-A6D7-05A9-BBD0A5119A5B}"/>
                    </a:ext>
                  </a:extLst>
                </p14:cNvPr>
                <p14:cNvContentPartPr/>
                <p14:nvPr/>
              </p14:nvContentPartPr>
              <p14:xfrm>
                <a:off x="1285967" y="4532026"/>
                <a:ext cx="144720" cy="256680"/>
              </p14:xfrm>
            </p:contentPart>
          </mc:Choice>
          <mc:Fallback xmlns="">
            <p:pic>
              <p:nvPicPr>
                <p:cNvPr id="1051" name="Ink 1050">
                  <a:extLst>
                    <a:ext uri="{FF2B5EF4-FFF2-40B4-BE49-F238E27FC236}">
                      <a16:creationId xmlns:a16="http://schemas.microsoft.com/office/drawing/2014/main" id="{ED427457-872F-A6D7-05A9-BBD0A5119A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68327" y="4514026"/>
                  <a:ext cx="1803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2" name="Ink 1051">
                  <a:extLst>
                    <a:ext uri="{FF2B5EF4-FFF2-40B4-BE49-F238E27FC236}">
                      <a16:creationId xmlns:a16="http://schemas.microsoft.com/office/drawing/2014/main" id="{8820CAB7-439D-59DC-1502-FDD75AB70016}"/>
                    </a:ext>
                  </a:extLst>
                </p14:cNvPr>
                <p14:cNvContentPartPr/>
                <p14:nvPr/>
              </p14:nvContentPartPr>
              <p14:xfrm>
                <a:off x="1457687" y="4525546"/>
                <a:ext cx="774000" cy="253080"/>
              </p14:xfrm>
            </p:contentPart>
          </mc:Choice>
          <mc:Fallback xmlns="">
            <p:pic>
              <p:nvPicPr>
                <p:cNvPr id="1052" name="Ink 1051">
                  <a:extLst>
                    <a:ext uri="{FF2B5EF4-FFF2-40B4-BE49-F238E27FC236}">
                      <a16:creationId xmlns:a16="http://schemas.microsoft.com/office/drawing/2014/main" id="{8820CAB7-439D-59DC-1502-FDD75AB7001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440047" y="4507546"/>
                  <a:ext cx="8096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678F81A8-D846-B65B-F027-E994F67CEAC1}"/>
                    </a:ext>
                  </a:extLst>
                </p14:cNvPr>
                <p14:cNvContentPartPr/>
                <p14:nvPr/>
              </p14:nvContentPartPr>
              <p14:xfrm>
                <a:off x="934247" y="4051066"/>
                <a:ext cx="354960" cy="370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678F81A8-D846-B65B-F027-E994F67CEA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6607" y="4033426"/>
                  <a:ext cx="3906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860AE4A-FE33-2DF5-FC3F-33295BEA176F}"/>
                    </a:ext>
                  </a:extLst>
                </p14:cNvPr>
                <p14:cNvContentPartPr/>
                <p14:nvPr/>
              </p14:nvContentPartPr>
              <p14:xfrm>
                <a:off x="908687" y="4017946"/>
                <a:ext cx="385560" cy="44136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860AE4A-FE33-2DF5-FC3F-33295BEA176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91047" y="3999946"/>
                  <a:ext cx="421200" cy="477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35235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CA69D-FA88-CC6E-1110-9270A146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848" y="630192"/>
            <a:ext cx="5816304" cy="38831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2"/>
          <p:cNvSpPr txBox="1">
            <a:spLocks noGrp="1"/>
          </p:cNvSpPr>
          <p:nvPr>
            <p:ph type="title"/>
          </p:nvPr>
        </p:nvSpPr>
        <p:spPr>
          <a:xfrm>
            <a:off x="2951850" y="700250"/>
            <a:ext cx="3240300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THANKS</a:t>
            </a:r>
            <a:r>
              <a:rPr lang="en" dirty="0"/>
              <a:t>!</a:t>
            </a:r>
            <a:endParaRPr dirty="0"/>
          </a:p>
        </p:txBody>
      </p:sp>
      <p:sp>
        <p:nvSpPr>
          <p:cNvPr id="899" name="Google Shape;899;p52"/>
          <p:cNvSpPr txBox="1">
            <a:spLocks noGrp="1"/>
          </p:cNvSpPr>
          <p:nvPr>
            <p:ph type="subTitle" idx="1"/>
          </p:nvPr>
        </p:nvSpPr>
        <p:spPr>
          <a:xfrm>
            <a:off x="2951850" y="1515875"/>
            <a:ext cx="3240300" cy="120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ECA69D-FA88-CC6E-1110-9270A1460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848" y="630192"/>
            <a:ext cx="5816304" cy="38831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EE8B3-6FB3-83D5-D56A-C6B60D23A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0192"/>
            <a:ext cx="9144000" cy="40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852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B69B-C9E5-D1EE-14AE-CA480A615FE8}"/>
              </a:ext>
            </a:extLst>
          </p:cNvPr>
          <p:cNvSpPr txBox="1">
            <a:spLocks/>
          </p:cNvSpPr>
          <p:nvPr/>
        </p:nvSpPr>
        <p:spPr>
          <a:xfrm>
            <a:off x="125964" y="97972"/>
            <a:ext cx="8908402" cy="47446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bg1"/>
                </a:solidFill>
              </a:rPr>
              <a:t>        </a:t>
            </a:r>
          </a:p>
          <a:p>
            <a:r>
              <a:rPr lang="en-IN" sz="3600" dirty="0">
                <a:solidFill>
                  <a:schemeClr val="bg1"/>
                </a:solidFill>
              </a:rPr>
              <a:t>           </a:t>
            </a:r>
            <a:r>
              <a:rPr lang="en-IN" sz="4800" dirty="0">
                <a:solidFill>
                  <a:schemeClr val="bg1"/>
                </a:solidFill>
              </a:rPr>
              <a:t>Github profile</a:t>
            </a:r>
            <a:r>
              <a:rPr lang="en-IN" sz="3200" dirty="0">
                <a:solidFill>
                  <a:schemeClr val="bg1"/>
                </a:solidFill>
              </a:rPr>
              <a:t>: </a:t>
            </a:r>
          </a:p>
          <a:p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36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https://github.com/officialkushagragupta</a:t>
            </a:r>
            <a:endParaRPr lang="en-IN" sz="36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N" sz="4800" kern="0" cap="none" dirty="0">
                <a:solidFill>
                  <a:srgbClr val="FFFFFF"/>
                </a:solidFill>
                <a:latin typeface="Arial"/>
                <a:cs typeface="Arial"/>
              </a:rPr>
              <a:t>      </a:t>
            </a: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TWITTER PROFILE</a:t>
            </a:r>
            <a:r>
              <a:rPr kumimoji="0" lang="en-IN" sz="3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lang="sv-SE" sz="3600" kern="0" cap="none" dirty="0">
                <a:solidFill>
                  <a:srgbClr val="EC008C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Kushagra Gupta (@effervescent_kg) </a:t>
            </a:r>
            <a:endParaRPr lang="en-IN" sz="6600" dirty="0">
              <a:solidFill>
                <a:schemeClr val="bg1"/>
              </a:solidFill>
            </a:endParaRPr>
          </a:p>
        </p:txBody>
      </p:sp>
      <p:pic>
        <p:nvPicPr>
          <p:cNvPr id="7170" name="Picture 2" descr="GitHub – Logos Download">
            <a:hlinkClick r:id="rId3"/>
            <a:extLst>
              <a:ext uri="{FF2B5EF4-FFF2-40B4-BE49-F238E27FC236}">
                <a16:creationId xmlns:a16="http://schemas.microsoft.com/office/drawing/2014/main" id="{736008B9-D156-78C0-1AFD-5D1A78140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88" y="300912"/>
            <a:ext cx="1119963" cy="111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witter Logo, Twitter Symbol, Meaning, History and Evolution">
            <a:hlinkClick r:id="rId4"/>
            <a:extLst>
              <a:ext uri="{FF2B5EF4-FFF2-40B4-BE49-F238E27FC236}">
                <a16:creationId xmlns:a16="http://schemas.microsoft.com/office/drawing/2014/main" id="{DD8A91D3-F764-3A70-BAEE-65858ADF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39" y="2927497"/>
            <a:ext cx="1352660" cy="120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53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B69B-C9E5-D1EE-14AE-CA480A615FE8}"/>
              </a:ext>
            </a:extLst>
          </p:cNvPr>
          <p:cNvSpPr txBox="1">
            <a:spLocks/>
          </p:cNvSpPr>
          <p:nvPr/>
        </p:nvSpPr>
        <p:spPr>
          <a:xfrm>
            <a:off x="125964" y="97972"/>
            <a:ext cx="8908402" cy="474461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Thanks for your patient hearing.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Any doubts regarding the course of this session are welcome!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1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70884" y="343200"/>
            <a:ext cx="900223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FROM GUTENBERG TO YOUR PC…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00773-C7E2-FE58-FF75-4F465623A452}"/>
              </a:ext>
            </a:extLst>
          </p:cNvPr>
          <p:cNvSpPr txBox="1"/>
          <p:nvPr/>
        </p:nvSpPr>
        <p:spPr>
          <a:xfrm>
            <a:off x="428846" y="11787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FFC000"/>
                </a:solidFill>
              </a:rPr>
              <a:t>Print Statement Implementation :</a:t>
            </a:r>
            <a:endParaRPr lang="en-IN" dirty="0">
              <a:solidFill>
                <a:srgbClr val="FFC00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08DD7D-8A3B-2C49-DC50-8F86755B50A7}"/>
              </a:ext>
            </a:extLst>
          </p:cNvPr>
          <p:cNvGrpSpPr/>
          <p:nvPr/>
        </p:nvGrpSpPr>
        <p:grpSpPr>
          <a:xfrm>
            <a:off x="522407" y="1686226"/>
            <a:ext cx="1692720" cy="346680"/>
            <a:chOff x="522407" y="1686226"/>
            <a:chExt cx="1692720" cy="34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41B635-45BA-8FD9-1987-319B62D7F339}"/>
                    </a:ext>
                  </a:extLst>
                </p14:cNvPr>
                <p14:cNvContentPartPr/>
                <p14:nvPr/>
              </p14:nvContentPartPr>
              <p14:xfrm>
                <a:off x="522407" y="1709266"/>
                <a:ext cx="70920" cy="30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41B635-45BA-8FD9-1987-319B62D7F33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4407" y="1691626"/>
                  <a:ext cx="106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982C302-B8B3-AE73-504C-AB06327FA504}"/>
                    </a:ext>
                  </a:extLst>
                </p14:cNvPr>
                <p14:cNvContentPartPr/>
                <p14:nvPr/>
              </p14:nvContentPartPr>
              <p14:xfrm>
                <a:off x="547247" y="1686226"/>
                <a:ext cx="168120" cy="346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982C302-B8B3-AE73-504C-AB06327FA50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9607" y="1668226"/>
                  <a:ext cx="20376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F95DF5-7CBE-76D8-6D80-EADAF8927A3F}"/>
                    </a:ext>
                  </a:extLst>
                </p14:cNvPr>
                <p14:cNvContentPartPr/>
                <p14:nvPr/>
              </p14:nvContentPartPr>
              <p14:xfrm>
                <a:off x="767567" y="1851826"/>
                <a:ext cx="381240" cy="166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F95DF5-7CBE-76D8-6D80-EADAF8927A3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9567" y="1833826"/>
                  <a:ext cx="416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47A1F4-CF6D-E138-51A6-0106E74BDC34}"/>
                    </a:ext>
                  </a:extLst>
                </p14:cNvPr>
                <p14:cNvContentPartPr/>
                <p14:nvPr/>
              </p14:nvContentPartPr>
              <p14:xfrm>
                <a:off x="1203167" y="1837786"/>
                <a:ext cx="357120" cy="17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47A1F4-CF6D-E138-51A6-0106E74BDC3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85527" y="1820146"/>
                  <a:ext cx="392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7299AAC-6339-DF96-7E25-C3B71F6ACE6D}"/>
                    </a:ext>
                  </a:extLst>
                </p14:cNvPr>
                <p14:cNvContentPartPr/>
                <p14:nvPr/>
              </p14:nvContentPartPr>
              <p14:xfrm>
                <a:off x="1597367" y="1713946"/>
                <a:ext cx="110160" cy="28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7299AAC-6339-DF96-7E25-C3B71F6ACE6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79727" y="1696306"/>
                  <a:ext cx="1458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C2F2F1-6014-18C8-D35A-DF4D0F1ADA80}"/>
                    </a:ext>
                  </a:extLst>
                </p14:cNvPr>
                <p14:cNvContentPartPr/>
                <p14:nvPr/>
              </p14:nvContentPartPr>
              <p14:xfrm>
                <a:off x="1763687" y="1816186"/>
                <a:ext cx="274680" cy="19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C2F2F1-6014-18C8-D35A-DF4D0F1ADA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45687" y="1798186"/>
                  <a:ext cx="3103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7AFA91-1F43-CDFC-519E-3548C0C53DAB}"/>
                    </a:ext>
                  </a:extLst>
                </p14:cNvPr>
                <p14:cNvContentPartPr/>
                <p14:nvPr/>
              </p14:nvContentPartPr>
              <p14:xfrm>
                <a:off x="2159687" y="1772626"/>
                <a:ext cx="50400" cy="55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7AFA91-1F43-CDFC-519E-3548C0C53DA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142047" y="1754626"/>
                  <a:ext cx="8604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A0CB90-42DB-227A-E11F-BC9BA814F332}"/>
                    </a:ext>
                  </a:extLst>
                </p14:cNvPr>
                <p14:cNvContentPartPr/>
                <p14:nvPr/>
              </p14:nvContentPartPr>
              <p14:xfrm>
                <a:off x="2154647" y="1925266"/>
                <a:ext cx="60480" cy="70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A0CB90-42DB-227A-E11F-BC9BA814F3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36647" y="1907266"/>
                  <a:ext cx="96120" cy="10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D5A186-5794-B16F-F4AD-870F48835843}"/>
              </a:ext>
            </a:extLst>
          </p:cNvPr>
          <p:cNvGrpSpPr/>
          <p:nvPr/>
        </p:nvGrpSpPr>
        <p:grpSpPr>
          <a:xfrm>
            <a:off x="2526527" y="1622506"/>
            <a:ext cx="1149840" cy="443520"/>
            <a:chOff x="2526527" y="1622506"/>
            <a:chExt cx="11498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BA7BA6-F866-6069-04DC-814B7FD86768}"/>
                    </a:ext>
                  </a:extLst>
                </p14:cNvPr>
                <p14:cNvContentPartPr/>
                <p14:nvPr/>
              </p14:nvContentPartPr>
              <p14:xfrm>
                <a:off x="2530487" y="1640866"/>
                <a:ext cx="52200" cy="39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BA7BA6-F866-6069-04DC-814B7FD867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12487" y="1622866"/>
                  <a:ext cx="878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3E4B038-9660-8317-3246-4BCF89683BBF}"/>
                    </a:ext>
                  </a:extLst>
                </p14:cNvPr>
                <p14:cNvContentPartPr/>
                <p14:nvPr/>
              </p14:nvContentPartPr>
              <p14:xfrm>
                <a:off x="2526527" y="1622506"/>
                <a:ext cx="156960" cy="237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3E4B038-9660-8317-3246-4BCF89683BB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08527" y="1604506"/>
                  <a:ext cx="1926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BE06D42-7129-ADA0-8A75-5158B4BD5733}"/>
                    </a:ext>
                  </a:extLst>
                </p14:cNvPr>
                <p14:cNvContentPartPr/>
                <p14:nvPr/>
              </p14:nvContentPartPr>
              <p14:xfrm>
                <a:off x="2715167" y="1798186"/>
                <a:ext cx="104400" cy="11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BE06D42-7129-ADA0-8A75-5158B4BD573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97167" y="1780186"/>
                  <a:ext cx="140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431AC59-9287-FB27-5EA1-C7994486034A}"/>
                    </a:ext>
                  </a:extLst>
                </p14:cNvPr>
                <p14:cNvContentPartPr/>
                <p14:nvPr/>
              </p14:nvContentPartPr>
              <p14:xfrm>
                <a:off x="2681687" y="1785586"/>
                <a:ext cx="162720" cy="280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431AC59-9287-FB27-5EA1-C7994486034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3687" y="1767946"/>
                  <a:ext cx="1983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0DDFDB6-2BEE-E2DD-67D7-4F419AEEB7BC}"/>
                    </a:ext>
                  </a:extLst>
                </p14:cNvPr>
                <p14:cNvContentPartPr/>
                <p14:nvPr/>
              </p14:nvContentPartPr>
              <p14:xfrm>
                <a:off x="2963567" y="1713946"/>
                <a:ext cx="8640" cy="224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0DDFDB6-2BEE-E2DD-67D7-4F419AEEB7B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945567" y="1696306"/>
                  <a:ext cx="44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7256665-6A68-097F-4AEE-043DC6E57DA4}"/>
                    </a:ext>
                  </a:extLst>
                </p14:cNvPr>
                <p14:cNvContentPartPr/>
                <p14:nvPr/>
              </p14:nvContentPartPr>
              <p14:xfrm>
                <a:off x="2921087" y="1687306"/>
                <a:ext cx="296280" cy="27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7256665-6A68-097F-4AEE-043DC6E57D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903087" y="1669666"/>
                  <a:ext cx="331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9505A2-2696-DDB6-1663-1C946570C114}"/>
                    </a:ext>
                  </a:extLst>
                </p14:cNvPr>
                <p14:cNvContentPartPr/>
                <p14:nvPr/>
              </p14:nvContentPartPr>
              <p14:xfrm>
                <a:off x="3280367" y="1726546"/>
                <a:ext cx="396000" cy="209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9505A2-2696-DDB6-1663-1C946570C11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62727" y="1708546"/>
                  <a:ext cx="43164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BFDEEE8-9CC0-C4BE-3AE3-7B178FE9B87F}"/>
              </a:ext>
            </a:extLst>
          </p:cNvPr>
          <p:cNvGrpSpPr/>
          <p:nvPr/>
        </p:nvGrpSpPr>
        <p:grpSpPr>
          <a:xfrm>
            <a:off x="3937007" y="1648066"/>
            <a:ext cx="658800" cy="265320"/>
            <a:chOff x="3937007" y="1648066"/>
            <a:chExt cx="65880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CFC2D24-E68A-335A-C494-F239D932B68F}"/>
                    </a:ext>
                  </a:extLst>
                </p14:cNvPr>
                <p14:cNvContentPartPr/>
                <p14:nvPr/>
              </p14:nvContentPartPr>
              <p14:xfrm>
                <a:off x="3961127" y="1772266"/>
                <a:ext cx="11160" cy="141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CFC2D24-E68A-335A-C494-F239D932B68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43127" y="1754266"/>
                  <a:ext cx="468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A16ADC8-2C14-E203-0EE3-C337AECA7FE3}"/>
                    </a:ext>
                  </a:extLst>
                </p14:cNvPr>
                <p14:cNvContentPartPr/>
                <p14:nvPr/>
              </p14:nvContentPartPr>
              <p14:xfrm>
                <a:off x="3937007" y="1648066"/>
                <a:ext cx="59760" cy="7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A16ADC8-2C14-E203-0EE3-C337AECA7FE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19007" y="1630426"/>
                  <a:ext cx="95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BED44AB-8413-0220-B83A-801437766967}"/>
                    </a:ext>
                  </a:extLst>
                </p14:cNvPr>
                <p14:cNvContentPartPr/>
                <p14:nvPr/>
              </p14:nvContentPartPr>
              <p14:xfrm>
                <a:off x="4053287" y="1769386"/>
                <a:ext cx="90360" cy="140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BED44AB-8413-0220-B83A-8014377669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35647" y="1751386"/>
                  <a:ext cx="1260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F69539F-CE3A-274F-8D26-D0ACC91A05F5}"/>
                    </a:ext>
                  </a:extLst>
                </p14:cNvPr>
                <p14:cNvContentPartPr/>
                <p14:nvPr/>
              </p14:nvContentPartPr>
              <p14:xfrm>
                <a:off x="4353167" y="1698106"/>
                <a:ext cx="242640" cy="169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F69539F-CE3A-274F-8D26-D0ACC91A05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335167" y="1680466"/>
                  <a:ext cx="27828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DAD54DA-C996-C991-8071-15FDCC48FFC5}"/>
              </a:ext>
            </a:extLst>
          </p:cNvPr>
          <p:cNvGrpSpPr/>
          <p:nvPr/>
        </p:nvGrpSpPr>
        <p:grpSpPr>
          <a:xfrm>
            <a:off x="4862927" y="1670746"/>
            <a:ext cx="665280" cy="222480"/>
            <a:chOff x="4862927" y="1670746"/>
            <a:chExt cx="6652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015640-E732-3CB2-EA3E-9461EDC8593E}"/>
                    </a:ext>
                  </a:extLst>
                </p14:cNvPr>
                <p14:cNvContentPartPr/>
                <p14:nvPr/>
              </p14:nvContentPartPr>
              <p14:xfrm>
                <a:off x="4862927" y="1670746"/>
                <a:ext cx="172800" cy="22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015640-E732-3CB2-EA3E-9461EDC8593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45287" y="1652746"/>
                  <a:ext cx="20844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78817F-B3E4-96D7-9620-4F9E66CD1906}"/>
                    </a:ext>
                  </a:extLst>
                </p14:cNvPr>
                <p14:cNvContentPartPr/>
                <p14:nvPr/>
              </p14:nvContentPartPr>
              <p14:xfrm>
                <a:off x="5074607" y="1719706"/>
                <a:ext cx="281520" cy="165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78817F-B3E4-96D7-9620-4F9E66CD190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56967" y="1702066"/>
                  <a:ext cx="317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06C5CA5-2AFF-D9CA-6258-7D2949860A3B}"/>
                    </a:ext>
                  </a:extLst>
                </p14:cNvPr>
                <p14:cNvContentPartPr/>
                <p14:nvPr/>
              </p14:nvContentPartPr>
              <p14:xfrm>
                <a:off x="5387807" y="1702066"/>
                <a:ext cx="140400" cy="169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06C5CA5-2AFF-D9CA-6258-7D2949860A3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369807" y="1684066"/>
                  <a:ext cx="17604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6991D7-D89A-0537-8990-4AA681AFA1C4}"/>
              </a:ext>
            </a:extLst>
          </p:cNvPr>
          <p:cNvGrpSpPr/>
          <p:nvPr/>
        </p:nvGrpSpPr>
        <p:grpSpPr>
          <a:xfrm>
            <a:off x="5830967" y="1554106"/>
            <a:ext cx="2988360" cy="421560"/>
            <a:chOff x="5830967" y="1554106"/>
            <a:chExt cx="2988360" cy="42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2BB5CCF-FA1B-CFD2-035C-705BC3233907}"/>
                    </a:ext>
                  </a:extLst>
                </p14:cNvPr>
                <p14:cNvContentPartPr/>
                <p14:nvPr/>
              </p14:nvContentPartPr>
              <p14:xfrm>
                <a:off x="5830967" y="1605226"/>
                <a:ext cx="204840" cy="296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2BB5CCF-FA1B-CFD2-035C-705BC323390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812967" y="1587226"/>
                  <a:ext cx="2404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8BC212-5AAD-6C7B-93E0-89040EED028D}"/>
                    </a:ext>
                  </a:extLst>
                </p14:cNvPr>
                <p14:cNvContentPartPr/>
                <p14:nvPr/>
              </p14:nvContentPartPr>
              <p14:xfrm>
                <a:off x="6088727" y="1716826"/>
                <a:ext cx="436680" cy="18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8BC212-5AAD-6C7B-93E0-89040EED02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71087" y="1699186"/>
                  <a:ext cx="472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23AB64-3B59-3D8C-19AF-1426809AD28F}"/>
                    </a:ext>
                  </a:extLst>
                </p14:cNvPr>
                <p14:cNvContentPartPr/>
                <p14:nvPr/>
              </p14:nvContentPartPr>
              <p14:xfrm>
                <a:off x="6553487" y="1751386"/>
                <a:ext cx="6120" cy="108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23AB64-3B59-3D8C-19AF-1426809AD28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35847" y="1733386"/>
                  <a:ext cx="417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5CE8F09-C959-CDCE-03DE-9B7974E82C12}"/>
                    </a:ext>
                  </a:extLst>
                </p14:cNvPr>
                <p14:cNvContentPartPr/>
                <p14:nvPr/>
              </p14:nvContentPartPr>
              <p14:xfrm>
                <a:off x="6508487" y="1610986"/>
                <a:ext cx="58680" cy="8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5CE8F09-C959-CDCE-03DE-9B7974E82C1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90487" y="1592986"/>
                  <a:ext cx="94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B4F8B5-7C3B-E102-7256-C69EB2FC3E14}"/>
                    </a:ext>
                  </a:extLst>
                </p14:cNvPr>
                <p14:cNvContentPartPr/>
                <p14:nvPr/>
              </p14:nvContentPartPr>
              <p14:xfrm>
                <a:off x="6669767" y="1613866"/>
                <a:ext cx="12240" cy="196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B4F8B5-7C3B-E102-7256-C69EB2FC3E1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652127" y="1596226"/>
                  <a:ext cx="47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8E0F548-4A21-3B70-F038-794AD33B938D}"/>
                    </a:ext>
                  </a:extLst>
                </p14:cNvPr>
                <p14:cNvContentPartPr/>
                <p14:nvPr/>
              </p14:nvContentPartPr>
              <p14:xfrm>
                <a:off x="6628727" y="1684426"/>
                <a:ext cx="145440" cy="113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8E0F548-4A21-3B70-F038-794AD33B938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611087" y="1666426"/>
                  <a:ext cx="181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8A9C9B-654F-E0CD-90BD-CF0EADCD65C9}"/>
                    </a:ext>
                  </a:extLst>
                </p14:cNvPr>
                <p14:cNvContentPartPr/>
                <p14:nvPr/>
              </p14:nvContentPartPr>
              <p14:xfrm>
                <a:off x="6745007" y="1555906"/>
                <a:ext cx="58320" cy="82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8A9C9B-654F-E0CD-90BD-CF0EADCD65C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27367" y="1537906"/>
                  <a:ext cx="93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0ED88EE-6D8B-AF93-D649-5BF895D9C684}"/>
                    </a:ext>
                  </a:extLst>
                </p14:cNvPr>
                <p14:cNvContentPartPr/>
                <p14:nvPr/>
              </p14:nvContentPartPr>
              <p14:xfrm>
                <a:off x="6874607" y="1619266"/>
                <a:ext cx="332640" cy="181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0ED88EE-6D8B-AF93-D649-5BF895D9C68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56967" y="1601626"/>
                  <a:ext cx="368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9FF5F9-31DB-AC27-D862-4F7BAF36BD49}"/>
                    </a:ext>
                  </a:extLst>
                </p14:cNvPr>
                <p14:cNvContentPartPr/>
                <p14:nvPr/>
              </p14:nvContentPartPr>
              <p14:xfrm>
                <a:off x="7467167" y="1554106"/>
                <a:ext cx="146160" cy="285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9FF5F9-31DB-AC27-D862-4F7BAF36BD4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449167" y="1536466"/>
                  <a:ext cx="1818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3D05275-6C32-07BC-A4C1-EEC539D8A73F}"/>
                    </a:ext>
                  </a:extLst>
                </p14:cNvPr>
                <p14:cNvContentPartPr/>
                <p14:nvPr/>
              </p14:nvContentPartPr>
              <p14:xfrm>
                <a:off x="7602167" y="1666426"/>
                <a:ext cx="353160" cy="145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3D05275-6C32-07BC-A4C1-EEC539D8A73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584167" y="1648786"/>
                  <a:ext cx="3888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F183A3F-0771-A36E-1CE0-12CCF20EE9F8}"/>
                    </a:ext>
                  </a:extLst>
                </p14:cNvPr>
                <p14:cNvContentPartPr/>
                <p14:nvPr/>
              </p14:nvContentPartPr>
              <p14:xfrm>
                <a:off x="7985567" y="1569586"/>
                <a:ext cx="833760" cy="406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F183A3F-0771-A36E-1CE0-12CCF20EE9F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967927" y="1551946"/>
                  <a:ext cx="869400" cy="44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6886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70884" y="343200"/>
            <a:ext cx="900223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FROM GUTENBERG TO YOUR PC…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10ABB-612C-1351-0948-5CED52942982}"/>
              </a:ext>
            </a:extLst>
          </p:cNvPr>
          <p:cNvSpPr txBox="1"/>
          <p:nvPr/>
        </p:nvSpPr>
        <p:spPr>
          <a:xfrm>
            <a:off x="428846" y="11787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FFC000"/>
                </a:solidFill>
              </a:rPr>
              <a:t>Print Statement (return concept):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07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70884" y="343200"/>
            <a:ext cx="900223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FROM GUTENBERG TO YOUR PC…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10ABB-612C-1351-0948-5CED52942982}"/>
              </a:ext>
            </a:extLst>
          </p:cNvPr>
          <p:cNvSpPr txBox="1"/>
          <p:nvPr/>
        </p:nvSpPr>
        <p:spPr>
          <a:xfrm>
            <a:off x="428846" y="117872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dirty="0">
                <a:solidFill>
                  <a:srgbClr val="FFC000"/>
                </a:solidFill>
              </a:rPr>
              <a:t>Print Statement </a:t>
            </a:r>
            <a:r>
              <a:rPr lang="en" dirty="0">
                <a:solidFill>
                  <a:srgbClr val="FFC000"/>
                </a:solidFill>
              </a:rPr>
              <a:t>using seprator and end</a:t>
            </a:r>
            <a:r>
              <a:rPr lang="en" sz="1400" dirty="0">
                <a:solidFill>
                  <a:srgbClr val="FFC000"/>
                </a:solidFill>
              </a:rPr>
              <a:t>:</a:t>
            </a:r>
            <a:endParaRPr lang="en-IN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93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>
            <a:spLocks noGrp="1"/>
          </p:cNvSpPr>
          <p:nvPr>
            <p:ph type="title"/>
          </p:nvPr>
        </p:nvSpPr>
        <p:spPr>
          <a:xfrm>
            <a:off x="70884" y="364466"/>
            <a:ext cx="9002232" cy="6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/>
              <a:t>VARIABLES</a:t>
            </a:r>
          </a:p>
        </p:txBody>
      </p:sp>
      <p:pic>
        <p:nvPicPr>
          <p:cNvPr id="2050" name="Picture 2" descr="Bucket Template - ClipArt Best">
            <a:extLst>
              <a:ext uri="{FF2B5EF4-FFF2-40B4-BE49-F238E27FC236}">
                <a16:creationId xmlns:a16="http://schemas.microsoft.com/office/drawing/2014/main" id="{3D559E0B-62D1-75EB-DAA0-506BC3053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796" y="1404595"/>
            <a:ext cx="2030407" cy="272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3E11E1-A844-B81A-69DE-FD7DFA6E0E27}"/>
                  </a:ext>
                </a:extLst>
              </p14:cNvPr>
              <p14:cNvContentPartPr/>
              <p14:nvPr/>
            </p14:nvContentPartPr>
            <p14:xfrm>
              <a:off x="4344829" y="2330626"/>
              <a:ext cx="50040" cy="11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3E11E1-A844-B81A-69DE-FD7DFA6E0E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9189" y="2294986"/>
                <a:ext cx="1216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641659-F511-59F8-5CBE-868DF7E7B27E}"/>
                  </a:ext>
                </a:extLst>
              </p14:cNvPr>
              <p14:cNvContentPartPr/>
              <p14:nvPr/>
            </p14:nvContentPartPr>
            <p14:xfrm>
              <a:off x="4040989" y="2144146"/>
              <a:ext cx="60840" cy="10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641659-F511-59F8-5CBE-868DF7E7B2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4989" y="2108506"/>
                <a:ext cx="132480" cy="17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AC5A7071-FFC1-1011-6385-D07F5C9EE02D}"/>
              </a:ext>
            </a:extLst>
          </p:cNvPr>
          <p:cNvGrpSpPr/>
          <p:nvPr/>
        </p:nvGrpSpPr>
        <p:grpSpPr>
          <a:xfrm>
            <a:off x="3887989" y="1043266"/>
            <a:ext cx="89640" cy="245160"/>
            <a:chOff x="3887989" y="1043266"/>
            <a:chExt cx="89640" cy="245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2983C1-CCE1-A2EE-F1FE-C3626B2FD2AC}"/>
                    </a:ext>
                  </a:extLst>
                </p14:cNvPr>
                <p14:cNvContentPartPr/>
                <p14:nvPr/>
              </p14:nvContentPartPr>
              <p14:xfrm>
                <a:off x="3887989" y="1154866"/>
                <a:ext cx="89640" cy="13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2983C1-CCE1-A2EE-F1FE-C3626B2FD2A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24989" y="776866"/>
                  <a:ext cx="215280" cy="88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BD1441-BC2B-2A36-7363-EE12BE748BF0}"/>
                    </a:ext>
                  </a:extLst>
                </p14:cNvPr>
                <p14:cNvContentPartPr/>
                <p14:nvPr/>
              </p14:nvContentPartPr>
              <p14:xfrm>
                <a:off x="3927229" y="1043266"/>
                <a:ext cx="144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BD1441-BC2B-2A36-7363-EE12BE748BF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64229" y="665266"/>
                  <a:ext cx="12708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FC00CE-DD31-B359-562A-8ADED62F342C}"/>
              </a:ext>
            </a:extLst>
          </p:cNvPr>
          <p:cNvGrpSpPr/>
          <p:nvPr/>
        </p:nvGrpSpPr>
        <p:grpSpPr>
          <a:xfrm>
            <a:off x="4037749" y="1012306"/>
            <a:ext cx="723600" cy="326520"/>
            <a:chOff x="4037749" y="1012306"/>
            <a:chExt cx="72360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992F98E-4C1C-BA91-2CC5-E8CBCC4FB09E}"/>
                    </a:ext>
                  </a:extLst>
                </p14:cNvPr>
                <p14:cNvContentPartPr/>
                <p14:nvPr/>
              </p14:nvContentPartPr>
              <p14:xfrm>
                <a:off x="4037749" y="1139746"/>
                <a:ext cx="96840" cy="169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92F98E-4C1C-BA91-2CC5-E8CBCC4FB0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01749" y="1104106"/>
                  <a:ext cx="168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095ECAD-9937-131A-5768-A53AEF69239C}"/>
                    </a:ext>
                  </a:extLst>
                </p14:cNvPr>
                <p14:cNvContentPartPr/>
                <p14:nvPr/>
              </p14:nvContentPartPr>
              <p14:xfrm>
                <a:off x="4061869" y="1012306"/>
                <a:ext cx="30600" cy="6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095ECAD-9937-131A-5768-A53AEF6923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26229" y="976666"/>
                  <a:ext cx="102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9733D92-119F-16D5-6F1C-6BC042198524}"/>
                    </a:ext>
                  </a:extLst>
                </p14:cNvPr>
                <p14:cNvContentPartPr/>
                <p14:nvPr/>
              </p14:nvContentPartPr>
              <p14:xfrm>
                <a:off x="4141429" y="1167826"/>
                <a:ext cx="107280" cy="171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9733D92-119F-16D5-6F1C-6BC04219852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05429" y="1131826"/>
                  <a:ext cx="178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64CA47E-F96E-6E3C-489B-3CAACCBDF83D}"/>
                    </a:ext>
                  </a:extLst>
                </p14:cNvPr>
                <p14:cNvContentPartPr/>
                <p14:nvPr/>
              </p14:nvContentPartPr>
              <p14:xfrm>
                <a:off x="4500349" y="1155946"/>
                <a:ext cx="261000" cy="166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64CA47E-F96E-6E3C-489B-3CAACCBDF8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64349" y="1120306"/>
                  <a:ext cx="3326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D18FC7-59E5-2926-6510-1442D8FAF3E3}"/>
              </a:ext>
            </a:extLst>
          </p:cNvPr>
          <p:cNvGrpSpPr/>
          <p:nvPr/>
        </p:nvGrpSpPr>
        <p:grpSpPr>
          <a:xfrm>
            <a:off x="3878989" y="2900506"/>
            <a:ext cx="1438560" cy="430560"/>
            <a:chOff x="3878989" y="2900506"/>
            <a:chExt cx="1438560" cy="43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84E554-BCAB-19E8-8177-FF842962F90E}"/>
                    </a:ext>
                  </a:extLst>
                </p14:cNvPr>
                <p14:cNvContentPartPr/>
                <p14:nvPr/>
              </p14:nvContentPartPr>
              <p14:xfrm>
                <a:off x="3893029" y="2922826"/>
                <a:ext cx="11160" cy="30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84E554-BCAB-19E8-8177-FF842962F9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75029" y="2905186"/>
                  <a:ext cx="46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72ECA6A-C34F-FCE0-6AA7-46BCDF523C8D}"/>
                    </a:ext>
                  </a:extLst>
                </p14:cNvPr>
                <p14:cNvContentPartPr/>
                <p14:nvPr/>
              </p14:nvContentPartPr>
              <p14:xfrm>
                <a:off x="3878989" y="2915626"/>
                <a:ext cx="146520" cy="183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72ECA6A-C34F-FCE0-6AA7-46BCDF523C8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60989" y="2897986"/>
                  <a:ext cx="182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54BA44A-39C5-870E-5F50-A4E054D0B4F7}"/>
                    </a:ext>
                  </a:extLst>
                </p14:cNvPr>
                <p14:cNvContentPartPr/>
                <p14:nvPr/>
              </p14:nvContentPartPr>
              <p14:xfrm>
                <a:off x="3921109" y="3094906"/>
                <a:ext cx="17928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54BA44A-39C5-870E-5F50-A4E054D0B4F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03469" y="3077266"/>
                  <a:ext cx="2149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3816D27-29C8-1EF1-746B-AAD13B4D0429}"/>
                    </a:ext>
                  </a:extLst>
                </p14:cNvPr>
                <p14:cNvContentPartPr/>
                <p14:nvPr/>
              </p14:nvContentPartPr>
              <p14:xfrm>
                <a:off x="4180309" y="2946226"/>
                <a:ext cx="155520" cy="335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3816D27-29C8-1EF1-746B-AAD13B4D042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62669" y="2928226"/>
                  <a:ext cx="19116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CC64CA4-44C1-B940-0ACB-5AB6737C8CB7}"/>
                    </a:ext>
                  </a:extLst>
                </p14:cNvPr>
                <p14:cNvContentPartPr/>
                <p14:nvPr/>
              </p14:nvContentPartPr>
              <p14:xfrm>
                <a:off x="4438789" y="2932546"/>
                <a:ext cx="209520" cy="283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CC64CA4-44C1-B940-0ACB-5AB6737C8CB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20789" y="2914546"/>
                  <a:ext cx="2451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F60D5B6-F8DB-57CF-7D98-8E409C381DB6}"/>
                    </a:ext>
                  </a:extLst>
                </p14:cNvPr>
                <p14:cNvContentPartPr/>
                <p14:nvPr/>
              </p14:nvContentPartPr>
              <p14:xfrm>
                <a:off x="4689349" y="2961346"/>
                <a:ext cx="19080" cy="285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F60D5B6-F8DB-57CF-7D98-8E409C381D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1709" y="2943706"/>
                  <a:ext cx="547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C6099BC-47B9-461D-2B00-8AC7E9209E22}"/>
                    </a:ext>
                  </a:extLst>
                </p14:cNvPr>
                <p14:cNvContentPartPr/>
                <p14:nvPr/>
              </p14:nvContentPartPr>
              <p14:xfrm>
                <a:off x="4737949" y="2951266"/>
                <a:ext cx="115920" cy="282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C6099BC-47B9-461D-2B00-8AC7E9209E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19949" y="2933626"/>
                  <a:ext cx="15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14C2C62-7DC2-5A39-F90E-700FDF9D7853}"/>
                    </a:ext>
                  </a:extLst>
                </p14:cNvPr>
                <p14:cNvContentPartPr/>
                <p14:nvPr/>
              </p14:nvContentPartPr>
              <p14:xfrm>
                <a:off x="4947109" y="2949466"/>
                <a:ext cx="98640" cy="299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14C2C62-7DC2-5A39-F90E-700FDF9D78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29469" y="2931826"/>
                  <a:ext cx="1342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6415A3-5F52-1B21-8A10-07335BA2EDFE}"/>
                    </a:ext>
                  </a:extLst>
                </p14:cNvPr>
                <p14:cNvContentPartPr/>
                <p14:nvPr/>
              </p14:nvContentPartPr>
              <p14:xfrm>
                <a:off x="4944229" y="3072586"/>
                <a:ext cx="90720" cy="19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6415A3-5F52-1B21-8A10-07335BA2EDF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26589" y="3054946"/>
                  <a:ext cx="12636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F41493-53CA-0D40-E72A-07D228C56480}"/>
                    </a:ext>
                  </a:extLst>
                </p14:cNvPr>
                <p14:cNvContentPartPr/>
                <p14:nvPr/>
              </p14:nvContentPartPr>
              <p14:xfrm>
                <a:off x="5155549" y="2902666"/>
                <a:ext cx="142920" cy="327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F41493-53CA-0D40-E72A-07D228C5648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37909" y="2884666"/>
                  <a:ext cx="17856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86B8508-3547-BEC9-894F-0AE70B488F25}"/>
                    </a:ext>
                  </a:extLst>
                </p14:cNvPr>
                <p14:cNvContentPartPr/>
                <p14:nvPr/>
              </p14:nvContentPartPr>
              <p14:xfrm>
                <a:off x="5112349" y="2900506"/>
                <a:ext cx="205200" cy="3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86B8508-3547-BEC9-894F-0AE70B488F2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94349" y="2882506"/>
                  <a:ext cx="2408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4AD0EC-F6A9-0624-B6BE-8190D58B54B5}"/>
                    </a:ext>
                  </a:extLst>
                </p14:cNvPr>
                <p14:cNvContentPartPr/>
                <p14:nvPr/>
              </p14:nvContentPartPr>
              <p14:xfrm>
                <a:off x="4129549" y="2937586"/>
                <a:ext cx="214200" cy="393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4AD0EC-F6A9-0624-B6BE-8190D58B54B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11909" y="2919946"/>
                  <a:ext cx="249840" cy="42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99C3A81E-0FD9-DFB2-1458-2526D1E2054C}"/>
              </a:ext>
            </a:extLst>
          </p:cNvPr>
          <p:cNvGrpSpPr/>
          <p:nvPr/>
        </p:nvGrpSpPr>
        <p:grpSpPr>
          <a:xfrm>
            <a:off x="395989" y="960466"/>
            <a:ext cx="1823760" cy="322920"/>
            <a:chOff x="395989" y="960466"/>
            <a:chExt cx="182376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049" name="Ink 2048">
                  <a:extLst>
                    <a:ext uri="{FF2B5EF4-FFF2-40B4-BE49-F238E27FC236}">
                      <a16:creationId xmlns:a16="http://schemas.microsoft.com/office/drawing/2014/main" id="{7CBEA040-AA56-6B1B-9D0F-EEDF37AFF9A5}"/>
                    </a:ext>
                  </a:extLst>
                </p14:cNvPr>
                <p14:cNvContentPartPr/>
                <p14:nvPr/>
              </p14:nvContentPartPr>
              <p14:xfrm>
                <a:off x="395989" y="1113826"/>
                <a:ext cx="153360" cy="169560"/>
              </p14:xfrm>
            </p:contentPart>
          </mc:Choice>
          <mc:Fallback xmlns="">
            <p:pic>
              <p:nvPicPr>
                <p:cNvPr id="2049" name="Ink 2048">
                  <a:extLst>
                    <a:ext uri="{FF2B5EF4-FFF2-40B4-BE49-F238E27FC236}">
                      <a16:creationId xmlns:a16="http://schemas.microsoft.com/office/drawing/2014/main" id="{7CBEA040-AA56-6B1B-9D0F-EEDF37AFF9A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7989" y="1095826"/>
                  <a:ext cx="189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51" name="Ink 2050">
                  <a:extLst>
                    <a:ext uri="{FF2B5EF4-FFF2-40B4-BE49-F238E27FC236}">
                      <a16:creationId xmlns:a16="http://schemas.microsoft.com/office/drawing/2014/main" id="{D68D6EF4-31AD-A338-E3C1-B3988D502952}"/>
                    </a:ext>
                  </a:extLst>
                </p14:cNvPr>
                <p14:cNvContentPartPr/>
                <p14:nvPr/>
              </p14:nvContentPartPr>
              <p14:xfrm>
                <a:off x="543949" y="1097626"/>
                <a:ext cx="270360" cy="176040"/>
              </p14:xfrm>
            </p:contentPart>
          </mc:Choice>
          <mc:Fallback xmlns="">
            <p:pic>
              <p:nvPicPr>
                <p:cNvPr id="2051" name="Ink 2050">
                  <a:extLst>
                    <a:ext uri="{FF2B5EF4-FFF2-40B4-BE49-F238E27FC236}">
                      <a16:creationId xmlns:a16="http://schemas.microsoft.com/office/drawing/2014/main" id="{D68D6EF4-31AD-A338-E3C1-B3988D5029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5949" y="1079626"/>
                  <a:ext cx="306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052" name="Ink 2051">
                  <a:extLst>
                    <a:ext uri="{FF2B5EF4-FFF2-40B4-BE49-F238E27FC236}">
                      <a16:creationId xmlns:a16="http://schemas.microsoft.com/office/drawing/2014/main" id="{FA66F9CD-3019-FA88-93B5-E2063B385DC5}"/>
                    </a:ext>
                  </a:extLst>
                </p14:cNvPr>
                <p14:cNvContentPartPr/>
                <p14:nvPr/>
              </p14:nvContentPartPr>
              <p14:xfrm>
                <a:off x="876589" y="1022026"/>
                <a:ext cx="117000" cy="189720"/>
              </p14:xfrm>
            </p:contentPart>
          </mc:Choice>
          <mc:Fallback xmlns="">
            <p:pic>
              <p:nvPicPr>
                <p:cNvPr id="2052" name="Ink 2051">
                  <a:extLst>
                    <a:ext uri="{FF2B5EF4-FFF2-40B4-BE49-F238E27FC236}">
                      <a16:creationId xmlns:a16="http://schemas.microsoft.com/office/drawing/2014/main" id="{FA66F9CD-3019-FA88-93B5-E2063B385D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8589" y="1004026"/>
                  <a:ext cx="152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053" name="Ink 2052">
                  <a:extLst>
                    <a:ext uri="{FF2B5EF4-FFF2-40B4-BE49-F238E27FC236}">
                      <a16:creationId xmlns:a16="http://schemas.microsoft.com/office/drawing/2014/main" id="{018861A0-FDAF-21DE-0952-473B5C69E66A}"/>
                    </a:ext>
                  </a:extLst>
                </p14:cNvPr>
                <p14:cNvContentPartPr/>
                <p14:nvPr/>
              </p14:nvContentPartPr>
              <p14:xfrm>
                <a:off x="855349" y="1086826"/>
                <a:ext cx="108000" cy="21600"/>
              </p14:xfrm>
            </p:contentPart>
          </mc:Choice>
          <mc:Fallback xmlns="">
            <p:pic>
              <p:nvPicPr>
                <p:cNvPr id="2053" name="Ink 2052">
                  <a:extLst>
                    <a:ext uri="{FF2B5EF4-FFF2-40B4-BE49-F238E27FC236}">
                      <a16:creationId xmlns:a16="http://schemas.microsoft.com/office/drawing/2014/main" id="{018861A0-FDAF-21DE-0952-473B5C69E6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7349" y="1068826"/>
                  <a:ext cx="143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54" name="Ink 2053">
                  <a:extLst>
                    <a:ext uri="{FF2B5EF4-FFF2-40B4-BE49-F238E27FC236}">
                      <a16:creationId xmlns:a16="http://schemas.microsoft.com/office/drawing/2014/main" id="{7A01838F-044A-0581-4972-7A53B4B57020}"/>
                    </a:ext>
                  </a:extLst>
                </p14:cNvPr>
                <p14:cNvContentPartPr/>
                <p14:nvPr/>
              </p14:nvContentPartPr>
              <p14:xfrm>
                <a:off x="1014469" y="1059466"/>
                <a:ext cx="182160" cy="127800"/>
              </p14:xfrm>
            </p:contentPart>
          </mc:Choice>
          <mc:Fallback xmlns="">
            <p:pic>
              <p:nvPicPr>
                <p:cNvPr id="2054" name="Ink 2053">
                  <a:extLst>
                    <a:ext uri="{FF2B5EF4-FFF2-40B4-BE49-F238E27FC236}">
                      <a16:creationId xmlns:a16="http://schemas.microsoft.com/office/drawing/2014/main" id="{7A01838F-044A-0581-4972-7A53B4B570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6469" y="1041826"/>
                  <a:ext cx="217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55" name="Ink 2054">
                  <a:extLst>
                    <a:ext uri="{FF2B5EF4-FFF2-40B4-BE49-F238E27FC236}">
                      <a16:creationId xmlns:a16="http://schemas.microsoft.com/office/drawing/2014/main" id="{45DB0F10-9223-4788-0865-74170FCA1FA7}"/>
                    </a:ext>
                  </a:extLst>
                </p14:cNvPr>
                <p14:cNvContentPartPr/>
                <p14:nvPr/>
              </p14:nvContentPartPr>
              <p14:xfrm>
                <a:off x="1130389" y="960466"/>
                <a:ext cx="40680" cy="68040"/>
              </p14:xfrm>
            </p:contentPart>
          </mc:Choice>
          <mc:Fallback xmlns="">
            <p:pic>
              <p:nvPicPr>
                <p:cNvPr id="2055" name="Ink 2054">
                  <a:extLst>
                    <a:ext uri="{FF2B5EF4-FFF2-40B4-BE49-F238E27FC236}">
                      <a16:creationId xmlns:a16="http://schemas.microsoft.com/office/drawing/2014/main" id="{45DB0F10-9223-4788-0865-74170FCA1FA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12749" y="942826"/>
                  <a:ext cx="763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056" name="Ink 2055">
                  <a:extLst>
                    <a:ext uri="{FF2B5EF4-FFF2-40B4-BE49-F238E27FC236}">
                      <a16:creationId xmlns:a16="http://schemas.microsoft.com/office/drawing/2014/main" id="{64299F38-5DB3-02FD-BC6C-2C7F6F17B64E}"/>
                    </a:ext>
                  </a:extLst>
                </p14:cNvPr>
                <p14:cNvContentPartPr/>
                <p14:nvPr/>
              </p14:nvContentPartPr>
              <p14:xfrm>
                <a:off x="1245589" y="1079986"/>
                <a:ext cx="82080" cy="98640"/>
              </p14:xfrm>
            </p:contentPart>
          </mc:Choice>
          <mc:Fallback xmlns="">
            <p:pic>
              <p:nvPicPr>
                <p:cNvPr id="2056" name="Ink 2055">
                  <a:extLst>
                    <a:ext uri="{FF2B5EF4-FFF2-40B4-BE49-F238E27FC236}">
                      <a16:creationId xmlns:a16="http://schemas.microsoft.com/office/drawing/2014/main" id="{64299F38-5DB3-02FD-BC6C-2C7F6F17B6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27949" y="1061986"/>
                  <a:ext cx="1177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057" name="Ink 2056">
                  <a:extLst>
                    <a:ext uri="{FF2B5EF4-FFF2-40B4-BE49-F238E27FC236}">
                      <a16:creationId xmlns:a16="http://schemas.microsoft.com/office/drawing/2014/main" id="{085ADEE1-25AA-5326-3FAE-25F6E5225CE6}"/>
                    </a:ext>
                  </a:extLst>
                </p14:cNvPr>
                <p14:cNvContentPartPr/>
                <p14:nvPr/>
              </p14:nvContentPartPr>
              <p14:xfrm>
                <a:off x="1515949" y="996826"/>
                <a:ext cx="112680" cy="179640"/>
              </p14:xfrm>
            </p:contentPart>
          </mc:Choice>
          <mc:Fallback xmlns="">
            <p:pic>
              <p:nvPicPr>
                <p:cNvPr id="2057" name="Ink 2056">
                  <a:extLst>
                    <a:ext uri="{FF2B5EF4-FFF2-40B4-BE49-F238E27FC236}">
                      <a16:creationId xmlns:a16="http://schemas.microsoft.com/office/drawing/2014/main" id="{085ADEE1-25AA-5326-3FAE-25F6E5225CE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98309" y="978826"/>
                  <a:ext cx="148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58" name="Ink 2057">
                  <a:extLst>
                    <a:ext uri="{FF2B5EF4-FFF2-40B4-BE49-F238E27FC236}">
                      <a16:creationId xmlns:a16="http://schemas.microsoft.com/office/drawing/2014/main" id="{586B1C3D-FEFC-89E3-7B3D-0A9F6B88AEC7}"/>
                    </a:ext>
                  </a:extLst>
                </p14:cNvPr>
                <p14:cNvContentPartPr/>
                <p14:nvPr/>
              </p14:nvContentPartPr>
              <p14:xfrm>
                <a:off x="1684429" y="1023466"/>
                <a:ext cx="333360" cy="163080"/>
              </p14:xfrm>
            </p:contentPart>
          </mc:Choice>
          <mc:Fallback xmlns="">
            <p:pic>
              <p:nvPicPr>
                <p:cNvPr id="2058" name="Ink 2057">
                  <a:extLst>
                    <a:ext uri="{FF2B5EF4-FFF2-40B4-BE49-F238E27FC236}">
                      <a16:creationId xmlns:a16="http://schemas.microsoft.com/office/drawing/2014/main" id="{586B1C3D-FEFC-89E3-7B3D-0A9F6B88AE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66429" y="1005466"/>
                  <a:ext cx="369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59" name="Ink 2058">
                  <a:extLst>
                    <a:ext uri="{FF2B5EF4-FFF2-40B4-BE49-F238E27FC236}">
                      <a16:creationId xmlns:a16="http://schemas.microsoft.com/office/drawing/2014/main" id="{6134BC43-AEB2-8FE3-23F7-8FCD843AE77D}"/>
                    </a:ext>
                  </a:extLst>
                </p14:cNvPr>
                <p14:cNvContentPartPr/>
                <p14:nvPr/>
              </p14:nvContentPartPr>
              <p14:xfrm>
                <a:off x="2069269" y="1005466"/>
                <a:ext cx="150480" cy="127440"/>
              </p14:xfrm>
            </p:contentPart>
          </mc:Choice>
          <mc:Fallback xmlns="">
            <p:pic>
              <p:nvPicPr>
                <p:cNvPr id="2059" name="Ink 2058">
                  <a:extLst>
                    <a:ext uri="{FF2B5EF4-FFF2-40B4-BE49-F238E27FC236}">
                      <a16:creationId xmlns:a16="http://schemas.microsoft.com/office/drawing/2014/main" id="{6134BC43-AEB2-8FE3-23F7-8FCD843AE7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51629" y="987466"/>
                  <a:ext cx="18612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7" name="Group 2066">
            <a:extLst>
              <a:ext uri="{FF2B5EF4-FFF2-40B4-BE49-F238E27FC236}">
                <a16:creationId xmlns:a16="http://schemas.microsoft.com/office/drawing/2014/main" id="{B3479301-7733-2564-2069-5B8565F41E05}"/>
              </a:ext>
            </a:extLst>
          </p:cNvPr>
          <p:cNvGrpSpPr/>
          <p:nvPr/>
        </p:nvGrpSpPr>
        <p:grpSpPr>
          <a:xfrm>
            <a:off x="272869" y="1394266"/>
            <a:ext cx="960480" cy="262800"/>
            <a:chOff x="272869" y="1394266"/>
            <a:chExt cx="960480" cy="26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061" name="Ink 2060">
                  <a:extLst>
                    <a:ext uri="{FF2B5EF4-FFF2-40B4-BE49-F238E27FC236}">
                      <a16:creationId xmlns:a16="http://schemas.microsoft.com/office/drawing/2014/main" id="{1C4D3E7B-5D7F-8EC0-944D-A68A3CB18D04}"/>
                    </a:ext>
                  </a:extLst>
                </p14:cNvPr>
                <p14:cNvContentPartPr/>
                <p14:nvPr/>
              </p14:nvContentPartPr>
              <p14:xfrm>
                <a:off x="272869" y="1505506"/>
                <a:ext cx="155520" cy="111960"/>
              </p14:xfrm>
            </p:contentPart>
          </mc:Choice>
          <mc:Fallback xmlns="">
            <p:pic>
              <p:nvPicPr>
                <p:cNvPr id="2061" name="Ink 2060">
                  <a:extLst>
                    <a:ext uri="{FF2B5EF4-FFF2-40B4-BE49-F238E27FC236}">
                      <a16:creationId xmlns:a16="http://schemas.microsoft.com/office/drawing/2014/main" id="{1C4D3E7B-5D7F-8EC0-944D-A68A3CB18D0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229" y="1487866"/>
                  <a:ext cx="191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62" name="Ink 2061">
                  <a:extLst>
                    <a:ext uri="{FF2B5EF4-FFF2-40B4-BE49-F238E27FC236}">
                      <a16:creationId xmlns:a16="http://schemas.microsoft.com/office/drawing/2014/main" id="{27412D0C-61E6-6702-6D3B-0DAE3BD88C2F}"/>
                    </a:ext>
                  </a:extLst>
                </p14:cNvPr>
                <p14:cNvContentPartPr/>
                <p14:nvPr/>
              </p14:nvContentPartPr>
              <p14:xfrm>
                <a:off x="418669" y="1477066"/>
                <a:ext cx="52560" cy="180000"/>
              </p14:xfrm>
            </p:contentPart>
          </mc:Choice>
          <mc:Fallback xmlns="">
            <p:pic>
              <p:nvPicPr>
                <p:cNvPr id="2062" name="Ink 2061">
                  <a:extLst>
                    <a:ext uri="{FF2B5EF4-FFF2-40B4-BE49-F238E27FC236}">
                      <a16:creationId xmlns:a16="http://schemas.microsoft.com/office/drawing/2014/main" id="{27412D0C-61E6-6702-6D3B-0DAE3BD88C2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669" y="1459066"/>
                  <a:ext cx="88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063" name="Ink 2062">
                  <a:extLst>
                    <a:ext uri="{FF2B5EF4-FFF2-40B4-BE49-F238E27FC236}">
                      <a16:creationId xmlns:a16="http://schemas.microsoft.com/office/drawing/2014/main" id="{47636C9D-97F8-E72F-E454-1A8352649C91}"/>
                    </a:ext>
                  </a:extLst>
                </p14:cNvPr>
                <p14:cNvContentPartPr/>
                <p14:nvPr/>
              </p14:nvContentPartPr>
              <p14:xfrm>
                <a:off x="567349" y="1394266"/>
                <a:ext cx="542520" cy="222480"/>
              </p14:xfrm>
            </p:contentPart>
          </mc:Choice>
          <mc:Fallback xmlns="">
            <p:pic>
              <p:nvPicPr>
                <p:cNvPr id="2063" name="Ink 2062">
                  <a:extLst>
                    <a:ext uri="{FF2B5EF4-FFF2-40B4-BE49-F238E27FC236}">
                      <a16:creationId xmlns:a16="http://schemas.microsoft.com/office/drawing/2014/main" id="{47636C9D-97F8-E72F-E454-1A8352649C9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9349" y="1376626"/>
                  <a:ext cx="578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064" name="Ink 2063">
                  <a:extLst>
                    <a:ext uri="{FF2B5EF4-FFF2-40B4-BE49-F238E27FC236}">
                      <a16:creationId xmlns:a16="http://schemas.microsoft.com/office/drawing/2014/main" id="{1AD70F6E-AE9B-FA71-A3F0-84C97E25CE34}"/>
                    </a:ext>
                  </a:extLst>
                </p14:cNvPr>
                <p14:cNvContentPartPr/>
                <p14:nvPr/>
              </p14:nvContentPartPr>
              <p14:xfrm>
                <a:off x="1206709" y="1501546"/>
                <a:ext cx="26640" cy="36720"/>
              </p14:xfrm>
            </p:contentPart>
          </mc:Choice>
          <mc:Fallback xmlns="">
            <p:pic>
              <p:nvPicPr>
                <p:cNvPr id="2064" name="Ink 2063">
                  <a:extLst>
                    <a:ext uri="{FF2B5EF4-FFF2-40B4-BE49-F238E27FC236}">
                      <a16:creationId xmlns:a16="http://schemas.microsoft.com/office/drawing/2014/main" id="{1AD70F6E-AE9B-FA71-A3F0-84C97E25CE3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88709" y="1483546"/>
                  <a:ext cx="622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066" name="Ink 2065">
                  <a:extLst>
                    <a:ext uri="{FF2B5EF4-FFF2-40B4-BE49-F238E27FC236}">
                      <a16:creationId xmlns:a16="http://schemas.microsoft.com/office/drawing/2014/main" id="{6C593129-8F81-7576-622A-CE62238020C5}"/>
                    </a:ext>
                  </a:extLst>
                </p14:cNvPr>
                <p14:cNvContentPartPr/>
                <p14:nvPr/>
              </p14:nvContentPartPr>
              <p14:xfrm>
                <a:off x="306349" y="1420546"/>
                <a:ext cx="250200" cy="226800"/>
              </p14:xfrm>
            </p:contentPart>
          </mc:Choice>
          <mc:Fallback xmlns="">
            <p:pic>
              <p:nvPicPr>
                <p:cNvPr id="2066" name="Ink 2065">
                  <a:extLst>
                    <a:ext uri="{FF2B5EF4-FFF2-40B4-BE49-F238E27FC236}">
                      <a16:creationId xmlns:a16="http://schemas.microsoft.com/office/drawing/2014/main" id="{6C593129-8F81-7576-622A-CE62238020C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8709" y="1402546"/>
                  <a:ext cx="28584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206850A6-37E9-5683-FDD3-CECAAEF1AC98}"/>
              </a:ext>
            </a:extLst>
          </p:cNvPr>
          <p:cNvGrpSpPr/>
          <p:nvPr/>
        </p:nvGrpSpPr>
        <p:grpSpPr>
          <a:xfrm>
            <a:off x="162709" y="416146"/>
            <a:ext cx="1603080" cy="373680"/>
            <a:chOff x="162709" y="416146"/>
            <a:chExt cx="160308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5EAFA9F-143F-A321-3BC0-93AB56928825}"/>
                    </a:ext>
                  </a:extLst>
                </p14:cNvPr>
                <p14:cNvContentPartPr/>
                <p14:nvPr/>
              </p14:nvContentPartPr>
              <p14:xfrm>
                <a:off x="162709" y="599026"/>
                <a:ext cx="96480" cy="18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5EAFA9F-143F-A321-3BC0-93AB569288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45069" y="581026"/>
                  <a:ext cx="132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081A2FF-F1A7-9F14-F530-3C47B50C896A}"/>
                    </a:ext>
                  </a:extLst>
                </p14:cNvPr>
                <p14:cNvContentPartPr/>
                <p14:nvPr/>
              </p14:nvContentPartPr>
              <p14:xfrm>
                <a:off x="269629" y="641506"/>
                <a:ext cx="258480" cy="148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081A2FF-F1A7-9F14-F530-3C47B50C89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1629" y="623506"/>
                  <a:ext cx="29412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2B5545-8FE1-BB73-AFC5-E233CB68B168}"/>
                    </a:ext>
                  </a:extLst>
                </p14:cNvPr>
                <p14:cNvContentPartPr/>
                <p14:nvPr/>
              </p14:nvContentPartPr>
              <p14:xfrm>
                <a:off x="565189" y="578506"/>
                <a:ext cx="83160" cy="190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2B5545-8FE1-BB73-AFC5-E233CB68B1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7549" y="560866"/>
                  <a:ext cx="118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41558F-C3C6-CA43-B7C7-0587281437E7}"/>
                    </a:ext>
                  </a:extLst>
                </p14:cNvPr>
                <p14:cNvContentPartPr/>
                <p14:nvPr/>
              </p14:nvContentPartPr>
              <p14:xfrm>
                <a:off x="545389" y="649066"/>
                <a:ext cx="93960" cy="27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41558F-C3C6-CA43-B7C7-0587281437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7389" y="631066"/>
                  <a:ext cx="1296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43BAF56-2B11-8A23-4C3E-66931F3ABB96}"/>
                    </a:ext>
                  </a:extLst>
                </p14:cNvPr>
                <p14:cNvContentPartPr/>
                <p14:nvPr/>
              </p14:nvContentPartPr>
              <p14:xfrm>
                <a:off x="658429" y="637186"/>
                <a:ext cx="211320" cy="125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43BAF56-2B11-8A23-4C3E-66931F3ABB9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0789" y="619186"/>
                  <a:ext cx="246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D84058-CC1E-EBA1-2C73-71EE191E4494}"/>
                    </a:ext>
                  </a:extLst>
                </p14:cNvPr>
                <p14:cNvContentPartPr/>
                <p14:nvPr/>
              </p14:nvContentPartPr>
              <p14:xfrm>
                <a:off x="797389" y="550426"/>
                <a:ext cx="44280" cy="61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D84058-CC1E-EBA1-2C73-71EE191E449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9389" y="532786"/>
                  <a:ext cx="799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BABCE2-96F0-C34D-959C-534198BDBAF1}"/>
                    </a:ext>
                  </a:extLst>
                </p14:cNvPr>
                <p14:cNvContentPartPr/>
                <p14:nvPr/>
              </p14:nvContentPartPr>
              <p14:xfrm>
                <a:off x="916909" y="630346"/>
                <a:ext cx="146520" cy="106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BABCE2-96F0-C34D-959C-534198BDBAF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8909" y="612706"/>
                  <a:ext cx="1821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2B9F0D5-434D-5FFF-C259-A080F2E3F1CC}"/>
                    </a:ext>
                  </a:extLst>
                </p14:cNvPr>
                <p14:cNvContentPartPr/>
                <p14:nvPr/>
              </p14:nvContentPartPr>
              <p14:xfrm>
                <a:off x="1086109" y="608746"/>
                <a:ext cx="232920" cy="1224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2B9F0D5-434D-5FFF-C259-A080F2E3F1C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68109" y="590746"/>
                  <a:ext cx="268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C6FE017-9CD3-DFCC-EB21-11CB1FEA7361}"/>
                    </a:ext>
                  </a:extLst>
                </p14:cNvPr>
                <p14:cNvContentPartPr/>
                <p14:nvPr/>
              </p14:nvContentPartPr>
              <p14:xfrm>
                <a:off x="1560589" y="583906"/>
                <a:ext cx="99000" cy="18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C6FE017-9CD3-DFCC-EB21-11CB1FEA73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42949" y="565906"/>
                  <a:ext cx="134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8F31014-D263-0E20-FCDA-9DAF97D8AB8B}"/>
                    </a:ext>
                  </a:extLst>
                </p14:cNvPr>
                <p14:cNvContentPartPr/>
                <p14:nvPr/>
              </p14:nvContentPartPr>
              <p14:xfrm>
                <a:off x="1538629" y="603706"/>
                <a:ext cx="227160" cy="144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8F31014-D263-0E20-FCDA-9DAF97D8A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520989" y="585706"/>
                  <a:ext cx="262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70" name="Ink 2069">
                  <a:extLst>
                    <a:ext uri="{FF2B5EF4-FFF2-40B4-BE49-F238E27FC236}">
                      <a16:creationId xmlns:a16="http://schemas.microsoft.com/office/drawing/2014/main" id="{A90A73F6-F34D-4186-9282-92C857E63AA0}"/>
                    </a:ext>
                  </a:extLst>
                </p14:cNvPr>
                <p14:cNvContentPartPr/>
                <p14:nvPr/>
              </p14:nvContentPartPr>
              <p14:xfrm>
                <a:off x="1510549" y="439186"/>
                <a:ext cx="172080" cy="345600"/>
              </p14:xfrm>
            </p:contentPart>
          </mc:Choice>
          <mc:Fallback xmlns="">
            <p:pic>
              <p:nvPicPr>
                <p:cNvPr id="2070" name="Ink 2069">
                  <a:extLst>
                    <a:ext uri="{FF2B5EF4-FFF2-40B4-BE49-F238E27FC236}">
                      <a16:creationId xmlns:a16="http://schemas.microsoft.com/office/drawing/2014/main" id="{A90A73F6-F34D-4186-9282-92C857E63AA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492549" y="421546"/>
                  <a:ext cx="2077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71" name="Ink 2070">
                  <a:extLst>
                    <a:ext uri="{FF2B5EF4-FFF2-40B4-BE49-F238E27FC236}">
                      <a16:creationId xmlns:a16="http://schemas.microsoft.com/office/drawing/2014/main" id="{5AA1C133-B3ED-8C27-AEFD-A47D35ABCE18}"/>
                    </a:ext>
                  </a:extLst>
                </p14:cNvPr>
                <p14:cNvContentPartPr/>
                <p14:nvPr/>
              </p14:nvContentPartPr>
              <p14:xfrm>
                <a:off x="1530709" y="669946"/>
                <a:ext cx="107280" cy="26640"/>
              </p14:xfrm>
            </p:contentPart>
          </mc:Choice>
          <mc:Fallback xmlns="">
            <p:pic>
              <p:nvPicPr>
                <p:cNvPr id="2071" name="Ink 2070">
                  <a:extLst>
                    <a:ext uri="{FF2B5EF4-FFF2-40B4-BE49-F238E27FC236}">
                      <a16:creationId xmlns:a16="http://schemas.microsoft.com/office/drawing/2014/main" id="{5AA1C133-B3ED-8C27-AEFD-A47D35ABCE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13069" y="652306"/>
                  <a:ext cx="142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72" name="Ink 2071">
                  <a:extLst>
                    <a:ext uri="{FF2B5EF4-FFF2-40B4-BE49-F238E27FC236}">
                      <a16:creationId xmlns:a16="http://schemas.microsoft.com/office/drawing/2014/main" id="{6AB5157F-01A5-1D92-6981-C1D576859229}"/>
                    </a:ext>
                  </a:extLst>
                </p14:cNvPr>
                <p14:cNvContentPartPr/>
                <p14:nvPr/>
              </p14:nvContentPartPr>
              <p14:xfrm>
                <a:off x="1537549" y="416146"/>
                <a:ext cx="70920" cy="168480"/>
              </p14:xfrm>
            </p:contentPart>
          </mc:Choice>
          <mc:Fallback xmlns="">
            <p:pic>
              <p:nvPicPr>
                <p:cNvPr id="2072" name="Ink 2071">
                  <a:extLst>
                    <a:ext uri="{FF2B5EF4-FFF2-40B4-BE49-F238E27FC236}">
                      <a16:creationId xmlns:a16="http://schemas.microsoft.com/office/drawing/2014/main" id="{6AB5157F-01A5-1D92-6981-C1D5768592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519909" y="398146"/>
                  <a:ext cx="106560" cy="20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75" name="Ink 2074">
                <a:extLst>
                  <a:ext uri="{FF2B5EF4-FFF2-40B4-BE49-F238E27FC236}">
                    <a16:creationId xmlns:a16="http://schemas.microsoft.com/office/drawing/2014/main" id="{634BDE65-DB88-4C65-2333-CA4CE65095DC}"/>
                  </a:ext>
                </a:extLst>
              </p14:cNvPr>
              <p14:cNvContentPartPr/>
              <p14:nvPr/>
            </p14:nvContentPartPr>
            <p14:xfrm>
              <a:off x="2264029" y="1168906"/>
              <a:ext cx="1305000" cy="514440"/>
            </p14:xfrm>
          </p:contentPart>
        </mc:Choice>
        <mc:Fallback xmlns="">
          <p:pic>
            <p:nvPicPr>
              <p:cNvPr id="2075" name="Ink 2074">
                <a:extLst>
                  <a:ext uri="{FF2B5EF4-FFF2-40B4-BE49-F238E27FC236}">
                    <a16:creationId xmlns:a16="http://schemas.microsoft.com/office/drawing/2014/main" id="{634BDE65-DB88-4C65-2333-CA4CE65095D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228029" y="1133266"/>
                <a:ext cx="1376640" cy="58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CEC79BAB-E588-CE99-4339-A252B725A098}"/>
              </a:ext>
            </a:extLst>
          </p:cNvPr>
          <p:cNvGrpSpPr/>
          <p:nvPr/>
        </p:nvGrpSpPr>
        <p:grpSpPr>
          <a:xfrm>
            <a:off x="5603749" y="1045786"/>
            <a:ext cx="787320" cy="644040"/>
            <a:chOff x="5603749" y="1045786"/>
            <a:chExt cx="787320" cy="64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076" name="Ink 2075">
                  <a:extLst>
                    <a:ext uri="{FF2B5EF4-FFF2-40B4-BE49-F238E27FC236}">
                      <a16:creationId xmlns:a16="http://schemas.microsoft.com/office/drawing/2014/main" id="{78E164FC-4A26-39BA-4226-37365FEABCCB}"/>
                    </a:ext>
                  </a:extLst>
                </p14:cNvPr>
                <p14:cNvContentPartPr/>
                <p14:nvPr/>
              </p14:nvContentPartPr>
              <p14:xfrm>
                <a:off x="5603749" y="1067026"/>
                <a:ext cx="714600" cy="622800"/>
              </p14:xfrm>
            </p:contentPart>
          </mc:Choice>
          <mc:Fallback xmlns="">
            <p:pic>
              <p:nvPicPr>
                <p:cNvPr id="2076" name="Ink 2075">
                  <a:extLst>
                    <a:ext uri="{FF2B5EF4-FFF2-40B4-BE49-F238E27FC236}">
                      <a16:creationId xmlns:a16="http://schemas.microsoft.com/office/drawing/2014/main" id="{78E164FC-4A26-39BA-4226-37365FEABC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67749" y="1031026"/>
                  <a:ext cx="78624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77" name="Ink 2076">
                  <a:extLst>
                    <a:ext uri="{FF2B5EF4-FFF2-40B4-BE49-F238E27FC236}">
                      <a16:creationId xmlns:a16="http://schemas.microsoft.com/office/drawing/2014/main" id="{0C00229D-CE53-B614-D475-1FDC080E768A}"/>
                    </a:ext>
                  </a:extLst>
                </p14:cNvPr>
                <p14:cNvContentPartPr/>
                <p14:nvPr/>
              </p14:nvContentPartPr>
              <p14:xfrm>
                <a:off x="6096229" y="1045786"/>
                <a:ext cx="294840" cy="197640"/>
              </p14:xfrm>
            </p:contentPart>
          </mc:Choice>
          <mc:Fallback xmlns="">
            <p:pic>
              <p:nvPicPr>
                <p:cNvPr id="2077" name="Ink 2076">
                  <a:extLst>
                    <a:ext uri="{FF2B5EF4-FFF2-40B4-BE49-F238E27FC236}">
                      <a16:creationId xmlns:a16="http://schemas.microsoft.com/office/drawing/2014/main" id="{0C00229D-CE53-B614-D475-1FDC080E768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60229" y="1009786"/>
                  <a:ext cx="366480" cy="26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2EF2190-8469-1450-AFA9-8F97440FAD89}"/>
              </a:ext>
            </a:extLst>
          </p:cNvPr>
          <p:cNvGrpSpPr/>
          <p:nvPr/>
        </p:nvGrpSpPr>
        <p:grpSpPr>
          <a:xfrm>
            <a:off x="6438949" y="387706"/>
            <a:ext cx="2584080" cy="694800"/>
            <a:chOff x="6438949" y="387706"/>
            <a:chExt cx="258408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79" name="Ink 2078">
                  <a:extLst>
                    <a:ext uri="{FF2B5EF4-FFF2-40B4-BE49-F238E27FC236}">
                      <a16:creationId xmlns:a16="http://schemas.microsoft.com/office/drawing/2014/main" id="{62864165-BBB8-3689-7C58-8ABA3ED3DE63}"/>
                    </a:ext>
                  </a:extLst>
                </p14:cNvPr>
                <p14:cNvContentPartPr/>
                <p14:nvPr/>
              </p14:nvContentPartPr>
              <p14:xfrm>
                <a:off x="6438949" y="426586"/>
                <a:ext cx="276120" cy="198360"/>
              </p14:xfrm>
            </p:contentPart>
          </mc:Choice>
          <mc:Fallback xmlns="">
            <p:pic>
              <p:nvPicPr>
                <p:cNvPr id="2079" name="Ink 2078">
                  <a:extLst>
                    <a:ext uri="{FF2B5EF4-FFF2-40B4-BE49-F238E27FC236}">
                      <a16:creationId xmlns:a16="http://schemas.microsoft.com/office/drawing/2014/main" id="{62864165-BBB8-3689-7C58-8ABA3ED3DE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20949" y="408946"/>
                  <a:ext cx="311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80" name="Ink 2079">
                  <a:extLst>
                    <a:ext uri="{FF2B5EF4-FFF2-40B4-BE49-F238E27FC236}">
                      <a16:creationId xmlns:a16="http://schemas.microsoft.com/office/drawing/2014/main" id="{85338DD6-A4EC-1356-93E0-163184BF5B88}"/>
                    </a:ext>
                  </a:extLst>
                </p14:cNvPr>
                <p14:cNvContentPartPr/>
                <p14:nvPr/>
              </p14:nvContentPartPr>
              <p14:xfrm>
                <a:off x="6928549" y="476626"/>
                <a:ext cx="121680" cy="162000"/>
              </p14:xfrm>
            </p:contentPart>
          </mc:Choice>
          <mc:Fallback xmlns="">
            <p:pic>
              <p:nvPicPr>
                <p:cNvPr id="2080" name="Ink 2079">
                  <a:extLst>
                    <a:ext uri="{FF2B5EF4-FFF2-40B4-BE49-F238E27FC236}">
                      <a16:creationId xmlns:a16="http://schemas.microsoft.com/office/drawing/2014/main" id="{85338DD6-A4EC-1356-93E0-163184BF5B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10909" y="458986"/>
                  <a:ext cx="157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81" name="Ink 2080">
                  <a:extLst>
                    <a:ext uri="{FF2B5EF4-FFF2-40B4-BE49-F238E27FC236}">
                      <a16:creationId xmlns:a16="http://schemas.microsoft.com/office/drawing/2014/main" id="{7B212BD5-ED03-D941-0312-3623BEB05CE8}"/>
                    </a:ext>
                  </a:extLst>
                </p14:cNvPr>
                <p14:cNvContentPartPr/>
                <p14:nvPr/>
              </p14:nvContentPartPr>
              <p14:xfrm>
                <a:off x="7077229" y="481306"/>
                <a:ext cx="325080" cy="147960"/>
              </p14:xfrm>
            </p:contentPart>
          </mc:Choice>
          <mc:Fallback xmlns="">
            <p:pic>
              <p:nvPicPr>
                <p:cNvPr id="2081" name="Ink 2080">
                  <a:extLst>
                    <a:ext uri="{FF2B5EF4-FFF2-40B4-BE49-F238E27FC236}">
                      <a16:creationId xmlns:a16="http://schemas.microsoft.com/office/drawing/2014/main" id="{7B212BD5-ED03-D941-0312-3623BEB05C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59589" y="463306"/>
                  <a:ext cx="3607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02" name="Ink 2101">
                  <a:extLst>
                    <a:ext uri="{FF2B5EF4-FFF2-40B4-BE49-F238E27FC236}">
                      <a16:creationId xmlns:a16="http://schemas.microsoft.com/office/drawing/2014/main" id="{BE2F502F-7BBA-3577-7664-F08C372FA438}"/>
                    </a:ext>
                  </a:extLst>
                </p14:cNvPr>
                <p14:cNvContentPartPr/>
                <p14:nvPr/>
              </p14:nvContentPartPr>
              <p14:xfrm>
                <a:off x="7507069" y="472306"/>
                <a:ext cx="119520" cy="139680"/>
              </p14:xfrm>
            </p:contentPart>
          </mc:Choice>
          <mc:Fallback xmlns="">
            <p:pic>
              <p:nvPicPr>
                <p:cNvPr id="2102" name="Ink 2101">
                  <a:extLst>
                    <a:ext uri="{FF2B5EF4-FFF2-40B4-BE49-F238E27FC236}">
                      <a16:creationId xmlns:a16="http://schemas.microsoft.com/office/drawing/2014/main" id="{BE2F502F-7BBA-3577-7664-F08C372FA43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89429" y="454666"/>
                  <a:ext cx="1551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103" name="Ink 2102">
                  <a:extLst>
                    <a:ext uri="{FF2B5EF4-FFF2-40B4-BE49-F238E27FC236}">
                      <a16:creationId xmlns:a16="http://schemas.microsoft.com/office/drawing/2014/main" id="{526086F1-6095-956D-A130-709AE25FE50F}"/>
                    </a:ext>
                  </a:extLst>
                </p14:cNvPr>
                <p14:cNvContentPartPr/>
                <p14:nvPr/>
              </p14:nvContentPartPr>
              <p14:xfrm>
                <a:off x="7644949" y="403546"/>
                <a:ext cx="110520" cy="198720"/>
              </p14:xfrm>
            </p:contentPart>
          </mc:Choice>
          <mc:Fallback xmlns="">
            <p:pic>
              <p:nvPicPr>
                <p:cNvPr id="2103" name="Ink 2102">
                  <a:extLst>
                    <a:ext uri="{FF2B5EF4-FFF2-40B4-BE49-F238E27FC236}">
                      <a16:creationId xmlns:a16="http://schemas.microsoft.com/office/drawing/2014/main" id="{526086F1-6095-956D-A130-709AE25FE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27309" y="385906"/>
                  <a:ext cx="146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104" name="Ink 2103">
                  <a:extLst>
                    <a:ext uri="{FF2B5EF4-FFF2-40B4-BE49-F238E27FC236}">
                      <a16:creationId xmlns:a16="http://schemas.microsoft.com/office/drawing/2014/main" id="{09C335C3-1A22-C939-1D55-CB5897321508}"/>
                    </a:ext>
                  </a:extLst>
                </p14:cNvPr>
                <p14:cNvContentPartPr/>
                <p14:nvPr/>
              </p14:nvContentPartPr>
              <p14:xfrm>
                <a:off x="7760869" y="387706"/>
                <a:ext cx="131040" cy="217080"/>
              </p14:xfrm>
            </p:contentPart>
          </mc:Choice>
          <mc:Fallback xmlns="">
            <p:pic>
              <p:nvPicPr>
                <p:cNvPr id="2104" name="Ink 2103">
                  <a:extLst>
                    <a:ext uri="{FF2B5EF4-FFF2-40B4-BE49-F238E27FC236}">
                      <a16:creationId xmlns:a16="http://schemas.microsoft.com/office/drawing/2014/main" id="{09C335C3-1A22-C939-1D55-CB58973215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42869" y="369706"/>
                  <a:ext cx="166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105" name="Ink 2104">
                  <a:extLst>
                    <a:ext uri="{FF2B5EF4-FFF2-40B4-BE49-F238E27FC236}">
                      <a16:creationId xmlns:a16="http://schemas.microsoft.com/office/drawing/2014/main" id="{06E01D0B-F65E-E496-868D-4768E01B1D5E}"/>
                    </a:ext>
                  </a:extLst>
                </p14:cNvPr>
                <p14:cNvContentPartPr/>
                <p14:nvPr/>
              </p14:nvContentPartPr>
              <p14:xfrm>
                <a:off x="8024749" y="459706"/>
                <a:ext cx="209160" cy="135720"/>
              </p14:xfrm>
            </p:contentPart>
          </mc:Choice>
          <mc:Fallback xmlns="">
            <p:pic>
              <p:nvPicPr>
                <p:cNvPr id="2105" name="Ink 2104">
                  <a:extLst>
                    <a:ext uri="{FF2B5EF4-FFF2-40B4-BE49-F238E27FC236}">
                      <a16:creationId xmlns:a16="http://schemas.microsoft.com/office/drawing/2014/main" id="{06E01D0B-F65E-E496-868D-4768E01B1D5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006749" y="441706"/>
                  <a:ext cx="244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106" name="Ink 2105">
                  <a:extLst>
                    <a:ext uri="{FF2B5EF4-FFF2-40B4-BE49-F238E27FC236}">
                      <a16:creationId xmlns:a16="http://schemas.microsoft.com/office/drawing/2014/main" id="{C638BD69-11E0-61EB-DEC6-43A358FB9F94}"/>
                    </a:ext>
                  </a:extLst>
                </p14:cNvPr>
                <p14:cNvContentPartPr/>
                <p14:nvPr/>
              </p14:nvContentPartPr>
              <p14:xfrm>
                <a:off x="8380069" y="460786"/>
                <a:ext cx="97560" cy="153720"/>
              </p14:xfrm>
            </p:contentPart>
          </mc:Choice>
          <mc:Fallback xmlns="">
            <p:pic>
              <p:nvPicPr>
                <p:cNvPr id="2106" name="Ink 2105">
                  <a:extLst>
                    <a:ext uri="{FF2B5EF4-FFF2-40B4-BE49-F238E27FC236}">
                      <a16:creationId xmlns:a16="http://schemas.microsoft.com/office/drawing/2014/main" id="{C638BD69-11E0-61EB-DEC6-43A358FB9F9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62069" y="442786"/>
                  <a:ext cx="133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07" name="Ink 2106">
                  <a:extLst>
                    <a:ext uri="{FF2B5EF4-FFF2-40B4-BE49-F238E27FC236}">
                      <a16:creationId xmlns:a16="http://schemas.microsoft.com/office/drawing/2014/main" id="{8AB2B2AD-5938-3A71-D3DA-84D9EA09AA54}"/>
                    </a:ext>
                  </a:extLst>
                </p14:cNvPr>
                <p14:cNvContentPartPr/>
                <p14:nvPr/>
              </p14:nvContentPartPr>
              <p14:xfrm>
                <a:off x="8529109" y="452146"/>
                <a:ext cx="219600" cy="134280"/>
              </p14:xfrm>
            </p:contentPart>
          </mc:Choice>
          <mc:Fallback xmlns="">
            <p:pic>
              <p:nvPicPr>
                <p:cNvPr id="2107" name="Ink 2106">
                  <a:extLst>
                    <a:ext uri="{FF2B5EF4-FFF2-40B4-BE49-F238E27FC236}">
                      <a16:creationId xmlns:a16="http://schemas.microsoft.com/office/drawing/2014/main" id="{8AB2B2AD-5938-3A71-D3DA-84D9EA09AA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511469" y="434506"/>
                  <a:ext cx="255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08" name="Ink 2107">
                  <a:extLst>
                    <a:ext uri="{FF2B5EF4-FFF2-40B4-BE49-F238E27FC236}">
                      <a16:creationId xmlns:a16="http://schemas.microsoft.com/office/drawing/2014/main" id="{0AC04D6F-3A52-B0F2-3649-1A18B1F44AD1}"/>
                    </a:ext>
                  </a:extLst>
                </p14:cNvPr>
                <p14:cNvContentPartPr/>
                <p14:nvPr/>
              </p14:nvContentPartPr>
              <p14:xfrm>
                <a:off x="8767429" y="428746"/>
                <a:ext cx="255600" cy="150480"/>
              </p14:xfrm>
            </p:contentPart>
          </mc:Choice>
          <mc:Fallback xmlns="">
            <p:pic>
              <p:nvPicPr>
                <p:cNvPr id="2108" name="Ink 2107">
                  <a:extLst>
                    <a:ext uri="{FF2B5EF4-FFF2-40B4-BE49-F238E27FC236}">
                      <a16:creationId xmlns:a16="http://schemas.microsoft.com/office/drawing/2014/main" id="{0AC04D6F-3A52-B0F2-3649-1A18B1F44AD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49429" y="410746"/>
                  <a:ext cx="2912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10" name="Ink 2109">
                  <a:extLst>
                    <a:ext uri="{FF2B5EF4-FFF2-40B4-BE49-F238E27FC236}">
                      <a16:creationId xmlns:a16="http://schemas.microsoft.com/office/drawing/2014/main" id="{08A168C1-AA09-E4EF-47CA-A7B62A2F0AF7}"/>
                    </a:ext>
                  </a:extLst>
                </p14:cNvPr>
                <p14:cNvContentPartPr/>
                <p14:nvPr/>
              </p14:nvContentPartPr>
              <p14:xfrm>
                <a:off x="6606349" y="904666"/>
                <a:ext cx="44280" cy="81720"/>
              </p14:xfrm>
            </p:contentPart>
          </mc:Choice>
          <mc:Fallback xmlns="">
            <p:pic>
              <p:nvPicPr>
                <p:cNvPr id="2110" name="Ink 2109">
                  <a:extLst>
                    <a:ext uri="{FF2B5EF4-FFF2-40B4-BE49-F238E27FC236}">
                      <a16:creationId xmlns:a16="http://schemas.microsoft.com/office/drawing/2014/main" id="{08A168C1-AA09-E4EF-47CA-A7B62A2F0AF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88349" y="886666"/>
                  <a:ext cx="79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111" name="Ink 2110">
                  <a:extLst>
                    <a:ext uri="{FF2B5EF4-FFF2-40B4-BE49-F238E27FC236}">
                      <a16:creationId xmlns:a16="http://schemas.microsoft.com/office/drawing/2014/main" id="{0B987F11-B15E-64F7-8CB5-8D463C5ABF00}"/>
                    </a:ext>
                  </a:extLst>
                </p14:cNvPr>
                <p14:cNvContentPartPr/>
                <p14:nvPr/>
              </p14:nvContentPartPr>
              <p14:xfrm>
                <a:off x="6773029" y="800986"/>
                <a:ext cx="304560" cy="147960"/>
              </p14:xfrm>
            </p:contentPart>
          </mc:Choice>
          <mc:Fallback xmlns="">
            <p:pic>
              <p:nvPicPr>
                <p:cNvPr id="2111" name="Ink 2110">
                  <a:extLst>
                    <a:ext uri="{FF2B5EF4-FFF2-40B4-BE49-F238E27FC236}">
                      <a16:creationId xmlns:a16="http://schemas.microsoft.com/office/drawing/2014/main" id="{0B987F11-B15E-64F7-8CB5-8D463C5ABF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55029" y="782986"/>
                  <a:ext cx="340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9DD6BC66-E750-BE21-2223-B7F335772EE2}"/>
                    </a:ext>
                  </a:extLst>
                </p14:cNvPr>
                <p14:cNvContentPartPr/>
                <p14:nvPr/>
              </p14:nvContentPartPr>
              <p14:xfrm>
                <a:off x="7110349" y="823666"/>
                <a:ext cx="19440" cy="9828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9DD6BC66-E750-BE21-2223-B7F335772EE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92709" y="806026"/>
                  <a:ext cx="55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7574689-8FE5-D630-F0C3-BA83DB1627E8}"/>
                    </a:ext>
                  </a:extLst>
                </p14:cNvPr>
                <p14:cNvContentPartPr/>
                <p14:nvPr/>
              </p14:nvContentPartPr>
              <p14:xfrm>
                <a:off x="7062469" y="726106"/>
                <a:ext cx="76680" cy="579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7574689-8FE5-D630-F0C3-BA83DB1627E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44829" y="708106"/>
                  <a:ext cx="112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596DC1D-51D7-65DF-742E-54D302F74B46}"/>
                    </a:ext>
                  </a:extLst>
                </p14:cNvPr>
                <p14:cNvContentPartPr/>
                <p14:nvPr/>
              </p14:nvContentPartPr>
              <p14:xfrm>
                <a:off x="7170469" y="776866"/>
                <a:ext cx="128880" cy="302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596DC1D-51D7-65DF-742E-54D302F74B4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52469" y="758866"/>
                  <a:ext cx="164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54ABBFF-1889-4E36-E856-8D14FDBC7BE1}"/>
                    </a:ext>
                  </a:extLst>
                </p14:cNvPr>
                <p14:cNvContentPartPr/>
                <p14:nvPr/>
              </p14:nvContentPartPr>
              <p14:xfrm>
                <a:off x="7347229" y="779746"/>
                <a:ext cx="139320" cy="131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54ABBFF-1889-4E36-E856-8D14FDBC7BE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29229" y="761746"/>
                  <a:ext cx="174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F8007A91-95CE-79AE-1E56-D389DEED6E0A}"/>
                    </a:ext>
                  </a:extLst>
                </p14:cNvPr>
                <p14:cNvContentPartPr/>
                <p14:nvPr/>
              </p14:nvContentPartPr>
              <p14:xfrm>
                <a:off x="7732429" y="758146"/>
                <a:ext cx="248040" cy="1648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F8007A91-95CE-79AE-1E56-D389DEED6E0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14429" y="740146"/>
                  <a:ext cx="2836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600414D-64B4-D0BA-DECA-D9D598B43333}"/>
                    </a:ext>
                  </a:extLst>
                </p14:cNvPr>
                <p14:cNvContentPartPr/>
                <p14:nvPr/>
              </p14:nvContentPartPr>
              <p14:xfrm>
                <a:off x="8210509" y="762466"/>
                <a:ext cx="137520" cy="1159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600414D-64B4-D0BA-DECA-D9D598B4333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92869" y="744826"/>
                  <a:ext cx="1731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0BED6FCA-C0ED-1D48-AE70-8A51EE10951D}"/>
                    </a:ext>
                  </a:extLst>
                </p14:cNvPr>
                <p14:cNvContentPartPr/>
                <p14:nvPr/>
              </p14:nvContentPartPr>
              <p14:xfrm>
                <a:off x="8345869" y="726466"/>
                <a:ext cx="47520" cy="3560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0BED6FCA-C0ED-1D48-AE70-8A51EE10951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327869" y="708826"/>
                  <a:ext cx="831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DA56A2ED-3728-4BC6-111C-664913D0BD23}"/>
                    </a:ext>
                  </a:extLst>
                </p14:cNvPr>
                <p14:cNvContentPartPr/>
                <p14:nvPr/>
              </p14:nvContentPartPr>
              <p14:xfrm>
                <a:off x="8367829" y="783706"/>
                <a:ext cx="90720" cy="110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DA56A2ED-3728-4BC6-111C-664913D0BD2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349829" y="765706"/>
                  <a:ext cx="126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F16B7291-A08A-4AC6-C365-2F5FE1CF2C8E}"/>
                    </a:ext>
                  </a:extLst>
                </p14:cNvPr>
                <p14:cNvContentPartPr/>
                <p14:nvPr/>
              </p14:nvContentPartPr>
              <p14:xfrm>
                <a:off x="8484829" y="689386"/>
                <a:ext cx="171360" cy="21348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F16B7291-A08A-4AC6-C365-2F5FE1CF2C8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66829" y="671386"/>
                  <a:ext cx="20700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E6A95E2-DC4E-2209-DD58-8416A0B3410E}"/>
                    </a:ext>
                  </a:extLst>
                </p14:cNvPr>
                <p14:cNvContentPartPr/>
                <p14:nvPr/>
              </p14:nvContentPartPr>
              <p14:xfrm>
                <a:off x="8652229" y="706306"/>
                <a:ext cx="187560" cy="1836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E6A95E2-DC4E-2209-DD58-8416A0B3410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34229" y="688306"/>
                  <a:ext cx="223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BD212D7-0D5C-00EE-4DFB-09D1D6176D10}"/>
                    </a:ext>
                  </a:extLst>
                </p14:cNvPr>
                <p14:cNvContentPartPr/>
                <p14:nvPr/>
              </p14:nvContentPartPr>
              <p14:xfrm>
                <a:off x="8806309" y="742306"/>
                <a:ext cx="160200" cy="1468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BD212D7-0D5C-00EE-4DFB-09D1D6176D1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788309" y="724306"/>
                  <a:ext cx="19584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BFBC59C8-BFDF-57DA-8F73-034F723C3DBA}"/>
                  </a:ext>
                </a:extLst>
              </p14:cNvPr>
              <p14:cNvContentPartPr/>
              <p14:nvPr/>
            </p14:nvContentPartPr>
            <p14:xfrm>
              <a:off x="2704309" y="2176186"/>
              <a:ext cx="794880" cy="30168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BFBC59C8-BFDF-57DA-8F73-034F723C3DB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668309" y="2140186"/>
                <a:ext cx="8665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732622A-CC27-39A2-5A6F-6A76DE51C027}"/>
                  </a:ext>
                </a:extLst>
              </p14:cNvPr>
              <p14:cNvContentPartPr/>
              <p14:nvPr/>
            </p14:nvContentPartPr>
            <p14:xfrm>
              <a:off x="5602669" y="1944706"/>
              <a:ext cx="683280" cy="2512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732622A-CC27-39A2-5A6F-6A76DE51C02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567029" y="1908706"/>
                <a:ext cx="75492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357" name="Group 356">
            <a:extLst>
              <a:ext uri="{FF2B5EF4-FFF2-40B4-BE49-F238E27FC236}">
                <a16:creationId xmlns:a16="http://schemas.microsoft.com/office/drawing/2014/main" id="{5A8E4156-9102-CE22-EBF1-C16B3967C62F}"/>
              </a:ext>
            </a:extLst>
          </p:cNvPr>
          <p:cNvGrpSpPr/>
          <p:nvPr/>
        </p:nvGrpSpPr>
        <p:grpSpPr>
          <a:xfrm>
            <a:off x="138949" y="2147026"/>
            <a:ext cx="2198880" cy="820440"/>
            <a:chOff x="138949" y="2147026"/>
            <a:chExt cx="2198880" cy="8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B211CCE-A7AC-1581-47D7-C697627927DB}"/>
                    </a:ext>
                  </a:extLst>
                </p14:cNvPr>
                <p14:cNvContentPartPr/>
                <p14:nvPr/>
              </p14:nvContentPartPr>
              <p14:xfrm>
                <a:off x="138949" y="2419546"/>
                <a:ext cx="148680" cy="2224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B211CCE-A7AC-1581-47D7-C697627927D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1309" y="2401546"/>
                  <a:ext cx="184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68DE99A-F80D-095B-629F-7837679278CD}"/>
                    </a:ext>
                  </a:extLst>
                </p14:cNvPr>
                <p14:cNvContentPartPr/>
                <p14:nvPr/>
              </p14:nvContentPartPr>
              <p14:xfrm>
                <a:off x="311029" y="2420986"/>
                <a:ext cx="178920" cy="153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68DE99A-F80D-095B-629F-7837679278C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93029" y="2403346"/>
                  <a:ext cx="214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561AEB3-C3A3-EFB7-1A41-B928ADA1E6BF}"/>
                    </a:ext>
                  </a:extLst>
                </p14:cNvPr>
                <p14:cNvContentPartPr/>
                <p14:nvPr/>
              </p14:nvContentPartPr>
              <p14:xfrm>
                <a:off x="520549" y="2391826"/>
                <a:ext cx="112320" cy="1645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561AEB3-C3A3-EFB7-1A41-B928ADA1E6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02549" y="2374186"/>
                  <a:ext cx="147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1CD3EF3C-A532-1C2C-1889-ADC5EDD1E719}"/>
                    </a:ext>
                  </a:extLst>
                </p14:cNvPr>
                <p14:cNvContentPartPr/>
                <p14:nvPr/>
              </p14:nvContentPartPr>
              <p14:xfrm>
                <a:off x="654109" y="2253226"/>
                <a:ext cx="181080" cy="2689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1CD3EF3C-A532-1C2C-1889-ADC5EDD1E71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36109" y="2235226"/>
                  <a:ext cx="2167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0F7D5E2-6A3B-E97E-AE18-08A1C103DA19}"/>
                    </a:ext>
                  </a:extLst>
                </p14:cNvPr>
                <p14:cNvContentPartPr/>
                <p14:nvPr/>
              </p14:nvContentPartPr>
              <p14:xfrm>
                <a:off x="1072789" y="2221186"/>
                <a:ext cx="129600" cy="3207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0F7D5E2-6A3B-E97E-AE18-08A1C103DA1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5149" y="2203186"/>
                  <a:ext cx="1652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2617828A-3888-08A8-C9CA-5A615989EC56}"/>
                    </a:ext>
                  </a:extLst>
                </p14:cNvPr>
                <p14:cNvContentPartPr/>
                <p14:nvPr/>
              </p14:nvContentPartPr>
              <p14:xfrm>
                <a:off x="1259629" y="2319466"/>
                <a:ext cx="146160" cy="148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2617828A-3888-08A8-C9CA-5A615989EC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41989" y="2301466"/>
                  <a:ext cx="1818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9B05C95-FC28-8742-6BBE-DF802137023E}"/>
                    </a:ext>
                  </a:extLst>
                </p14:cNvPr>
                <p14:cNvContentPartPr/>
                <p14:nvPr/>
              </p14:nvContentPartPr>
              <p14:xfrm>
                <a:off x="1432789" y="2292466"/>
                <a:ext cx="108720" cy="1674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9B05C95-FC28-8742-6BBE-DF802137023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15149" y="2274466"/>
                  <a:ext cx="144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06EDA471-2F7D-CB0B-5F4A-DFA16178A5FC}"/>
                    </a:ext>
                  </a:extLst>
                </p14:cNvPr>
                <p14:cNvContentPartPr/>
                <p14:nvPr/>
              </p14:nvContentPartPr>
              <p14:xfrm>
                <a:off x="1532509" y="2147026"/>
                <a:ext cx="171360" cy="231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06EDA471-2F7D-CB0B-5F4A-DFA16178A5F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14869" y="2129386"/>
                  <a:ext cx="207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5C52C96-B147-E804-89E1-8B60ED49E0D3}"/>
                    </a:ext>
                  </a:extLst>
                </p14:cNvPr>
                <p14:cNvContentPartPr/>
                <p14:nvPr/>
              </p14:nvContentPartPr>
              <p14:xfrm>
                <a:off x="1725829" y="2156386"/>
                <a:ext cx="228240" cy="25344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5C52C96-B147-E804-89E1-8B60ED49E0D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08189" y="2138746"/>
                  <a:ext cx="263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6BD023F-4E2C-B641-EC21-9371EE1F8C92}"/>
                    </a:ext>
                  </a:extLst>
                </p14:cNvPr>
                <p14:cNvContentPartPr/>
                <p14:nvPr/>
              </p14:nvContentPartPr>
              <p14:xfrm>
                <a:off x="1848229" y="2246746"/>
                <a:ext cx="97920" cy="165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6BD023F-4E2C-B641-EC21-9371EE1F8C9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830589" y="2228746"/>
                  <a:ext cx="1335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39B9A8B-0787-71E5-12D1-22A3F83065B2}"/>
                    </a:ext>
                  </a:extLst>
                </p14:cNvPr>
                <p14:cNvContentPartPr/>
                <p14:nvPr/>
              </p14:nvContentPartPr>
              <p14:xfrm>
                <a:off x="2144149" y="2282386"/>
                <a:ext cx="24120" cy="1299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39B9A8B-0787-71E5-12D1-22A3F83065B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26509" y="2264746"/>
                  <a:ext cx="597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E88BF7A-EB36-C49F-E5DD-87691A0E997B}"/>
                    </a:ext>
                  </a:extLst>
                </p14:cNvPr>
                <p14:cNvContentPartPr/>
                <p14:nvPr/>
              </p14:nvContentPartPr>
              <p14:xfrm>
                <a:off x="2079349" y="2162866"/>
                <a:ext cx="60120" cy="63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E88BF7A-EB36-C49F-E5DD-87691A0E99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061709" y="2145226"/>
                  <a:ext cx="957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B16D3DBA-EA11-CC65-CCE9-90C558FEEA9D}"/>
                    </a:ext>
                  </a:extLst>
                </p14:cNvPr>
                <p14:cNvContentPartPr/>
                <p14:nvPr/>
              </p14:nvContentPartPr>
              <p14:xfrm>
                <a:off x="2228029" y="2279866"/>
                <a:ext cx="109800" cy="1242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B16D3DBA-EA11-CC65-CCE9-90C558FEEA9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210029" y="2262226"/>
                  <a:ext cx="145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F96AA45-05B5-67D6-1D4F-439B6ABF3DF1}"/>
                    </a:ext>
                  </a:extLst>
                </p14:cNvPr>
                <p14:cNvContentPartPr/>
                <p14:nvPr/>
              </p14:nvContentPartPr>
              <p14:xfrm>
                <a:off x="493189" y="2696386"/>
                <a:ext cx="129240" cy="2710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F96AA45-05B5-67D6-1D4F-439B6ABF3DF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5189" y="2678746"/>
                  <a:ext cx="164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6CEA359-E70C-06FD-67FE-6E21BC36B5BB}"/>
                    </a:ext>
                  </a:extLst>
                </p14:cNvPr>
                <p14:cNvContentPartPr/>
                <p14:nvPr/>
              </p14:nvContentPartPr>
              <p14:xfrm>
                <a:off x="593989" y="2803666"/>
                <a:ext cx="146160" cy="1328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6CEA359-E70C-06FD-67FE-6E21BC36B5B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5989" y="2786026"/>
                  <a:ext cx="181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42F0D95-CCE4-80AB-C9B3-2FECDB132FF4}"/>
                    </a:ext>
                  </a:extLst>
                </p14:cNvPr>
                <p14:cNvContentPartPr/>
                <p14:nvPr/>
              </p14:nvContentPartPr>
              <p14:xfrm>
                <a:off x="728629" y="2692066"/>
                <a:ext cx="128880" cy="249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42F0D95-CCE4-80AB-C9B3-2FECDB132FF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0989" y="2674426"/>
                  <a:ext cx="164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A73BA21-DDA0-5AE5-3108-37667E7498A0}"/>
                    </a:ext>
                  </a:extLst>
                </p14:cNvPr>
                <p14:cNvContentPartPr/>
                <p14:nvPr/>
              </p14:nvContentPartPr>
              <p14:xfrm>
                <a:off x="890629" y="2646706"/>
                <a:ext cx="280800" cy="2710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A73BA21-DDA0-5AE5-3108-37667E7498A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2629" y="2628706"/>
                  <a:ext cx="3164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D192EA0-F467-9B35-6885-B2E2396CA37D}"/>
                    </a:ext>
                  </a:extLst>
                </p14:cNvPr>
                <p14:cNvContentPartPr/>
                <p14:nvPr/>
              </p14:nvContentPartPr>
              <p14:xfrm>
                <a:off x="1219669" y="2713306"/>
                <a:ext cx="106920" cy="157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D192EA0-F467-9B35-6885-B2E2396CA37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01669" y="2695666"/>
                  <a:ext cx="1425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72D37272-534F-D8F0-7DC8-596DACC1DE83}"/>
                    </a:ext>
                  </a:extLst>
                </p14:cNvPr>
                <p14:cNvContentPartPr/>
                <p14:nvPr/>
              </p14:nvContentPartPr>
              <p14:xfrm>
                <a:off x="1367989" y="2611426"/>
                <a:ext cx="311400" cy="246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72D37272-534F-D8F0-7DC8-596DACC1DE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49989" y="2593426"/>
                  <a:ext cx="34704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E280C819-6C23-EF75-C026-37565634F17C}"/>
              </a:ext>
            </a:extLst>
          </p:cNvPr>
          <p:cNvGrpSpPr/>
          <p:nvPr/>
        </p:nvGrpSpPr>
        <p:grpSpPr>
          <a:xfrm>
            <a:off x="6506989" y="1980346"/>
            <a:ext cx="568440" cy="186480"/>
            <a:chOff x="6506989" y="1980346"/>
            <a:chExt cx="56844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8FEFF0F-B6E5-15F6-D0B1-45EB591BC803}"/>
                    </a:ext>
                  </a:extLst>
                </p14:cNvPr>
                <p14:cNvContentPartPr/>
                <p14:nvPr/>
              </p14:nvContentPartPr>
              <p14:xfrm>
                <a:off x="6506989" y="1980346"/>
                <a:ext cx="168120" cy="1738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8FEFF0F-B6E5-15F6-D0B1-45EB591BC8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88989" y="1962706"/>
                  <a:ext cx="2037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87CB890E-848C-0FFE-C798-3EC5C117E9FF}"/>
                    </a:ext>
                  </a:extLst>
                </p14:cNvPr>
                <p14:cNvContentPartPr/>
                <p14:nvPr/>
              </p14:nvContentPartPr>
              <p14:xfrm>
                <a:off x="6693469" y="2025706"/>
                <a:ext cx="381960" cy="1411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87CB890E-848C-0FFE-C798-3EC5C117E9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75829" y="2007706"/>
                  <a:ext cx="41760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13AA442-912F-732B-E599-A6FEF0BB3F8E}"/>
              </a:ext>
            </a:extLst>
          </p:cNvPr>
          <p:cNvGrpSpPr/>
          <p:nvPr/>
        </p:nvGrpSpPr>
        <p:grpSpPr>
          <a:xfrm>
            <a:off x="7359469" y="1889266"/>
            <a:ext cx="261360" cy="267840"/>
            <a:chOff x="7359469" y="1889266"/>
            <a:chExt cx="26136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83E3BA83-26AE-BAC7-1B39-D98B61EB9109}"/>
                    </a:ext>
                  </a:extLst>
                </p14:cNvPr>
                <p14:cNvContentPartPr/>
                <p14:nvPr/>
              </p14:nvContentPartPr>
              <p14:xfrm>
                <a:off x="7359469" y="1889266"/>
                <a:ext cx="118080" cy="2678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83E3BA83-26AE-BAC7-1B39-D98B61EB910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341469" y="1871626"/>
                  <a:ext cx="153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1FB1F017-123D-8D5E-8C76-42F0BEC40E31}"/>
                    </a:ext>
                  </a:extLst>
                </p14:cNvPr>
                <p14:cNvContentPartPr/>
                <p14:nvPr/>
              </p14:nvContentPartPr>
              <p14:xfrm>
                <a:off x="7500949" y="1997266"/>
                <a:ext cx="119880" cy="1436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1FB1F017-123D-8D5E-8C76-42F0BEC40E3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483309" y="1979266"/>
                  <a:ext cx="1555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0C21071E-F427-157A-2C4B-70D84178AA53}"/>
              </a:ext>
            </a:extLst>
          </p:cNvPr>
          <p:cNvGrpSpPr/>
          <p:nvPr/>
        </p:nvGrpSpPr>
        <p:grpSpPr>
          <a:xfrm>
            <a:off x="7899469" y="1816906"/>
            <a:ext cx="1026360" cy="550080"/>
            <a:chOff x="7899469" y="1816906"/>
            <a:chExt cx="102636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9453C6A-5DCD-951B-B395-D805D35CEE5A}"/>
                    </a:ext>
                  </a:extLst>
                </p14:cNvPr>
                <p14:cNvContentPartPr/>
                <p14:nvPr/>
              </p14:nvContentPartPr>
              <p14:xfrm>
                <a:off x="7899469" y="1953346"/>
                <a:ext cx="403920" cy="1555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9453C6A-5DCD-951B-B395-D805D35CEE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81829" y="1935706"/>
                  <a:ext cx="439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EB8FB5B6-532A-39D9-1D24-F0363C3FF816}"/>
                    </a:ext>
                  </a:extLst>
                </p14:cNvPr>
                <p14:cNvContentPartPr/>
                <p14:nvPr/>
              </p14:nvContentPartPr>
              <p14:xfrm>
                <a:off x="8299429" y="1877026"/>
                <a:ext cx="97560" cy="4899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EB8FB5B6-532A-39D9-1D24-F0363C3FF81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281789" y="1859026"/>
                  <a:ext cx="1332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C99A154B-673F-FBA9-0009-AB59560B7BCA}"/>
                    </a:ext>
                  </a:extLst>
                </p14:cNvPr>
                <p14:cNvContentPartPr/>
                <p14:nvPr/>
              </p14:nvContentPartPr>
              <p14:xfrm>
                <a:off x="8329309" y="1985026"/>
                <a:ext cx="117360" cy="1238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C99A154B-673F-FBA9-0009-AB59560B7BC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311669" y="1967386"/>
                  <a:ext cx="153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4E535A26-5F72-2579-CCBD-F3F7C5114E3B}"/>
                    </a:ext>
                  </a:extLst>
                </p14:cNvPr>
                <p14:cNvContentPartPr/>
                <p14:nvPr/>
              </p14:nvContentPartPr>
              <p14:xfrm>
                <a:off x="8522269" y="1850746"/>
                <a:ext cx="18000" cy="23616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4E535A26-5F72-2579-CCBD-F3F7C5114E3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504269" y="1833106"/>
                  <a:ext cx="536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C33F66A-EED0-C409-60EB-1B027CC462C3}"/>
                    </a:ext>
                  </a:extLst>
                </p14:cNvPr>
                <p14:cNvContentPartPr/>
                <p14:nvPr/>
              </p14:nvContentPartPr>
              <p14:xfrm>
                <a:off x="8498869" y="1968106"/>
                <a:ext cx="150840" cy="1094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C33F66A-EED0-C409-60EB-1B027CC462C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480869" y="1950466"/>
                  <a:ext cx="1864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0CC442D9-F262-3656-D578-1D5857748CF0}"/>
                    </a:ext>
                  </a:extLst>
                </p14:cNvPr>
                <p14:cNvContentPartPr/>
                <p14:nvPr/>
              </p14:nvContentPartPr>
              <p14:xfrm>
                <a:off x="8636389" y="1816906"/>
                <a:ext cx="35280" cy="774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0CC442D9-F262-3656-D578-1D5857748C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618749" y="1798906"/>
                  <a:ext cx="70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CE8C4EE8-70B4-C3CC-8926-50ADB56E5DC7}"/>
                    </a:ext>
                  </a:extLst>
                </p14:cNvPr>
                <p14:cNvContentPartPr/>
                <p14:nvPr/>
              </p14:nvContentPartPr>
              <p14:xfrm>
                <a:off x="8695789" y="1947226"/>
                <a:ext cx="68040" cy="124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CE8C4EE8-70B4-C3CC-8926-50ADB56E5DC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78149" y="1929586"/>
                  <a:ext cx="10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0652A23-BE41-B011-9475-5B67379DEB17}"/>
                    </a:ext>
                  </a:extLst>
                </p14:cNvPr>
                <p14:cNvContentPartPr/>
                <p14:nvPr/>
              </p14:nvContentPartPr>
              <p14:xfrm>
                <a:off x="8785789" y="1863346"/>
                <a:ext cx="140040" cy="221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0652A23-BE41-B011-9475-5B67379DEB1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68149" y="1845346"/>
                  <a:ext cx="1756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A631091-0C22-D294-E15B-7B2C9DABE97B}"/>
              </a:ext>
            </a:extLst>
          </p:cNvPr>
          <p:cNvGrpSpPr/>
          <p:nvPr/>
        </p:nvGrpSpPr>
        <p:grpSpPr>
          <a:xfrm>
            <a:off x="6248869" y="2401186"/>
            <a:ext cx="585000" cy="274320"/>
            <a:chOff x="6248869" y="2401186"/>
            <a:chExt cx="58500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B5C9AA04-0F14-CC3A-A712-492E38701888}"/>
                    </a:ext>
                  </a:extLst>
                </p14:cNvPr>
                <p14:cNvContentPartPr/>
                <p14:nvPr/>
              </p14:nvContentPartPr>
              <p14:xfrm>
                <a:off x="6248869" y="2527906"/>
                <a:ext cx="363960" cy="1476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B5C9AA04-0F14-CC3A-A712-492E3870188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230869" y="2510266"/>
                  <a:ext cx="399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41DC499E-730A-353A-E26E-1CE8D929168B}"/>
                    </a:ext>
                  </a:extLst>
                </p14:cNvPr>
                <p14:cNvContentPartPr/>
                <p14:nvPr/>
              </p14:nvContentPartPr>
              <p14:xfrm>
                <a:off x="6632989" y="2401186"/>
                <a:ext cx="200880" cy="24336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41DC499E-730A-353A-E26E-1CE8D929168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15349" y="2383546"/>
                  <a:ext cx="23652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2A0DB3E-7095-A0BD-EFCF-AF97128C7BC1}"/>
              </a:ext>
            </a:extLst>
          </p:cNvPr>
          <p:cNvGrpSpPr/>
          <p:nvPr/>
        </p:nvGrpSpPr>
        <p:grpSpPr>
          <a:xfrm>
            <a:off x="7302229" y="2329186"/>
            <a:ext cx="983880" cy="304920"/>
            <a:chOff x="7302229" y="2329186"/>
            <a:chExt cx="98388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4FC160D-E1F1-36E2-41EB-F2BAC1881FE7}"/>
                    </a:ext>
                  </a:extLst>
                </p14:cNvPr>
                <p14:cNvContentPartPr/>
                <p14:nvPr/>
              </p14:nvContentPartPr>
              <p14:xfrm>
                <a:off x="7302229" y="2468866"/>
                <a:ext cx="154080" cy="1652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4FC160D-E1F1-36E2-41EB-F2BAC1881FE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284229" y="2450866"/>
                  <a:ext cx="189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4E5CA137-508B-542B-A794-A2AFF39929F9}"/>
                    </a:ext>
                  </a:extLst>
                </p14:cNvPr>
                <p14:cNvContentPartPr/>
                <p14:nvPr/>
              </p14:nvContentPartPr>
              <p14:xfrm>
                <a:off x="7481149" y="2439706"/>
                <a:ext cx="421200" cy="1594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4E5CA137-508B-542B-A794-A2AFF39929F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463509" y="2421706"/>
                  <a:ext cx="456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D557969C-C111-721D-C71E-27561FEC4FA7}"/>
                    </a:ext>
                  </a:extLst>
                </p14:cNvPr>
                <p14:cNvContentPartPr/>
                <p14:nvPr/>
              </p14:nvContentPartPr>
              <p14:xfrm>
                <a:off x="7934029" y="2445826"/>
                <a:ext cx="99720" cy="1375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D557969C-C111-721D-C71E-27561FEC4F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916389" y="2428186"/>
                  <a:ext cx="1353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3DD4C3C3-474D-D939-5D17-FE05CBBA3B6D}"/>
                    </a:ext>
                  </a:extLst>
                </p14:cNvPr>
                <p14:cNvContentPartPr/>
                <p14:nvPr/>
              </p14:nvContentPartPr>
              <p14:xfrm>
                <a:off x="8075149" y="2329186"/>
                <a:ext cx="210960" cy="265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3DD4C3C3-474D-D939-5D17-FE05CBBA3B6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57149" y="2311546"/>
                  <a:ext cx="246600" cy="30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9513F237-A1EF-B4F3-8501-3F04BB217F92}"/>
                  </a:ext>
                </a:extLst>
              </p14:cNvPr>
              <p14:cNvContentPartPr/>
              <p14:nvPr/>
            </p14:nvContentPartPr>
            <p14:xfrm>
              <a:off x="2859829" y="3059986"/>
              <a:ext cx="663120" cy="37944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9513F237-A1EF-B4F3-8501-3F04BB217F9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824189" y="3023986"/>
                <a:ext cx="734760" cy="45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33" name="Group 2132">
            <a:extLst>
              <a:ext uri="{FF2B5EF4-FFF2-40B4-BE49-F238E27FC236}">
                <a16:creationId xmlns:a16="http://schemas.microsoft.com/office/drawing/2014/main" id="{C9A588FC-F135-746D-2CC9-5063744EAB7F}"/>
              </a:ext>
            </a:extLst>
          </p:cNvPr>
          <p:cNvGrpSpPr/>
          <p:nvPr/>
        </p:nvGrpSpPr>
        <p:grpSpPr>
          <a:xfrm>
            <a:off x="152269" y="3476506"/>
            <a:ext cx="3031920" cy="915480"/>
            <a:chOff x="152269" y="3476506"/>
            <a:chExt cx="3031920" cy="91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21CAD456-CDB4-5E6E-A260-5D41CC8369DD}"/>
                    </a:ext>
                  </a:extLst>
                </p14:cNvPr>
                <p14:cNvContentPartPr/>
                <p14:nvPr/>
              </p14:nvContentPartPr>
              <p14:xfrm>
                <a:off x="278989" y="3614746"/>
                <a:ext cx="148320" cy="2174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21CAD456-CDB4-5E6E-A260-5D41CC8369D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0989" y="3596746"/>
                  <a:ext cx="183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112" name="Ink 2111">
                  <a:extLst>
                    <a:ext uri="{FF2B5EF4-FFF2-40B4-BE49-F238E27FC236}">
                      <a16:creationId xmlns:a16="http://schemas.microsoft.com/office/drawing/2014/main" id="{9CE4D645-F94C-957C-DD32-D7D8AF3C2960}"/>
                    </a:ext>
                  </a:extLst>
                </p14:cNvPr>
                <p14:cNvContentPartPr/>
                <p14:nvPr/>
              </p14:nvContentPartPr>
              <p14:xfrm>
                <a:off x="465829" y="3523306"/>
                <a:ext cx="550080" cy="295200"/>
              </p14:xfrm>
            </p:contentPart>
          </mc:Choice>
          <mc:Fallback xmlns="">
            <p:pic>
              <p:nvPicPr>
                <p:cNvPr id="2112" name="Ink 2111">
                  <a:extLst>
                    <a:ext uri="{FF2B5EF4-FFF2-40B4-BE49-F238E27FC236}">
                      <a16:creationId xmlns:a16="http://schemas.microsoft.com/office/drawing/2014/main" id="{9CE4D645-F94C-957C-DD32-D7D8AF3C296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48189" y="3505306"/>
                  <a:ext cx="585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113" name="Ink 2112">
                  <a:extLst>
                    <a:ext uri="{FF2B5EF4-FFF2-40B4-BE49-F238E27FC236}">
                      <a16:creationId xmlns:a16="http://schemas.microsoft.com/office/drawing/2014/main" id="{A59100AB-719B-16A0-F8B3-747D3C51723D}"/>
                    </a:ext>
                  </a:extLst>
                </p14:cNvPr>
                <p14:cNvContentPartPr/>
                <p14:nvPr/>
              </p14:nvContentPartPr>
              <p14:xfrm>
                <a:off x="1249189" y="3528706"/>
                <a:ext cx="123480" cy="325440"/>
              </p14:xfrm>
            </p:contentPart>
          </mc:Choice>
          <mc:Fallback xmlns="">
            <p:pic>
              <p:nvPicPr>
                <p:cNvPr id="2113" name="Ink 2112">
                  <a:extLst>
                    <a:ext uri="{FF2B5EF4-FFF2-40B4-BE49-F238E27FC236}">
                      <a16:creationId xmlns:a16="http://schemas.microsoft.com/office/drawing/2014/main" id="{A59100AB-719B-16A0-F8B3-747D3C51723D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231189" y="3511066"/>
                  <a:ext cx="1591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2114" name="Ink 2113">
                  <a:extLst>
                    <a:ext uri="{FF2B5EF4-FFF2-40B4-BE49-F238E27FC236}">
                      <a16:creationId xmlns:a16="http://schemas.microsoft.com/office/drawing/2014/main" id="{C8A18DF1-3458-6C99-A335-E195383C2CF1}"/>
                    </a:ext>
                  </a:extLst>
                </p14:cNvPr>
                <p14:cNvContentPartPr/>
                <p14:nvPr/>
              </p14:nvContentPartPr>
              <p14:xfrm>
                <a:off x="1427749" y="3508546"/>
                <a:ext cx="534240" cy="305280"/>
              </p14:xfrm>
            </p:contentPart>
          </mc:Choice>
          <mc:Fallback xmlns="">
            <p:pic>
              <p:nvPicPr>
                <p:cNvPr id="2114" name="Ink 2113">
                  <a:extLst>
                    <a:ext uri="{FF2B5EF4-FFF2-40B4-BE49-F238E27FC236}">
                      <a16:creationId xmlns:a16="http://schemas.microsoft.com/office/drawing/2014/main" id="{C8A18DF1-3458-6C99-A335-E195383C2CF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410109" y="3490906"/>
                  <a:ext cx="5698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2115" name="Ink 2114">
                  <a:extLst>
                    <a:ext uri="{FF2B5EF4-FFF2-40B4-BE49-F238E27FC236}">
                      <a16:creationId xmlns:a16="http://schemas.microsoft.com/office/drawing/2014/main" id="{8D640E73-1759-139B-90CE-12328ADC637B}"/>
                    </a:ext>
                  </a:extLst>
                </p14:cNvPr>
                <p14:cNvContentPartPr/>
                <p14:nvPr/>
              </p14:nvContentPartPr>
              <p14:xfrm>
                <a:off x="1954069" y="3476506"/>
                <a:ext cx="222120" cy="240120"/>
              </p14:xfrm>
            </p:contentPart>
          </mc:Choice>
          <mc:Fallback xmlns="">
            <p:pic>
              <p:nvPicPr>
                <p:cNvPr id="2115" name="Ink 2114">
                  <a:extLst>
                    <a:ext uri="{FF2B5EF4-FFF2-40B4-BE49-F238E27FC236}">
                      <a16:creationId xmlns:a16="http://schemas.microsoft.com/office/drawing/2014/main" id="{8D640E73-1759-139B-90CE-12328ADC637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936429" y="3458866"/>
                  <a:ext cx="257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116" name="Ink 2115">
                  <a:extLst>
                    <a:ext uri="{FF2B5EF4-FFF2-40B4-BE49-F238E27FC236}">
                      <a16:creationId xmlns:a16="http://schemas.microsoft.com/office/drawing/2014/main" id="{83C43646-A71F-DF04-6133-8191B9D46E80}"/>
                    </a:ext>
                  </a:extLst>
                </p14:cNvPr>
                <p14:cNvContentPartPr/>
                <p14:nvPr/>
              </p14:nvContentPartPr>
              <p14:xfrm>
                <a:off x="2099149" y="3549586"/>
                <a:ext cx="122400" cy="34200"/>
              </p14:xfrm>
            </p:contentPart>
          </mc:Choice>
          <mc:Fallback xmlns="">
            <p:pic>
              <p:nvPicPr>
                <p:cNvPr id="2116" name="Ink 2115">
                  <a:extLst>
                    <a:ext uri="{FF2B5EF4-FFF2-40B4-BE49-F238E27FC236}">
                      <a16:creationId xmlns:a16="http://schemas.microsoft.com/office/drawing/2014/main" id="{83C43646-A71F-DF04-6133-8191B9D46E8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081149" y="3531586"/>
                  <a:ext cx="1580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117" name="Ink 2116">
                  <a:extLst>
                    <a:ext uri="{FF2B5EF4-FFF2-40B4-BE49-F238E27FC236}">
                      <a16:creationId xmlns:a16="http://schemas.microsoft.com/office/drawing/2014/main" id="{9F35F989-E1A3-75AA-04F0-70986EFCF27A}"/>
                    </a:ext>
                  </a:extLst>
                </p14:cNvPr>
                <p14:cNvContentPartPr/>
                <p14:nvPr/>
              </p14:nvContentPartPr>
              <p14:xfrm>
                <a:off x="2377789" y="3566866"/>
                <a:ext cx="146160" cy="172080"/>
              </p14:xfrm>
            </p:contentPart>
          </mc:Choice>
          <mc:Fallback xmlns="">
            <p:pic>
              <p:nvPicPr>
                <p:cNvPr id="2117" name="Ink 2116">
                  <a:extLst>
                    <a:ext uri="{FF2B5EF4-FFF2-40B4-BE49-F238E27FC236}">
                      <a16:creationId xmlns:a16="http://schemas.microsoft.com/office/drawing/2014/main" id="{9F35F989-E1A3-75AA-04F0-70986EFCF27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59789" y="3548866"/>
                  <a:ext cx="181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118" name="Ink 2117">
                  <a:extLst>
                    <a:ext uri="{FF2B5EF4-FFF2-40B4-BE49-F238E27FC236}">
                      <a16:creationId xmlns:a16="http://schemas.microsoft.com/office/drawing/2014/main" id="{4EC27715-DC98-A018-BE3F-890ADE0B59FF}"/>
                    </a:ext>
                  </a:extLst>
                </p14:cNvPr>
                <p14:cNvContentPartPr/>
                <p14:nvPr/>
              </p14:nvContentPartPr>
              <p14:xfrm>
                <a:off x="2540869" y="3559666"/>
                <a:ext cx="430560" cy="145080"/>
              </p14:xfrm>
            </p:contentPart>
          </mc:Choice>
          <mc:Fallback xmlns="">
            <p:pic>
              <p:nvPicPr>
                <p:cNvPr id="2118" name="Ink 2117">
                  <a:extLst>
                    <a:ext uri="{FF2B5EF4-FFF2-40B4-BE49-F238E27FC236}">
                      <a16:creationId xmlns:a16="http://schemas.microsoft.com/office/drawing/2014/main" id="{4EC27715-DC98-A018-BE3F-890ADE0B59F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22869" y="3542026"/>
                  <a:ext cx="4662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120" name="Ink 2119">
                  <a:extLst>
                    <a:ext uri="{FF2B5EF4-FFF2-40B4-BE49-F238E27FC236}">
                      <a16:creationId xmlns:a16="http://schemas.microsoft.com/office/drawing/2014/main" id="{F709BCDA-FB3B-7622-8C8D-44189B8E84AD}"/>
                    </a:ext>
                  </a:extLst>
                </p14:cNvPr>
                <p14:cNvContentPartPr/>
                <p14:nvPr/>
              </p14:nvContentPartPr>
              <p14:xfrm>
                <a:off x="152269" y="4050346"/>
                <a:ext cx="209880" cy="279360"/>
              </p14:xfrm>
            </p:contentPart>
          </mc:Choice>
          <mc:Fallback xmlns="">
            <p:pic>
              <p:nvPicPr>
                <p:cNvPr id="2120" name="Ink 2119">
                  <a:extLst>
                    <a:ext uri="{FF2B5EF4-FFF2-40B4-BE49-F238E27FC236}">
                      <a16:creationId xmlns:a16="http://schemas.microsoft.com/office/drawing/2014/main" id="{F709BCDA-FB3B-7622-8C8D-44189B8E84A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34629" y="4032706"/>
                  <a:ext cx="24552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121" name="Ink 2120">
                  <a:extLst>
                    <a:ext uri="{FF2B5EF4-FFF2-40B4-BE49-F238E27FC236}">
                      <a16:creationId xmlns:a16="http://schemas.microsoft.com/office/drawing/2014/main" id="{E38925CE-C20E-BB71-4D09-96CFE8D96399}"/>
                    </a:ext>
                  </a:extLst>
                </p14:cNvPr>
                <p14:cNvContentPartPr/>
                <p14:nvPr/>
              </p14:nvContentPartPr>
              <p14:xfrm>
                <a:off x="371509" y="4089586"/>
                <a:ext cx="441720" cy="214560"/>
              </p14:xfrm>
            </p:contentPart>
          </mc:Choice>
          <mc:Fallback xmlns="">
            <p:pic>
              <p:nvPicPr>
                <p:cNvPr id="2121" name="Ink 2120">
                  <a:extLst>
                    <a:ext uri="{FF2B5EF4-FFF2-40B4-BE49-F238E27FC236}">
                      <a16:creationId xmlns:a16="http://schemas.microsoft.com/office/drawing/2014/main" id="{E38925CE-C20E-BB71-4D09-96CFE8D9639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3509" y="4071946"/>
                  <a:ext cx="4773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122" name="Ink 2121">
                  <a:extLst>
                    <a:ext uri="{FF2B5EF4-FFF2-40B4-BE49-F238E27FC236}">
                      <a16:creationId xmlns:a16="http://schemas.microsoft.com/office/drawing/2014/main" id="{FD35F644-36C4-1883-7284-B843326731AE}"/>
                    </a:ext>
                  </a:extLst>
                </p14:cNvPr>
                <p14:cNvContentPartPr/>
                <p14:nvPr/>
              </p14:nvContentPartPr>
              <p14:xfrm>
                <a:off x="1093669" y="3983026"/>
                <a:ext cx="289800" cy="270720"/>
              </p14:xfrm>
            </p:contentPart>
          </mc:Choice>
          <mc:Fallback xmlns="">
            <p:pic>
              <p:nvPicPr>
                <p:cNvPr id="2122" name="Ink 2121">
                  <a:extLst>
                    <a:ext uri="{FF2B5EF4-FFF2-40B4-BE49-F238E27FC236}">
                      <a16:creationId xmlns:a16="http://schemas.microsoft.com/office/drawing/2014/main" id="{FD35F644-36C4-1883-7284-B843326731A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5669" y="3965026"/>
                  <a:ext cx="325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123" name="Ink 2122">
                  <a:extLst>
                    <a:ext uri="{FF2B5EF4-FFF2-40B4-BE49-F238E27FC236}">
                      <a16:creationId xmlns:a16="http://schemas.microsoft.com/office/drawing/2014/main" id="{BD644653-44BA-AA9B-2E80-299C3A3E72C5}"/>
                    </a:ext>
                  </a:extLst>
                </p14:cNvPr>
                <p14:cNvContentPartPr/>
                <p14:nvPr/>
              </p14:nvContentPartPr>
              <p14:xfrm>
                <a:off x="1298869" y="3963946"/>
                <a:ext cx="52560" cy="64800"/>
              </p14:xfrm>
            </p:contentPart>
          </mc:Choice>
          <mc:Fallback xmlns="">
            <p:pic>
              <p:nvPicPr>
                <p:cNvPr id="2123" name="Ink 2122">
                  <a:extLst>
                    <a:ext uri="{FF2B5EF4-FFF2-40B4-BE49-F238E27FC236}">
                      <a16:creationId xmlns:a16="http://schemas.microsoft.com/office/drawing/2014/main" id="{BD644653-44BA-AA9B-2E80-299C3A3E72C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281229" y="3946306"/>
                  <a:ext cx="88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124" name="Ink 2123">
                  <a:extLst>
                    <a:ext uri="{FF2B5EF4-FFF2-40B4-BE49-F238E27FC236}">
                      <a16:creationId xmlns:a16="http://schemas.microsoft.com/office/drawing/2014/main" id="{A3FA8B46-38BA-D2CE-C07F-E59C1372644B}"/>
                    </a:ext>
                  </a:extLst>
                </p14:cNvPr>
                <p14:cNvContentPartPr/>
                <p14:nvPr/>
              </p14:nvContentPartPr>
              <p14:xfrm>
                <a:off x="1435669" y="3962506"/>
                <a:ext cx="244800" cy="429480"/>
              </p14:xfrm>
            </p:contentPart>
          </mc:Choice>
          <mc:Fallback xmlns="">
            <p:pic>
              <p:nvPicPr>
                <p:cNvPr id="2124" name="Ink 2123">
                  <a:extLst>
                    <a:ext uri="{FF2B5EF4-FFF2-40B4-BE49-F238E27FC236}">
                      <a16:creationId xmlns:a16="http://schemas.microsoft.com/office/drawing/2014/main" id="{A3FA8B46-38BA-D2CE-C07F-E59C1372644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17669" y="3944506"/>
                  <a:ext cx="2804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25" name="Ink 2124">
                  <a:extLst>
                    <a:ext uri="{FF2B5EF4-FFF2-40B4-BE49-F238E27FC236}">
                      <a16:creationId xmlns:a16="http://schemas.microsoft.com/office/drawing/2014/main" id="{1B291314-FA41-2997-888F-7C326A881A85}"/>
                    </a:ext>
                  </a:extLst>
                </p14:cNvPr>
                <p14:cNvContentPartPr/>
                <p14:nvPr/>
              </p14:nvContentPartPr>
              <p14:xfrm>
                <a:off x="1651669" y="4013266"/>
                <a:ext cx="260640" cy="197280"/>
              </p14:xfrm>
            </p:contentPart>
          </mc:Choice>
          <mc:Fallback xmlns="">
            <p:pic>
              <p:nvPicPr>
                <p:cNvPr id="2125" name="Ink 2124">
                  <a:extLst>
                    <a:ext uri="{FF2B5EF4-FFF2-40B4-BE49-F238E27FC236}">
                      <a16:creationId xmlns:a16="http://schemas.microsoft.com/office/drawing/2014/main" id="{1B291314-FA41-2997-888F-7C326A881A8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34029" y="3995626"/>
                  <a:ext cx="2962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26" name="Ink 2125">
                  <a:extLst>
                    <a:ext uri="{FF2B5EF4-FFF2-40B4-BE49-F238E27FC236}">
                      <a16:creationId xmlns:a16="http://schemas.microsoft.com/office/drawing/2014/main" id="{D54D1575-D3B0-FE4B-93B2-2A4921744DD4}"/>
                    </a:ext>
                  </a:extLst>
                </p14:cNvPr>
                <p14:cNvContentPartPr/>
                <p14:nvPr/>
              </p14:nvContentPartPr>
              <p14:xfrm>
                <a:off x="1918069" y="3918226"/>
                <a:ext cx="402480" cy="212400"/>
              </p14:xfrm>
            </p:contentPart>
          </mc:Choice>
          <mc:Fallback xmlns="">
            <p:pic>
              <p:nvPicPr>
                <p:cNvPr id="2126" name="Ink 2125">
                  <a:extLst>
                    <a:ext uri="{FF2B5EF4-FFF2-40B4-BE49-F238E27FC236}">
                      <a16:creationId xmlns:a16="http://schemas.microsoft.com/office/drawing/2014/main" id="{D54D1575-D3B0-FE4B-93B2-2A4921744DD4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00069" y="3900586"/>
                  <a:ext cx="4381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27" name="Ink 2126">
                  <a:extLst>
                    <a:ext uri="{FF2B5EF4-FFF2-40B4-BE49-F238E27FC236}">
                      <a16:creationId xmlns:a16="http://schemas.microsoft.com/office/drawing/2014/main" id="{A4111233-0C4C-DA43-F49D-8230E6DD5D00}"/>
                    </a:ext>
                  </a:extLst>
                </p14:cNvPr>
                <p14:cNvContentPartPr/>
                <p14:nvPr/>
              </p14:nvContentPartPr>
              <p14:xfrm>
                <a:off x="2248909" y="3989146"/>
                <a:ext cx="122400" cy="35280"/>
              </p14:xfrm>
            </p:contentPart>
          </mc:Choice>
          <mc:Fallback xmlns="">
            <p:pic>
              <p:nvPicPr>
                <p:cNvPr id="2127" name="Ink 2126">
                  <a:extLst>
                    <a:ext uri="{FF2B5EF4-FFF2-40B4-BE49-F238E27FC236}">
                      <a16:creationId xmlns:a16="http://schemas.microsoft.com/office/drawing/2014/main" id="{A4111233-0C4C-DA43-F49D-8230E6DD5D00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230909" y="3971506"/>
                  <a:ext cx="158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28" name="Ink 2127">
                  <a:extLst>
                    <a:ext uri="{FF2B5EF4-FFF2-40B4-BE49-F238E27FC236}">
                      <a16:creationId xmlns:a16="http://schemas.microsoft.com/office/drawing/2014/main" id="{E0645929-FE81-1F84-8685-A3B70F4CF6EF}"/>
                    </a:ext>
                  </a:extLst>
                </p14:cNvPr>
                <p14:cNvContentPartPr/>
                <p14:nvPr/>
              </p14:nvContentPartPr>
              <p14:xfrm>
                <a:off x="2666869" y="3951346"/>
                <a:ext cx="118800" cy="178560"/>
              </p14:xfrm>
            </p:contentPart>
          </mc:Choice>
          <mc:Fallback xmlns="">
            <p:pic>
              <p:nvPicPr>
                <p:cNvPr id="2128" name="Ink 2127">
                  <a:extLst>
                    <a:ext uri="{FF2B5EF4-FFF2-40B4-BE49-F238E27FC236}">
                      <a16:creationId xmlns:a16="http://schemas.microsoft.com/office/drawing/2014/main" id="{E0645929-FE81-1F84-8685-A3B70F4CF6E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649229" y="3933346"/>
                  <a:ext cx="154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29" name="Ink 2128">
                  <a:extLst>
                    <a:ext uri="{FF2B5EF4-FFF2-40B4-BE49-F238E27FC236}">
                      <a16:creationId xmlns:a16="http://schemas.microsoft.com/office/drawing/2014/main" id="{CA747B93-AC07-7DF1-AFAB-AE07E26F026A}"/>
                    </a:ext>
                  </a:extLst>
                </p14:cNvPr>
                <p14:cNvContentPartPr/>
                <p14:nvPr/>
              </p14:nvContentPartPr>
              <p14:xfrm>
                <a:off x="2802229" y="3990226"/>
                <a:ext cx="33120" cy="87840"/>
              </p14:xfrm>
            </p:contentPart>
          </mc:Choice>
          <mc:Fallback xmlns="">
            <p:pic>
              <p:nvPicPr>
                <p:cNvPr id="2129" name="Ink 2128">
                  <a:extLst>
                    <a:ext uri="{FF2B5EF4-FFF2-40B4-BE49-F238E27FC236}">
                      <a16:creationId xmlns:a16="http://schemas.microsoft.com/office/drawing/2014/main" id="{CA747B93-AC07-7DF1-AFAB-AE07E26F026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784229" y="3972226"/>
                  <a:ext cx="68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30" name="Ink 2129">
                  <a:extLst>
                    <a:ext uri="{FF2B5EF4-FFF2-40B4-BE49-F238E27FC236}">
                      <a16:creationId xmlns:a16="http://schemas.microsoft.com/office/drawing/2014/main" id="{639352B1-67D1-9157-8F9D-609CB8C611FB}"/>
                    </a:ext>
                  </a:extLst>
                </p14:cNvPr>
                <p14:cNvContentPartPr/>
                <p14:nvPr/>
              </p14:nvContentPartPr>
              <p14:xfrm>
                <a:off x="2775949" y="3831826"/>
                <a:ext cx="47520" cy="67320"/>
              </p14:xfrm>
            </p:contentPart>
          </mc:Choice>
          <mc:Fallback xmlns="">
            <p:pic>
              <p:nvPicPr>
                <p:cNvPr id="2130" name="Ink 2129">
                  <a:extLst>
                    <a:ext uri="{FF2B5EF4-FFF2-40B4-BE49-F238E27FC236}">
                      <a16:creationId xmlns:a16="http://schemas.microsoft.com/office/drawing/2014/main" id="{639352B1-67D1-9157-8F9D-609CB8C611F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757949" y="3813826"/>
                  <a:ext cx="831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8796C2BA-4E50-CC46-9CA6-D69657BD374A}"/>
                    </a:ext>
                  </a:extLst>
                </p14:cNvPr>
                <p14:cNvContentPartPr/>
                <p14:nvPr/>
              </p14:nvContentPartPr>
              <p14:xfrm>
                <a:off x="2898709" y="3885826"/>
                <a:ext cx="285480" cy="33660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8796C2BA-4E50-CC46-9CA6-D69657BD374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80709" y="3868186"/>
                  <a:ext cx="321120" cy="37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2933993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esson by Slidesgo">
  <a:themeElements>
    <a:clrScheme name="Simple Light">
      <a:dk1>
        <a:srgbClr val="1B1464"/>
      </a:dk1>
      <a:lt1>
        <a:srgbClr val="FFFFFF"/>
      </a:lt1>
      <a:dk2>
        <a:srgbClr val="00FFC5"/>
      </a:dk2>
      <a:lt2>
        <a:srgbClr val="EC008C"/>
      </a:lt2>
      <a:accent1>
        <a:srgbClr val="1B1464"/>
      </a:accent1>
      <a:accent2>
        <a:srgbClr val="00FFC5"/>
      </a:accent2>
      <a:accent3>
        <a:srgbClr val="EC008C"/>
      </a:accent3>
      <a:accent4>
        <a:srgbClr val="1B1464"/>
      </a:accent4>
      <a:accent5>
        <a:srgbClr val="00FFC5"/>
      </a:accent5>
      <a:accent6>
        <a:srgbClr val="EC008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567</Words>
  <Application>Microsoft Office PowerPoint</Application>
  <PresentationFormat>On-screen Show (16:9)</PresentationFormat>
  <Paragraphs>96</Paragraphs>
  <Slides>53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Raleway SemiBold</vt:lpstr>
      <vt:lpstr>Wingdings</vt:lpstr>
      <vt:lpstr>Overpass Mono</vt:lpstr>
      <vt:lpstr>Roboto</vt:lpstr>
      <vt:lpstr>Arial</vt:lpstr>
      <vt:lpstr>Apple Color Emoji</vt:lpstr>
      <vt:lpstr>Anaheim</vt:lpstr>
      <vt:lpstr>Nunito Light</vt:lpstr>
      <vt:lpstr>Roboto Condensed Light</vt:lpstr>
      <vt:lpstr>Programming Lesson by Slidesgo</vt:lpstr>
      <vt:lpstr> Python PROGRAMMING LESSON</vt:lpstr>
      <vt:lpstr>WHAT IS PROGRAMMING?</vt:lpstr>
      <vt:lpstr>WHAT IS PROGRAMMING?</vt:lpstr>
      <vt:lpstr>WHY SHOULD I LEARN PYTHON IN 2023?</vt:lpstr>
      <vt:lpstr>EXCLUSIVE FEATURES OF PYTHON</vt:lpstr>
      <vt:lpstr>FROM GUTENBERG TO YOUR PC…</vt:lpstr>
      <vt:lpstr>FROM GUTENBERG TO YOUR PC…</vt:lpstr>
      <vt:lpstr>FROM GUTENBERG TO YOUR PC…</vt:lpstr>
      <vt:lpstr>VARIABLES</vt:lpstr>
      <vt:lpstr>TYPES OF VARIABLES/DATA TYPES</vt:lpstr>
      <vt:lpstr>SYNTAX OF DECLARING VARIABLES</vt:lpstr>
      <vt:lpstr>RULES ON DECLARING VARIABLES</vt:lpstr>
      <vt:lpstr>HANDS ON DATA TYPES</vt:lpstr>
      <vt:lpstr>HANDS ON DATA TYPES</vt:lpstr>
      <vt:lpstr>HOW TO TAKE INPUT?</vt:lpstr>
      <vt:lpstr>HOW TO TAKE INPUT?</vt:lpstr>
      <vt:lpstr>RESERVED KEYWORDS</vt:lpstr>
      <vt:lpstr>EXPRESSIONS IN PYTHON</vt:lpstr>
      <vt:lpstr>EXPRESSIONS IN PYTHON</vt:lpstr>
      <vt:lpstr>OPERATORS IN PYTHON</vt:lpstr>
      <vt:lpstr>RELATIONAL OPERATORS IN PYTHON</vt:lpstr>
      <vt:lpstr>SHORTHAND ASSIGNMENT OPERATORS IN PYTHON</vt:lpstr>
      <vt:lpstr>FUNCTIONS</vt:lpstr>
      <vt:lpstr>WHY FUNCTIONS?</vt:lpstr>
      <vt:lpstr>CONDITIONAL STATEMENTS</vt:lpstr>
      <vt:lpstr>DECISION TREE</vt:lpstr>
      <vt:lpstr>DECISION TREE</vt:lpstr>
      <vt:lpstr>LOOPS</vt:lpstr>
      <vt:lpstr>WHY LOOPS?</vt:lpstr>
      <vt:lpstr>LOOPS</vt:lpstr>
      <vt:lpstr>HOW TO SELECT WHICH LOOP TO USE</vt:lpstr>
      <vt:lpstr>LOOPS</vt:lpstr>
      <vt:lpstr>LOOPS</vt:lpstr>
      <vt:lpstr>LOOPS</vt:lpstr>
      <vt:lpstr>LAMBDA</vt:lpstr>
      <vt:lpstr>LAMBDA FUNCTION</vt:lpstr>
      <vt:lpstr>LIST AND ITS OPERATION</vt:lpstr>
      <vt:lpstr>LIST AND ITS OPERATION</vt:lpstr>
      <vt:lpstr>TUPLE AND ITS OPERATION</vt:lpstr>
      <vt:lpstr>TUPLE AND ITS OPERATION</vt:lpstr>
      <vt:lpstr>SPECIAL NEED OF TUPLE</vt:lpstr>
      <vt:lpstr>SPECIAL NEED OF TUPLE</vt:lpstr>
      <vt:lpstr>SPECIAL NEED OF TUPLE</vt:lpstr>
      <vt:lpstr>DICTIONARIES IN PYTHON</vt:lpstr>
      <vt:lpstr>WHY DICTIONARIES</vt:lpstr>
      <vt:lpstr>DICTIONARIES IMPLEMENTATION </vt:lpstr>
      <vt:lpstr>DICTIONARIES IMPLEMENTATION </vt:lpstr>
      <vt:lpstr>ABOUT THE INVENTOR HIMSELF</vt:lpstr>
      <vt:lpstr>ABOUT PROJECT</vt:lpstr>
      <vt:lpstr>THANKS!</vt:lpstr>
      <vt:lpstr>THANKS!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LESSON</dc:title>
  <dc:creator>Kushagra Gupta</dc:creator>
  <cp:lastModifiedBy>Kushagra Gupta</cp:lastModifiedBy>
  <cp:revision>16</cp:revision>
  <cp:lastPrinted>2023-04-26T18:14:54Z</cp:lastPrinted>
  <dcterms:modified xsi:type="dcterms:W3CDTF">2023-04-28T07:58:29Z</dcterms:modified>
</cp:coreProperties>
</file>